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981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3429000" cy="7024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Weekly Update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543050" cy="365125"/>
          </a:xfrm>
        </p:spPr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509752" y="3536239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8" name="Picture 7" descr="utaharch-tight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69" y="4146837"/>
            <a:ext cx="2477814" cy="14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35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2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511" y="102368"/>
            <a:ext cx="8305800" cy="601826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11" y="903889"/>
            <a:ext cx="8305800" cy="5273074"/>
          </a:xfrm>
        </p:spPr>
        <p:txBody>
          <a:bodyPr/>
          <a:lstStyle>
            <a:lvl1pPr>
              <a:defRPr sz="2400"/>
            </a:lvl1pPr>
            <a:lvl2pPr marL="685800" indent="-228600">
              <a:buFont typeface="Wingdings" panose="05000000000000000000" pitchFamily="2" charset="2"/>
              <a:buChar char="§"/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Weekly Update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391511" y="804041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pic>
        <p:nvPicPr>
          <p:cNvPr id="8" name="Picture 7" descr="utaharch-tight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38680"/>
            <a:ext cx="99060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FE49-8FD3-49FA-BB5A-17C77459A50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1572-FCC2-4158-9661-D9F0D0373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LR-DIMM : Stuff I was able to dig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1573619" cy="1655762"/>
          </a:xfrm>
        </p:spPr>
        <p:txBody>
          <a:bodyPr/>
          <a:lstStyle/>
          <a:p>
            <a:r>
              <a:rPr lang="en-US" dirty="0" smtClean="0"/>
              <a:t>-Nil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DPC Power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06" y="1184238"/>
            <a:ext cx="6730409" cy="3334599"/>
          </a:xfrm>
        </p:spPr>
      </p:pic>
      <p:sp>
        <p:nvSpPr>
          <p:cNvPr id="7" name="TextBox 6"/>
          <p:cNvSpPr txBox="1"/>
          <p:nvPr/>
        </p:nvSpPr>
        <p:spPr>
          <a:xfrm>
            <a:off x="646693" y="4742121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RDIMM : Termination power for all additional ranks on the 2</a:t>
            </a:r>
            <a:r>
              <a:rPr lang="en-US" baseline="30000" dirty="0" smtClean="0"/>
              <a:t>nd</a:t>
            </a:r>
            <a:r>
              <a:rPr lang="en-US" dirty="0" smtClean="0"/>
              <a:t> DIMM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LR-DIMM : Termination power only for the </a:t>
            </a:r>
            <a:r>
              <a:rPr lang="en-US" dirty="0" err="1" smtClean="0"/>
              <a:t>iMB</a:t>
            </a:r>
            <a:r>
              <a:rPr lang="en-US" dirty="0" smtClean="0"/>
              <a:t> on the 2</a:t>
            </a:r>
            <a:r>
              <a:rPr lang="en-US" baseline="30000" dirty="0" smtClean="0"/>
              <a:t>nd</a:t>
            </a:r>
            <a:r>
              <a:rPr lang="en-US" dirty="0" smtClean="0"/>
              <a:t> DIMM</a:t>
            </a:r>
          </a:p>
          <a:p>
            <a:r>
              <a:rPr lang="en-US" dirty="0" smtClean="0"/>
              <a:t>Moreover the shorter trace-lengths on the LR-DIMM and the reduced number of electrical loads allows more power-efficient settings for the ODT resistance values which lowers the basic </a:t>
            </a:r>
            <a:r>
              <a:rPr lang="en-US" dirty="0" err="1" smtClean="0"/>
              <a:t>P</a:t>
            </a:r>
            <a:r>
              <a:rPr lang="en-US" cap="all" baseline="-25000" dirty="0" err="1" smtClean="0"/>
              <a:t>odt</a:t>
            </a:r>
            <a:r>
              <a:rPr lang="en-US" dirty="0" smtClean="0"/>
              <a:t> number in LR-DIMM.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iMB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Parity Checking on the C/A bus</a:t>
            </a:r>
          </a:p>
          <a:p>
            <a:endParaRPr lang="en-US" dirty="0" smtClean="0"/>
          </a:p>
          <a:p>
            <a:r>
              <a:rPr lang="en-US" dirty="0" err="1" smtClean="0"/>
              <a:t>Smbus</a:t>
            </a:r>
            <a:r>
              <a:rPr lang="en-US" dirty="0" smtClean="0"/>
              <a:t> interface : to program the </a:t>
            </a:r>
            <a:r>
              <a:rPr lang="en-US" dirty="0" err="1" smtClean="0"/>
              <a:t>iMB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Temperature Sensor (with a programmable temperature at which to generate an interrupt)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R-DIMM </a:t>
            </a:r>
            <a:r>
              <a:rPr lang="en-US" dirty="0" err="1" smtClean="0"/>
              <a:t>vs</a:t>
            </a:r>
            <a:r>
              <a:rPr lang="en-US" dirty="0" smtClean="0"/>
              <a:t> LR-DIMM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1" y="1037372"/>
            <a:ext cx="8305800" cy="4342702"/>
          </a:xfrm>
        </p:spPr>
      </p:pic>
    </p:spTree>
    <p:extLst>
      <p:ext uri="{BB962C8B-B14F-4D97-AF65-F5344CB8AC3E}">
        <p14:creationId xmlns:p14="http://schemas.microsoft.com/office/powerpoint/2010/main" val="3003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iMB</a:t>
            </a:r>
            <a:r>
              <a:rPr lang="en-US" dirty="0" smtClean="0"/>
              <a:t> : intelligent Memory Buffer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653" y="985321"/>
            <a:ext cx="6701516" cy="36079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4774019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iMB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buffers and re-drives all the C/A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Re-drives the clock through a PLL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Fully-buffered DQ lines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Eye Diagrams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9" y="1818162"/>
            <a:ext cx="4115029" cy="32216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19" y="1818162"/>
            <a:ext cx="3873831" cy="3221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381" y="5039836"/>
            <a:ext cx="3859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data eye width : 212ps</a:t>
            </a:r>
          </a:p>
          <a:p>
            <a:r>
              <a:rPr lang="en-US" dirty="0" smtClean="0"/>
              <a:t>Max data eye height: 115mv</a:t>
            </a:r>
          </a:p>
          <a:p>
            <a:endParaRPr lang="en-US" dirty="0"/>
          </a:p>
          <a:p>
            <a:r>
              <a:rPr lang="en-US" dirty="0" smtClean="0"/>
              <a:t>1 quad-ranked DPC at 1066 MT/s</a:t>
            </a:r>
          </a:p>
          <a:p>
            <a:r>
              <a:rPr lang="en-US" dirty="0" smtClean="0"/>
              <a:t>2 quad-ranked DPCs at 800 MT/s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4520" y="5039833"/>
            <a:ext cx="3689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data eye width : 520ps</a:t>
            </a:r>
          </a:p>
          <a:p>
            <a:r>
              <a:rPr lang="en-US" dirty="0" smtClean="0"/>
              <a:t>Max data eye height: 327mv</a:t>
            </a:r>
          </a:p>
          <a:p>
            <a:endParaRPr lang="en-US" dirty="0"/>
          </a:p>
          <a:p>
            <a:r>
              <a:rPr lang="en-US" dirty="0" smtClean="0"/>
              <a:t>3 quad-ranked DPCs at 1333MT/s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511" y="893128"/>
            <a:ext cx="8192507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quad-ranked DIMMs at 1333MT/s i.e. 667 </a:t>
            </a:r>
            <a:r>
              <a:rPr lang="en-US" dirty="0" err="1" smtClean="0"/>
              <a:t>MHz.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0456" y="1456660"/>
            <a:ext cx="19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R-DIMM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5125" y="1454201"/>
            <a:ext cx="19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LR-DIMM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R-DIMM </a:t>
            </a:r>
            <a:r>
              <a:rPr lang="en-US" dirty="0" err="1" smtClean="0"/>
              <a:t>vs</a:t>
            </a:r>
            <a:r>
              <a:rPr lang="en-US" dirty="0" smtClean="0"/>
              <a:t> LR-DIMM in servers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89889"/>
              </p:ext>
            </p:extLst>
          </p:nvPr>
        </p:nvGraphicFramePr>
        <p:xfrm>
          <a:off x="391511" y="967564"/>
          <a:ext cx="8305800" cy="4051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1052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GB</a:t>
                      </a:r>
                      <a:r>
                        <a:rPr lang="en-US" baseline="0" dirty="0" smtClean="0"/>
                        <a:t> Quad-rank R-DIMM </a:t>
                      </a:r>
                    </a:p>
                    <a:p>
                      <a:r>
                        <a:rPr lang="en-US" baseline="0" dirty="0" smtClean="0"/>
                        <a:t>HP </a:t>
                      </a:r>
                      <a:r>
                        <a:rPr lang="en-US" baseline="0" dirty="0" err="1" smtClean="0"/>
                        <a:t>Proliant</a:t>
                      </a:r>
                      <a:r>
                        <a:rPr lang="en-US" baseline="0" dirty="0" smtClean="0"/>
                        <a:t> G7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GB Quad-rank LR-DIMM</a:t>
                      </a:r>
                    </a:p>
                    <a:p>
                      <a:r>
                        <a:rPr lang="en-US" dirty="0" smtClean="0"/>
                        <a:t>HP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Proliant</a:t>
                      </a:r>
                      <a:r>
                        <a:rPr lang="en-US" baseline="0" dirty="0" smtClean="0"/>
                        <a:t> G8</a:t>
                      </a:r>
                      <a:endParaRPr lang="en-US" dirty="0"/>
                    </a:p>
                  </a:txBody>
                  <a:tcPr/>
                </a:tc>
              </a:tr>
              <a:tr h="721128">
                <a:tc>
                  <a:txBody>
                    <a:bodyPr/>
                    <a:lstStyle/>
                    <a:p>
                      <a:r>
                        <a:rPr lang="en-US" dirty="0" smtClean="0"/>
                        <a:t>Max DIMMs</a:t>
                      </a:r>
                      <a:r>
                        <a:rPr lang="en-US" baseline="0" dirty="0" smtClean="0"/>
                        <a:t> per channel (DPC)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1128">
                <a:tc>
                  <a:txBody>
                    <a:bodyPr/>
                    <a:lstStyle/>
                    <a:p>
                      <a:r>
                        <a:rPr lang="en-US" dirty="0" smtClean="0"/>
                        <a:t>Max Capacity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r>
                        <a:rPr lang="en-US" baseline="0" dirty="0" smtClean="0"/>
                        <a:t>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 GB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1128">
                <a:tc>
                  <a:txBody>
                    <a:bodyPr/>
                    <a:lstStyle/>
                    <a:p>
                      <a:r>
                        <a:rPr lang="en-US" dirty="0" smtClean="0"/>
                        <a:t>Max BW per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 GB/s </a:t>
                      </a:r>
                    </a:p>
                    <a:p>
                      <a:r>
                        <a:rPr lang="en-US" dirty="0" smtClean="0"/>
                        <a:t>(800</a:t>
                      </a:r>
                      <a:r>
                        <a:rPr lang="en-US" baseline="0" dirty="0" smtClean="0"/>
                        <a:t> MT/s)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 GB/s</a:t>
                      </a:r>
                    </a:p>
                    <a:p>
                      <a:r>
                        <a:rPr lang="en-US" dirty="0" smtClean="0"/>
                        <a:t>(1066</a:t>
                      </a:r>
                      <a:r>
                        <a:rPr lang="en-US" baseline="0" dirty="0" smtClean="0"/>
                        <a:t> MT/s)</a:t>
                      </a:r>
                      <a:endParaRPr lang="en-US" dirty="0"/>
                    </a:p>
                  </a:txBody>
                  <a:tcPr/>
                </a:tc>
              </a:tr>
              <a:tr h="417796"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r>
                        <a:rPr lang="en-US" baseline="0" dirty="0" smtClean="0"/>
                        <a:t>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74ns</a:t>
                      </a:r>
                      <a:endParaRPr lang="en-US" dirty="0"/>
                    </a:p>
                  </a:txBody>
                  <a:tcPr/>
                </a:tc>
              </a:tr>
              <a:tr h="41779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Max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LR-DIMM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Capacity for high-speed channels</a:t>
            </a:r>
          </a:p>
          <a:p>
            <a:pPr lvl="1"/>
            <a:r>
              <a:rPr lang="en-US" dirty="0" smtClean="0"/>
              <a:t>Possible due to 2 features of the </a:t>
            </a:r>
            <a:r>
              <a:rPr lang="en-US" dirty="0" err="1" smtClean="0"/>
              <a:t>iMB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Buffering of DQ lines in addition to the C/A lines</a:t>
            </a:r>
          </a:p>
          <a:p>
            <a:pPr lvl="1"/>
            <a:r>
              <a:rPr lang="en-US" dirty="0" smtClean="0"/>
              <a:t>Each channel now sees one electrical load per LR-DIMM even though there are 4 ranks on it – so more ranks on the system.</a:t>
            </a:r>
          </a:p>
          <a:p>
            <a:endParaRPr lang="en-US" dirty="0" smtClean="0"/>
          </a:p>
          <a:p>
            <a:r>
              <a:rPr lang="en-US" dirty="0" smtClean="0"/>
              <a:t>Rank-multiplication</a:t>
            </a:r>
          </a:p>
          <a:p>
            <a:pPr lvl="1"/>
            <a:r>
              <a:rPr lang="en-US" dirty="0" smtClean="0"/>
              <a:t>This allows connecting more ranks than what the DDR3 spec allows for a channel – i.e. getting more out of the Chip-Select pins.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2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Rank-Multiplication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11" y="903889"/>
            <a:ext cx="8305800" cy="2689916"/>
          </a:xfrm>
        </p:spPr>
        <p:txBody>
          <a:bodyPr>
            <a:normAutofit/>
          </a:bodyPr>
          <a:lstStyle/>
          <a:p>
            <a:r>
              <a:rPr lang="en-US" dirty="0" smtClean="0"/>
              <a:t>Currently - only enough chip-selects to allow 8 ranks per channel.</a:t>
            </a:r>
          </a:p>
          <a:p>
            <a:r>
              <a:rPr lang="en-US" dirty="0" smtClean="0"/>
              <a:t>But LR-DIMM allows 3 quad-ranked DPC – so 12 ranks</a:t>
            </a:r>
          </a:p>
          <a:p>
            <a:r>
              <a:rPr lang="en-US" dirty="0" smtClean="0"/>
              <a:t>The memory controller sees 2 ranks on the DIMM – but internally the </a:t>
            </a:r>
            <a:r>
              <a:rPr lang="en-US" dirty="0" err="1" smtClean="0"/>
              <a:t>iMB</a:t>
            </a:r>
            <a:r>
              <a:rPr lang="en-US" dirty="0" smtClean="0"/>
              <a:t> uses the CS and parts of the row-address for an ACT to generate the back-end chip selects.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9" y="3710763"/>
            <a:ext cx="8305800" cy="2594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7334" y="5645887"/>
            <a:ext cx="11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CS0   CS1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iMB</a:t>
            </a:r>
            <a:r>
              <a:rPr lang="en-US" dirty="0" smtClean="0"/>
              <a:t>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95" y="1046101"/>
            <a:ext cx="6916071" cy="3749487"/>
          </a:xfrm>
        </p:spPr>
      </p:pic>
      <p:sp>
        <p:nvSpPr>
          <p:cNvPr id="5" name="TextBox 4"/>
          <p:cNvSpPr txBox="1"/>
          <p:nvPr/>
        </p:nvSpPr>
        <p:spPr>
          <a:xfrm>
            <a:off x="391511" y="4795588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to 32GB RDIMM power at 800 MT/s</a:t>
            </a:r>
          </a:p>
          <a:p>
            <a:endParaRPr lang="en-US" dirty="0"/>
          </a:p>
          <a:p>
            <a:r>
              <a:rPr lang="en-US" dirty="0" smtClean="0"/>
              <a:t>1DPC LRDIMM dissipates 17% and 15% more than RDIMM at 800 and 1066 MT/s</a:t>
            </a:r>
          </a:p>
          <a:p>
            <a:r>
              <a:rPr lang="en-US" dirty="0" smtClean="0"/>
              <a:t>2DPC LRDIMM dissipates 3% lower than R-DIMM at 800 MT/s and 28% lower than 1DPC at 1333 MT/s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DPC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87" y="907378"/>
            <a:ext cx="5390708" cy="3501037"/>
          </a:xfrm>
        </p:spPr>
      </p:pic>
      <p:sp>
        <p:nvSpPr>
          <p:cNvPr id="5" name="TextBox 4"/>
          <p:cNvSpPr txBox="1"/>
          <p:nvPr/>
        </p:nvSpPr>
        <p:spPr>
          <a:xfrm>
            <a:off x="391512" y="494414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RDIMM Power = DQ o/p driver power + Termination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LRDIMM Power = DQ o/p driver power + Termination + </a:t>
            </a:r>
            <a:r>
              <a:rPr lang="en-US" dirty="0" err="1" smtClean="0"/>
              <a:t>iMB</a:t>
            </a:r>
            <a:r>
              <a:rPr lang="en-US" dirty="0" smtClean="0"/>
              <a:t> receiver termination power + </a:t>
            </a:r>
            <a:r>
              <a:rPr lang="en-US" dirty="0" err="1" smtClean="0"/>
              <a:t>iMB</a:t>
            </a:r>
            <a:r>
              <a:rPr lang="en-US" dirty="0" smtClean="0"/>
              <a:t> receiver, DLL, DQ o/p driver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E977368-AC3A-4D9A-9044-AF014F43379F}" vid="{B4D13E2C-4A87-431A-B0D3-D6A4504E44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 Update</Template>
  <TotalTime>753</TotalTime>
  <Words>460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LR-DIMM : Stuff I was able to dig out</vt:lpstr>
      <vt:lpstr>R-DIMM vs LR-DIMM</vt:lpstr>
      <vt:lpstr>iMB : intelligent Memory Buffer</vt:lpstr>
      <vt:lpstr>Eye Diagrams </vt:lpstr>
      <vt:lpstr>R-DIMM vs LR-DIMM in servers</vt:lpstr>
      <vt:lpstr>LR-DIMM</vt:lpstr>
      <vt:lpstr>Rank-Multiplication</vt:lpstr>
      <vt:lpstr>iMB Power</vt:lpstr>
      <vt:lpstr>1 DPC power</vt:lpstr>
      <vt:lpstr>2 DPC Power</vt:lpstr>
      <vt:lpstr>Other iMB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LR-DIMM and iMB</dc:title>
  <dc:creator>Niladrish</dc:creator>
  <cp:lastModifiedBy>Niladrish Chatterjee</cp:lastModifiedBy>
  <cp:revision>29</cp:revision>
  <dcterms:created xsi:type="dcterms:W3CDTF">2013-03-15T01:56:14Z</dcterms:created>
  <dcterms:modified xsi:type="dcterms:W3CDTF">2013-03-15T18:28:11Z</dcterms:modified>
</cp:coreProperties>
</file>