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0"/>
  </p:notesMasterIdLst>
  <p:handoutMasterIdLst>
    <p:handoutMasterId r:id="rId11"/>
  </p:handoutMasterIdLst>
  <p:sldIdLst>
    <p:sldId id="446" r:id="rId5"/>
    <p:sldId id="447" r:id="rId6"/>
    <p:sldId id="426" r:id="rId7"/>
    <p:sldId id="449" r:id="rId8"/>
    <p:sldId id="4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3358"/>
  </p:normalViewPr>
  <p:slideViewPr>
    <p:cSldViewPr snapToGrid="0">
      <p:cViewPr varScale="1">
        <p:scale>
          <a:sx n="92" d="100"/>
          <a:sy n="92" d="100"/>
        </p:scale>
        <p:origin x="1038" y="9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Analysis – </a:t>
            </a:r>
            <a:r>
              <a:rPr lang="en-US" b="0" dirty="0"/>
              <a:t>The fundamental component of the software development lifecycle is this. In this area, leadership works with a variety of stakeholders to gather the project's requirements. retention.</a:t>
            </a:r>
          </a:p>
          <a:p>
            <a:r>
              <a:rPr lang="en-US" b="1" dirty="0"/>
              <a:t>Design – </a:t>
            </a:r>
            <a:r>
              <a:rPr lang="en-US" b="0" dirty="0"/>
              <a:t>In this stage, the usefulness is characterized exhaustively. Also discussed are the technologies used, project resources, limitations, deadlines, and budgets.</a:t>
            </a:r>
          </a:p>
          <a:p>
            <a:r>
              <a:rPr lang="en-US" b="1" dirty="0"/>
              <a:t>Development – </a:t>
            </a:r>
            <a:r>
              <a:rPr lang="en-US" b="0" dirty="0"/>
              <a:t>The development begins during this phase. The project determines the programming language used. Because each functionality is broken down into smaller increments to allow for value-based code development, this phase of the SDLC is the longest.</a:t>
            </a:r>
          </a:p>
          <a:p>
            <a:r>
              <a:rPr lang="en-US" b="1" dirty="0"/>
              <a:t>Testing – </a:t>
            </a:r>
            <a:r>
              <a:rPr lang="en-US" b="0" dirty="0"/>
              <a:t>Testing is also a common activity alongside development. All phases are involved, but it is only used to track defects and issues using the existing code base..  </a:t>
            </a:r>
          </a:p>
          <a:p>
            <a:r>
              <a:rPr lang="en-US" b="1" dirty="0"/>
              <a:t>Deployment – </a:t>
            </a:r>
            <a:r>
              <a:rPr lang="en-US" b="0" dirty="0"/>
              <a:t>Testing is finished at this point, and the product is ready to go on the market. Before going on sale, UAT (User Acceptance Testing) can be done in a limited setting.. </a:t>
            </a:r>
            <a:endParaRPr lang="en-US" b="1" dirty="0"/>
          </a:p>
          <a:p>
            <a:r>
              <a:rPr lang="en-US" b="1" dirty="0"/>
              <a:t>Maintenance – </a:t>
            </a:r>
            <a:r>
              <a:rPr lang="en-US" b="0" dirty="0"/>
              <a:t>The product has entered the market at this point. Any new features or bug fixes that users request and encounter in production must be addressed by developers.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8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waterfall approach would have made it difficult to complete the SNHU Travel project. Any modifications would have harmed the project given the level of uncertainty. </a:t>
            </a:r>
            <a:r>
              <a:rPr lang="en-US" b="1"/>
              <a:t>Even though agile involves a high level of uncertainty, any issues discovered would necessitate a costly change order to the agreement.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5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3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1192" r="7008"/>
          <a:stretch/>
        </p:blipFill>
        <p:spPr>
          <a:xfrm>
            <a:off x="-4" y="-4"/>
            <a:ext cx="6981572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DEVELOPMENT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0D1D821-8A75-8F40-A222-BF16345EB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567" y="-25"/>
            <a:ext cx="5204645" cy="38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63539" y="0"/>
            <a:ext cx="10864921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194"/>
            <a:ext cx="11174819" cy="903767"/>
          </a:xfrm>
        </p:spPr>
        <p:txBody>
          <a:bodyPr/>
          <a:lstStyle/>
          <a:p>
            <a:r>
              <a:rPr lang="en-US" dirty="0"/>
              <a:t>Explaining agile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1511232"/>
            <a:ext cx="4645152" cy="4197096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Product 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Maximizes value of the product and work of the Development 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Scrum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Provides guidance in Agile principals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Is the servant-leader to the Product Owner.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Facilitates Scrum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Development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Consisting of Developers and Testers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Self-organized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Cross-functional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E97EF-DC36-C04E-9DE9-013142C05F82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  <a:gs pos="35000">
                <a:schemeClr val="bg2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SOFTWARE DEVELOPMENT 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C6236-AB1E-D74D-8864-B51A63D67C0A}"/>
              </a:ext>
            </a:extLst>
          </p:cNvPr>
          <p:cNvSpPr txBox="1"/>
          <p:nvPr/>
        </p:nvSpPr>
        <p:spPr>
          <a:xfrm>
            <a:off x="838201" y="2013625"/>
            <a:ext cx="5252462" cy="447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Collaborate with stakeholders.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Gather Requirements.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</a:rPr>
              <a:t>Design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Define detailed process for functionality.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Define technologies, limitations, time frames and budget.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</a:rPr>
              <a:t>Implementation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Development begins.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Functionality is broken up into smaller increments. 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</a:rPr>
              <a:t>Testing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Occurs In conjunction with Development.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Process for identifying and mitigating reported defects and issue tracking.</a:t>
            </a:r>
            <a:endParaRPr lang="en-US" sz="1200" b="1" dirty="0">
              <a:solidFill>
                <a:schemeClr val="bg1"/>
              </a:solidFill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</a:rPr>
              <a:t>Deployment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Testing complete and product is released to market.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</a:rPr>
              <a:t>Maintenance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Product in production environment.</a:t>
            </a:r>
          </a:p>
          <a:p>
            <a:pPr marL="102870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Developers must be ready to implement NEW features and bug fixes as they come up.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85E2395-F258-4D5F-8EC1-2192791DA18B}"/>
              </a:ext>
            </a:extLst>
          </p:cNvPr>
          <p:cNvPicPr>
            <a:picLocks noGrp="1"/>
          </p:cNvPicPr>
          <p:nvPr>
            <p:ph type="pic" sz="quarter" idx="15"/>
          </p:nvPr>
        </p:nvPicPr>
        <p:blipFill rotWithShape="1">
          <a:blip r:embed="rId3"/>
          <a:srcRect l="12943" r="14268" b="-3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E97EF-DC36-C04E-9DE9-013142C05F82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5BEED18-F01D-814C-82E8-6F815009A884}"/>
              </a:ext>
            </a:extLst>
          </p:cNvPr>
          <p:cNvPicPr>
            <a:picLocks noGrp="1"/>
          </p:cNvPicPr>
          <p:nvPr>
            <p:ph type="pic" sz="quarter" idx="15"/>
          </p:nvPr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0" y="0"/>
            <a:ext cx="12188950" cy="6948488"/>
          </a:xfr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67491B-597B-4947-9F3F-D356FC9150A6}"/>
              </a:ext>
            </a:extLst>
          </p:cNvPr>
          <p:cNvSpPr txBox="1"/>
          <p:nvPr/>
        </p:nvSpPr>
        <p:spPr>
          <a:xfrm>
            <a:off x="1840090" y="3237637"/>
            <a:ext cx="3744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No need to define all requirements.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Major requirements can be defined but functionality can evolve over time.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No time to market constraint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BE4A8-E5A0-B941-84A0-640EF052EF94}"/>
              </a:ext>
            </a:extLst>
          </p:cNvPr>
          <p:cNvSpPr txBox="1"/>
          <p:nvPr/>
        </p:nvSpPr>
        <p:spPr>
          <a:xfrm>
            <a:off x="7424278" y="3237637"/>
            <a:ext cx="39914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All requirements must be defined.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Contract Negotiation.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Sequential/Linear stages.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Best for simple, unchanging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803" y="1591441"/>
            <a:ext cx="795346" cy="701731"/>
          </a:xfrm>
        </p:spPr>
        <p:txBody>
          <a:bodyPr vert="horz" wrap="none" lIns="91440" tIns="45720" rIns="91440" bIns="45720" rtlCol="0" anchor="ctr" anchorCtr="0">
            <a:spAutoFit/>
          </a:bodyPr>
          <a:lstStyle/>
          <a:p>
            <a:pPr algn="ctr"/>
            <a:r>
              <a:rPr lang="en-US" sz="44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8089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1192" r="7008"/>
          <a:stretch/>
        </p:blipFill>
        <p:spPr>
          <a:xfrm>
            <a:off x="-4" y="-4"/>
            <a:ext cx="6981572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0D1D821-8A75-8F40-A222-BF16345EB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567" y="-25"/>
            <a:ext cx="5204645" cy="38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443</Words>
  <Application>Microsoft Office PowerPoint</Application>
  <PresentationFormat>Widescreen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AGILE DEVELOPMENT</vt:lpstr>
      <vt:lpstr>Explaining agile Roles</vt:lpstr>
      <vt:lpstr>SOFTWARE DEVELOPMENT LIFECYCLE</vt:lpstr>
      <vt:lpstr>vs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2023-04-16T15:59:28Z</dcterms:modified>
</cp:coreProperties>
</file>