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B58FFEC-EB01-42D3-9656-B3D030117F6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839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</p:txBody>
      </p:sp>
    </p:spTree>
    <p:extLst>
      <p:ext uri="{BB962C8B-B14F-4D97-AF65-F5344CB8AC3E}">
        <p14:creationId xmlns:p14="http://schemas.microsoft.com/office/powerpoint/2010/main" val="147640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70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462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06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60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63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2743200"/>
            <a:ext cx="7771320" cy="13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Progress Modernisasi SIN-BNN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8120" y="4692960"/>
            <a:ext cx="8853120" cy="16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0" y="6519600"/>
            <a:ext cx="31993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adi MT Condensed Extra Bold"/>
                <a:ea typeface="DejaVu Sans"/>
              </a:rPr>
              <a:t>Jakarta, 18 September 2017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838080" y="3733920"/>
            <a:ext cx="7771320" cy="13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Implementasi Modernisasi Aplikasi SIN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Badan Narkotika Republik Indonesia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6"/>
          <p:cNvPicPr/>
          <p:nvPr/>
        </p:nvPicPr>
        <p:blipFill>
          <a:blip r:embed="rId2"/>
          <a:stretch/>
        </p:blipFill>
        <p:spPr>
          <a:xfrm>
            <a:off x="533520" y="1295280"/>
            <a:ext cx="1349280" cy="1349280"/>
          </a:xfrm>
          <a:prstGeom prst="rect">
            <a:avLst/>
          </a:prstGeom>
          <a:ln>
            <a:noFill/>
          </a:ln>
        </p:spPr>
      </p:pic>
      <p:pic>
        <p:nvPicPr>
          <p:cNvPr id="88" name="Picture 12"/>
          <p:cNvPicPr/>
          <p:nvPr/>
        </p:nvPicPr>
        <p:blipFill>
          <a:blip r:embed="rId3"/>
          <a:stretch/>
        </p:blipFill>
        <p:spPr>
          <a:xfrm>
            <a:off x="5608800" y="1518480"/>
            <a:ext cx="3022560" cy="99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6320" y="7632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S</a:t>
            </a: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ummary Activities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0" name="Table 2"/>
          <p:cNvGraphicFramePr/>
          <p:nvPr>
            <p:extLst>
              <p:ext uri="{D42A27DB-BD31-4B8C-83A1-F6EECF244321}">
                <p14:modId xmlns:p14="http://schemas.microsoft.com/office/powerpoint/2010/main" val="1337574188"/>
              </p:ext>
            </p:extLst>
          </p:nvPr>
        </p:nvGraphicFramePr>
        <p:xfrm>
          <a:off x="304920" y="914400"/>
          <a:ext cx="8686080" cy="8991600"/>
        </p:xfrm>
        <a:graphic>
          <a:graphicData uri="http://schemas.openxmlformats.org/drawingml/2006/table">
            <a:tbl>
              <a:tblPr/>
              <a:tblGrid>
                <a:gridCol w="478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7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7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ID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Activity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Target Date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Status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Development (Back end &amp; Mobile Apps)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6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219600" indent="-218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lphaUcParenR"/>
                      </a:pP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DejaVu Sans"/>
                      </a:endParaRPr>
                    </a:p>
                    <a:p>
                      <a:pPr marL="219600" indent="-218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lphaUcParenR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Back end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72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None/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Fixing  font-color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wording</a:t>
                      </a:r>
                    </a:p>
                    <a:p>
                      <a:pPr marL="972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None/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Fixing modal view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pada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tambah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tersangka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,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barang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bukti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narkotika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prekusor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narkotika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non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narkotika</a:t>
                      </a:r>
                      <a:endParaRPr lang="en-US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972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None/>
                      </a:pP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Membuat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modal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untuk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aset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barang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,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aset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tanah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aset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bangunan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logam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mulia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uang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tunai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rekening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surat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berhara</a:t>
                      </a:r>
                      <a:endParaRPr lang="en-US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972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None/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Data index Dir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Wastahti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,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dir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intelijen</a:t>
                      </a:r>
                      <a:endParaRPr lang="en-US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972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None/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Fixing view form add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edit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direktorat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advokasi</a:t>
                      </a:r>
                      <a:endParaRPr lang="en-US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972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None/>
                      </a:pP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Membuat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form index, add, edit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pada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dir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diseminasi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lphaUcParenR" startAt="2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"/>
                        </a:rPr>
                        <a:t> Mobile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44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Membuat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sub menu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pemberantasan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marL="34344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Membuat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sub menu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pemberdayaan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masyarakat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marL="34344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membuat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sub menu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rehabilitasi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marL="34344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Membuat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sub menu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pencegahan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None/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None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"/>
                        </a:rPr>
                        <a:t>C) API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34344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Base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api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bidang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rehabilitasi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marL="343440" marR="0" lvl="0" indent="-3427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Liberation Serif"/>
                        <a:buAutoNum type="arabicPeriod"/>
                        <a:tabLst/>
                        <a:defRPr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Base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api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bidang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pencegahan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marL="343440" marR="0" lvl="0" indent="-3427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Liberation Serif"/>
                        <a:buAutoNum type="arabicPeriod"/>
                        <a:tabLst/>
                        <a:defRPr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Base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api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bidang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hukum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dan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kerjasama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marL="343440" marR="0" lvl="0" indent="-3427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Liberation Serif"/>
                        <a:buAutoNum type="arabicPeriod"/>
                        <a:tabLst/>
                        <a:defRPr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Base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api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bidang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puslitdatin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marL="343440" marR="0" lvl="0" indent="-3427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Liberation Serif"/>
                        <a:buAutoNum type="arabicPeriod"/>
                        <a:tabLst/>
                        <a:defRPr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Base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api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bidang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pemberdayaan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masyarakat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marL="34344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23-27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23-27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23-27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Okt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DONE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DONE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DONE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6320" y="-7632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2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Detail Activities Back end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2" name="Table 2"/>
          <p:cNvGraphicFramePr/>
          <p:nvPr>
            <p:extLst>
              <p:ext uri="{D42A27DB-BD31-4B8C-83A1-F6EECF244321}">
                <p14:modId xmlns:p14="http://schemas.microsoft.com/office/powerpoint/2010/main" val="3656673070"/>
              </p:ext>
            </p:extLst>
          </p:nvPr>
        </p:nvGraphicFramePr>
        <p:xfrm>
          <a:off x="304920" y="581400"/>
          <a:ext cx="8457840" cy="5865274"/>
        </p:xfrm>
        <a:graphic>
          <a:graphicData uri="http://schemas.openxmlformats.org/drawingml/2006/table">
            <a:tbl>
              <a:tblPr/>
              <a:tblGrid>
                <a:gridCol w="99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7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Tanggal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Kegiatan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Status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23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Fix View font color, wording consistent</a:t>
                      </a:r>
                    </a:p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Function edit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add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berantas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kasus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On progress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Done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1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24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membuat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modal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untuk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tambah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data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tersangka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pada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tabs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pendataan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LKN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Membuat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halaman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fungsi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forgot password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773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25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fix input select file, modal form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Fungsi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index, edit, add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pada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pendataan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pemusnahan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ladang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ganja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Done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9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26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menambahkan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modal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aset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barang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fix view modal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tambah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tersangka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barang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bukti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narkotika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prekursor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non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narkotika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Fungsi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index, edit, add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pada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pendataan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TPPU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Done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27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Fix view form add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edit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direktorat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advokasi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memasukan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data index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dir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wastahti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intelijen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.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Fungsi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add, edit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tersangka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barang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bukti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Done</a:t>
                      </a: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Done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6320" y="-7632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2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Detail Activities API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2" name="Table 2"/>
          <p:cNvGraphicFramePr/>
          <p:nvPr>
            <p:extLst>
              <p:ext uri="{D42A27DB-BD31-4B8C-83A1-F6EECF244321}">
                <p14:modId xmlns:p14="http://schemas.microsoft.com/office/powerpoint/2010/main" val="1897302634"/>
              </p:ext>
            </p:extLst>
          </p:nvPr>
        </p:nvGraphicFramePr>
        <p:xfrm>
          <a:off x="304920" y="581400"/>
          <a:ext cx="8457840" cy="5463240"/>
        </p:xfrm>
        <a:graphic>
          <a:graphicData uri="http://schemas.openxmlformats.org/drawingml/2006/table">
            <a:tbl>
              <a:tblPr/>
              <a:tblGrid>
                <a:gridCol w="99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7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Tanggal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Kegiatan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Status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23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rehabilitasi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6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24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 pencegahan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25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hokum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kerjasama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9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26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puslidatin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27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pemberdayaan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masyarakat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Done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741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6320" y="-7632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2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Detail Activities Mobile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4" name="Table 2"/>
          <p:cNvGraphicFramePr/>
          <p:nvPr>
            <p:extLst>
              <p:ext uri="{D42A27DB-BD31-4B8C-83A1-F6EECF244321}">
                <p14:modId xmlns:p14="http://schemas.microsoft.com/office/powerpoint/2010/main" val="1877559473"/>
              </p:ext>
            </p:extLst>
          </p:nvPr>
        </p:nvGraphicFramePr>
        <p:xfrm>
          <a:off x="304920" y="685800"/>
          <a:ext cx="8457840" cy="5138486"/>
        </p:xfrm>
        <a:graphic>
          <a:graphicData uri="http://schemas.openxmlformats.org/drawingml/2006/table">
            <a:tbl>
              <a:tblPr/>
              <a:tblGrid>
                <a:gridCol w="99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7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Tanggal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Kegiatan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Status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28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23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Merapihkan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slide menu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24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Membuat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tampilan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menggunakan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listview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 Progress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8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25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Form input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penanganan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kasus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narkoba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Done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26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Membuat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sub menu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pemberantasan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Membuat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sub menu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pemberdayaan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masyarakat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Membuat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sub menu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rehabilitasi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Done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Done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Done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2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27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 menu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pencegahan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strike="noStrike" kern="1200" spc="-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Edit </a:t>
                      </a:r>
                      <a:r>
                        <a:rPr lang="en-US" sz="1800" b="0" i="0" strike="noStrike" kern="1200" spc="-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tampilan</a:t>
                      </a:r>
                      <a:r>
                        <a:rPr lang="en-US" sz="1800" b="0" i="0" strike="noStrike" kern="1200" spc="-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login </a:t>
                      </a:r>
                      <a:r>
                        <a:rPr lang="en-US" sz="1800" b="0" i="0" strike="noStrike" kern="1200" spc="-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strike="noStrike" kern="1200" spc="-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forgot password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strike="noStrike" kern="1200" spc="-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800" b="0" i="0" strike="noStrike" kern="1200" spc="-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search </a:t>
                      </a:r>
                      <a:r>
                        <a:rPr lang="en-US" sz="1800" b="0" i="0" strike="noStrike" kern="1200" spc="-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penangangan</a:t>
                      </a:r>
                      <a:r>
                        <a:rPr lang="en-US" sz="1800" b="0" i="0" strike="noStrike" kern="1200" spc="-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strike="noStrike" kern="1200" spc="-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kasus</a:t>
                      </a:r>
                      <a:r>
                        <a:rPr lang="en-US" sz="1800" b="0" i="0" strike="noStrike" kern="1200" spc="-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strike="noStrike" kern="1200" spc="-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narkoba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Done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Done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On Progress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320" y="7632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Next Week Activities 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7" name="Table 3"/>
          <p:cNvGraphicFramePr/>
          <p:nvPr>
            <p:extLst>
              <p:ext uri="{D42A27DB-BD31-4B8C-83A1-F6EECF244321}">
                <p14:modId xmlns:p14="http://schemas.microsoft.com/office/powerpoint/2010/main" val="1557925981"/>
              </p:ext>
            </p:extLst>
          </p:nvPr>
        </p:nvGraphicFramePr>
        <p:xfrm>
          <a:off x="413640" y="1411740"/>
          <a:ext cx="8457840" cy="13816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24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Kegiatan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Target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Membuat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Form index, add, edit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pada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dir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diseminasi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30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Okt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 – 3 Nov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On Progress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Fungsi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bidang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pencegahan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30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Okt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 – 3 Nov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On Progress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8" name="Table 4"/>
          <p:cNvGraphicFramePr/>
          <p:nvPr>
            <p:extLst>
              <p:ext uri="{D42A27DB-BD31-4B8C-83A1-F6EECF244321}">
                <p14:modId xmlns:p14="http://schemas.microsoft.com/office/powerpoint/2010/main" val="3995748499"/>
              </p:ext>
            </p:extLst>
          </p:nvPr>
        </p:nvGraphicFramePr>
        <p:xfrm>
          <a:off x="413640" y="3991115"/>
          <a:ext cx="8445204" cy="10725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24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4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89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Kegiatan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Target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2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Membuat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form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tambah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untuk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penanganan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kasus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narkoba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30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Okt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 – 3 Nov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On Progress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CustomShape 5"/>
          <p:cNvSpPr/>
          <p:nvPr/>
        </p:nvSpPr>
        <p:spPr>
          <a:xfrm>
            <a:off x="256680" y="82008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WEB SIN</a:t>
            </a: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 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xmlns="" id="{B0601AAF-4D74-49F3-9936-04C1DAA72EB3}"/>
              </a:ext>
            </a:extLst>
          </p:cNvPr>
          <p:cNvSpPr/>
          <p:nvPr/>
        </p:nvSpPr>
        <p:spPr>
          <a:xfrm>
            <a:off x="256680" y="336780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Mobile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6320" y="7632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Next Week Activities 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2" name="Table 3"/>
          <p:cNvGraphicFramePr/>
          <p:nvPr>
            <p:extLst>
              <p:ext uri="{D42A27DB-BD31-4B8C-83A1-F6EECF244321}">
                <p14:modId xmlns:p14="http://schemas.microsoft.com/office/powerpoint/2010/main" val="997722547"/>
              </p:ext>
            </p:extLst>
          </p:nvPr>
        </p:nvGraphicFramePr>
        <p:xfrm>
          <a:off x="457200" y="1600200"/>
          <a:ext cx="8457840" cy="74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54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46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Kegiatan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Target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Validasi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API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30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Okt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 – 3 Nov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On Progress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CustomShape 4"/>
          <p:cNvSpPr/>
          <p:nvPr/>
        </p:nvSpPr>
        <p:spPr>
          <a:xfrm>
            <a:off x="256680" y="82008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API</a:t>
            </a: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 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71800" y="310140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 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Content Placeholder 4"/>
          <p:cNvPicPr/>
          <p:nvPr/>
        </p:nvPicPr>
        <p:blipFill>
          <a:blip r:embed="rId2"/>
          <a:srcRect t="2603" b="2603"/>
          <a:stretch/>
        </p:blipFill>
        <p:spPr>
          <a:xfrm>
            <a:off x="457200" y="1600200"/>
            <a:ext cx="8228520" cy="452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</Template>
  <TotalTime>17482</TotalTime>
  <Words>1093</Words>
  <Application>Microsoft Office PowerPoint</Application>
  <PresentationFormat>On-screen Show (4:3)</PresentationFormat>
  <Paragraphs>272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Abadi MT Condensed Extra Bold</vt:lpstr>
      <vt:lpstr>Apple Chancery</vt:lpstr>
      <vt:lpstr>Arial</vt:lpstr>
      <vt:lpstr>Bernard MT Condensed</vt:lpstr>
      <vt:lpstr>Book Antiqua</vt:lpstr>
      <vt:lpstr>Calibri</vt:lpstr>
      <vt:lpstr>DejaVu Sans</vt:lpstr>
      <vt:lpstr>Liberation Serif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user</dc:creator>
  <dc:description/>
  <cp:lastModifiedBy>TAMI</cp:lastModifiedBy>
  <cp:revision>964</cp:revision>
  <dcterms:created xsi:type="dcterms:W3CDTF">2015-04-08T08:05:55Z</dcterms:created>
  <dcterms:modified xsi:type="dcterms:W3CDTF">2017-11-05T13:11:29Z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