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B58FFEC-EB01-42D3-9656-B3D030117F6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62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18:26)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memanfaatkan momentum pengangkatan manager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utk training hyperion, finance, SCM -&gt; selain undang manajer (Sumber-Daya dan Perencanaan Data), next batch utk Operator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kirim .doc ke Pak arif -&gt; u/ SOP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kasih nama ke Pak Irvan/ Pak Arief u/ bantu entry Keuangan : Cecep + (1org lagi)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(12/15/16 20:36) -----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*PIC u/ pengumpulan data inventory -&gt; Okki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Meeting Notes (1/6/17 15:36) -----</a:t>
            </a:r>
          </a:p>
          <a:p>
            <a:pPr marL="216000" indent="-2152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jumat, meeting lanjutan pembahasan integrasi.</a:t>
            </a: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743200"/>
            <a:ext cx="77713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Progress Modernisasi SIN-BNN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8120" y="4692960"/>
            <a:ext cx="8853120" cy="16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0" y="6519600"/>
            <a:ext cx="31993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 MT Condensed Extra Bold"/>
                <a:ea typeface="DejaVu Sans"/>
              </a:rPr>
              <a:t>Jakarta, 18 September 2017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838080" y="3733920"/>
            <a:ext cx="7771320" cy="137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Implementasi Modernisasi Aplikasi SIN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Badan Narkotika Republik Indonesia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6"/>
          <p:cNvPicPr/>
          <p:nvPr/>
        </p:nvPicPr>
        <p:blipFill>
          <a:blip r:embed="rId2"/>
          <a:stretch/>
        </p:blipFill>
        <p:spPr>
          <a:xfrm>
            <a:off x="533520" y="1295280"/>
            <a:ext cx="1349280" cy="1349280"/>
          </a:xfrm>
          <a:prstGeom prst="rect">
            <a:avLst/>
          </a:prstGeom>
          <a:ln>
            <a:noFill/>
          </a:ln>
        </p:spPr>
      </p:pic>
      <p:pic>
        <p:nvPicPr>
          <p:cNvPr id="88" name="Picture 12"/>
          <p:cNvPicPr/>
          <p:nvPr/>
        </p:nvPicPr>
        <p:blipFill>
          <a:blip r:embed="rId3"/>
          <a:stretch/>
        </p:blipFill>
        <p:spPr>
          <a:xfrm>
            <a:off x="5608800" y="1518480"/>
            <a:ext cx="3022560" cy="9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S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ummary Activities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0" name="Table 2"/>
          <p:cNvGraphicFramePr/>
          <p:nvPr>
            <p:extLst>
              <p:ext uri="{D42A27DB-BD31-4B8C-83A1-F6EECF244321}">
                <p14:modId xmlns:p14="http://schemas.microsoft.com/office/powerpoint/2010/main" val="2229850479"/>
              </p:ext>
            </p:extLst>
          </p:nvPr>
        </p:nvGraphicFramePr>
        <p:xfrm>
          <a:off x="304920" y="914400"/>
          <a:ext cx="8686080" cy="5974080"/>
        </p:xfrm>
        <a:graphic>
          <a:graphicData uri="http://schemas.openxmlformats.org/drawingml/2006/table">
            <a:tbl>
              <a:tblPr/>
              <a:tblGrid>
                <a:gridCol w="47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ID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Activity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Target Date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1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Development (Back end &amp; Mobile Apps)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21960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DejaVu Sans"/>
                      </a:endParaRPr>
                    </a:p>
                    <a:p>
                      <a:pPr marL="21960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Back end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 indent="-218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Membuat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16000" indent="-215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lphaUcParenR" startAt="2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"/>
                        </a:rPr>
                        <a:t> Mobile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pemberantasan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pemberdayaan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masyarakat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rehabilitasi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Membuat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sub menu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pencegahan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indent="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Arial"/>
                        </a:rPr>
                        <a:t>C) API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rehabilitasi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pencegahan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hukum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kerjasama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puslitdatin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marR="0" lvl="0" indent="-3427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Liberation Serif"/>
                        <a:buAutoNum type="arabicPeriod"/>
                        <a:tabLst/>
                        <a:defRPr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Base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api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bidang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pemberdayaan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masyarakat</a:t>
                      </a: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marL="34344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Liberation Serif"/>
                        <a:buAutoNum type="arabicPeriod"/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23-27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Okt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Back end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3656673070"/>
              </p:ext>
            </p:extLst>
          </p:nvPr>
        </p:nvGraphicFramePr>
        <p:xfrm>
          <a:off x="304920" y="581400"/>
          <a:ext cx="8457840" cy="5865274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font color, wording consistent</a:t>
                      </a:r>
                    </a:p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Function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berantas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kasus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On progress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untuk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data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tabs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LKN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halaman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forgot password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3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input select file, modal form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index, edit,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pemusnahan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ladang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ganja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menambahkan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aset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modal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bukti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prekursor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non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narkotika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index, edit,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pendataan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TPPU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  <a:ea typeface="DejaVu Sans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Fix view form add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direktorat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advokasi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memasukan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data index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wastahti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intelijen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.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Fungsi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add, edit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tersangka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dan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barang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5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bukti</a:t>
                      </a:r>
                      <a:endParaRPr lang="en-US" sz="1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API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>
            <p:extLst>
              <p:ext uri="{D42A27DB-BD31-4B8C-83A1-F6EECF244321}">
                <p14:modId xmlns:p14="http://schemas.microsoft.com/office/powerpoint/2010/main" val="1897302634"/>
              </p:ext>
            </p:extLst>
          </p:nvPr>
        </p:nvGraphicFramePr>
        <p:xfrm>
          <a:off x="304920" y="581400"/>
          <a:ext cx="8457840" cy="5463240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rehabilitasi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 pencegahan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hokum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kerjasama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puslidatin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pemberdayaan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masyarakat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741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6320" y="-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Detail Activities Mobile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" name="Table 2"/>
          <p:cNvGraphicFramePr/>
          <p:nvPr>
            <p:extLst>
              <p:ext uri="{D42A27DB-BD31-4B8C-83A1-F6EECF244321}">
                <p14:modId xmlns:p14="http://schemas.microsoft.com/office/powerpoint/2010/main" val="1877559473"/>
              </p:ext>
            </p:extLst>
          </p:nvPr>
        </p:nvGraphicFramePr>
        <p:xfrm>
          <a:off x="304920" y="685800"/>
          <a:ext cx="8457840" cy="5138486"/>
        </p:xfrm>
        <a:graphic>
          <a:graphicData uri="http://schemas.openxmlformats.org/drawingml/2006/table">
            <a:tbl>
              <a:tblPr/>
              <a:tblGrid>
                <a:gridCol w="99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Tanggal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Kegiatan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Status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23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Merapihkan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 menu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Done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24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tampilan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menggunakan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listview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On Progress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25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 input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penanganan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kasus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narkoba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26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pemberantasan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pemberdayaan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masyarakat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Membuat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sub menu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rehabilitasi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Done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27 </a:t>
                      </a:r>
                      <a:r>
                        <a:rPr lang="en-US" sz="1400" b="1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Okt</a:t>
                      </a:r>
                      <a:r>
                        <a:rPr lang="en-US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DejaVu Sans"/>
                        </a:rPr>
                        <a:t> 2017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 menu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pencegahan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tampilan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login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forgot password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</a:pP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search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penangangan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kasus</a:t>
                      </a:r>
                      <a:r>
                        <a:rPr lang="en-US" sz="1800" b="0" i="0" strike="noStrike" kern="1200" spc="-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strike="noStrike" kern="1200" spc="-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narkoba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Done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On Progress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7" name="Table 3"/>
          <p:cNvGraphicFramePr/>
          <p:nvPr>
            <p:extLst>
              <p:ext uri="{D42A27DB-BD31-4B8C-83A1-F6EECF244321}">
                <p14:modId xmlns:p14="http://schemas.microsoft.com/office/powerpoint/2010/main" val="1557925981"/>
              </p:ext>
            </p:extLst>
          </p:nvPr>
        </p:nvGraphicFramePr>
        <p:xfrm>
          <a:off x="413640" y="1411740"/>
          <a:ext cx="8457840" cy="13816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Form index, add, edit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pada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diseminasi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Fungsi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bidang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pencegahan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Table 4"/>
          <p:cNvGraphicFramePr/>
          <p:nvPr>
            <p:extLst>
              <p:ext uri="{D42A27DB-BD31-4B8C-83A1-F6EECF244321}">
                <p14:modId xmlns:p14="http://schemas.microsoft.com/office/powerpoint/2010/main" val="3995748499"/>
              </p:ext>
            </p:extLst>
          </p:nvPr>
        </p:nvGraphicFramePr>
        <p:xfrm>
          <a:off x="413640" y="3991115"/>
          <a:ext cx="8445204" cy="10725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Membuat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form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tambah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untuk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penanganan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kasus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narkoba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CustomShape 5"/>
          <p:cNvSpPr/>
          <p:nvPr/>
        </p:nvSpPr>
        <p:spPr>
          <a:xfrm>
            <a:off x="256680" y="8200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WEB SIN</a:t>
            </a: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B0601AAF-4D74-49F3-9936-04C1DAA72EB3}"/>
              </a:ext>
            </a:extLst>
          </p:cNvPr>
          <p:cNvSpPr/>
          <p:nvPr/>
        </p:nvSpPr>
        <p:spPr>
          <a:xfrm>
            <a:off x="256680" y="336780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Mobile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6320" y="7632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Next Week Activities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2" name="Table 3"/>
          <p:cNvGraphicFramePr/>
          <p:nvPr>
            <p:extLst>
              <p:ext uri="{D42A27DB-BD31-4B8C-83A1-F6EECF244321}">
                <p14:modId xmlns:p14="http://schemas.microsoft.com/office/powerpoint/2010/main" val="997722547"/>
              </p:ext>
            </p:extLst>
          </p:nvPr>
        </p:nvGraphicFramePr>
        <p:xfrm>
          <a:off x="457200" y="1600200"/>
          <a:ext cx="8457840" cy="74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No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Kegiatan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Target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Status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Validasi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API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30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Okt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+mn-ea"/>
                        </a:rPr>
                        <a:t> – 3 Nov 2017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On Progress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CustomShape 4"/>
          <p:cNvSpPr/>
          <p:nvPr/>
        </p:nvSpPr>
        <p:spPr>
          <a:xfrm>
            <a:off x="256680" y="82008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Bernard MT Condensed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API</a:t>
            </a: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71800" y="3101400"/>
            <a:ext cx="8228520" cy="76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Apple Chancery"/>
                <a:ea typeface="Bernard MT Condensed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Content Placeholder 4"/>
          <p:cNvPicPr/>
          <p:nvPr/>
        </p:nvPicPr>
        <p:blipFill>
          <a:blip r:embed="rId2"/>
          <a:srcRect t="2603" b="2603"/>
          <a:stretch/>
        </p:blipFill>
        <p:spPr>
          <a:xfrm>
            <a:off x="457200" y="1600200"/>
            <a:ext cx="8228520" cy="452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</Template>
  <TotalTime>17482</TotalTime>
  <Words>1025</Words>
  <Application>Microsoft Office PowerPoint</Application>
  <PresentationFormat>On-screen Show (4:3)</PresentationFormat>
  <Paragraphs>267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Abadi MT Condensed Extra Bold</vt:lpstr>
      <vt:lpstr>Apple Chancery</vt:lpstr>
      <vt:lpstr>Arial</vt:lpstr>
      <vt:lpstr>Bernard MT Condensed</vt:lpstr>
      <vt:lpstr>Book Antiqua</vt:lpstr>
      <vt:lpstr>Calibri</vt:lpstr>
      <vt:lpstr>DejaVu Sans</vt:lpstr>
      <vt:lpstr>Liberation Serif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user</dc:creator>
  <dc:description/>
  <cp:lastModifiedBy>Lawencon</cp:lastModifiedBy>
  <cp:revision>963</cp:revision>
  <dcterms:created xsi:type="dcterms:W3CDTF">2015-04-08T08:05:55Z</dcterms:created>
  <dcterms:modified xsi:type="dcterms:W3CDTF">2017-10-30T03:57:23Z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