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5" r:id="rId6"/>
    <p:sldId id="260" r:id="rId7"/>
    <p:sldId id="263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3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2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50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66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77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94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1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0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41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3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0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7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8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39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904122-5843-4DE5-B716-8C27E94EF1F8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5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z6x5h" TargetMode="External"/><Relationship Id="rId2" Type="http://schemas.openxmlformats.org/officeDocument/2006/relationships/hyperlink" Target="https://hu.wikipedia.org/wiki/Web_2.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3p6wpyb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8t8v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8kakn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inyurl.com/5xu6fdxx" TargetMode="External"/><Relationship Id="rId4" Type="http://schemas.openxmlformats.org/officeDocument/2006/relationships/hyperlink" Target="https://tinyurl.com/bdfe3n2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 2.0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Utasi</a:t>
            </a:r>
            <a:r>
              <a:rPr lang="hu-HU" dirty="0"/>
              <a:t> Balázs</a:t>
            </a:r>
          </a:p>
        </p:txBody>
      </p:sp>
    </p:spTree>
    <p:extLst>
      <p:ext uri="{BB962C8B-B14F-4D97-AF65-F5344CB8AC3E}">
        <p14:creationId xmlns:p14="http://schemas.microsoft.com/office/powerpoint/2010/main" val="160901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https://tinyurl.com/yc3cchuv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https://tinyurl.com/yc5rrhd3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https://tinyurl.com/bdhz6x5h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https://tinyurl.com/3p6wpybx</a:t>
            </a:r>
            <a:r>
              <a:rPr lang="hu-HU" dirty="0"/>
              <a:t>   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78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„Webegy”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Statikus weboldalak</a:t>
            </a:r>
          </a:p>
          <a:p>
            <a:r>
              <a:rPr lang="hu-HU" dirty="0"/>
              <a:t>Kevesebb kommunikáció</a:t>
            </a:r>
          </a:p>
          <a:p>
            <a:r>
              <a:rPr lang="hu-HU" dirty="0" err="1"/>
              <a:t>Hálozatok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PDF] Evolution of the Web: from Web 1.0 to 4.0 | Semantic Scho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3" y="1690688"/>
            <a:ext cx="4744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6528573" y="6014164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Kép: </a:t>
            </a:r>
            <a:r>
              <a:rPr lang="hu-HU" sz="1200" dirty="0">
                <a:hlinkClick r:id="rId3"/>
              </a:rPr>
              <a:t>https://tinyurl.com/y68t8ven</a:t>
            </a:r>
            <a:r>
              <a:rPr lang="hu-H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practicaldev/image/fetch/s--O1K9fxiF--/c_limit%2Cf_auto%2Cfl_progressive%2Cq_auto%2Cw_880/https:/dev-to-uploads.s3.amazonaws.com/uploads/articles/xu9rw9wt9ibi04oellq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41750" y="1580050"/>
            <a:ext cx="5060497" cy="4058750"/>
          </a:xfrm>
        </p:spPr>
        <p:txBody>
          <a:bodyPr/>
          <a:lstStyle/>
          <a:p>
            <a:r>
              <a:rPr lang="hu-HU" dirty="0"/>
              <a:t>Tim </a:t>
            </a:r>
            <a:r>
              <a:rPr lang="hu-HU" dirty="0" err="1"/>
              <a:t>O’Reilly</a:t>
            </a:r>
            <a:endParaRPr lang="hu-HU" dirty="0"/>
          </a:p>
          <a:p>
            <a:r>
              <a:rPr lang="hu-HU" dirty="0"/>
              <a:t>Interaktivitás</a:t>
            </a:r>
          </a:p>
          <a:p>
            <a:r>
              <a:rPr lang="hu-HU" dirty="0"/>
              <a:t>Emberek</a:t>
            </a:r>
          </a:p>
          <a:p>
            <a:pPr marL="36900" indent="0">
              <a:buNone/>
            </a:pPr>
            <a:endParaRPr lang="hu-HU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542192"/>
            <a:ext cx="5121220" cy="4634771"/>
          </a:xfrm>
        </p:spPr>
      </p:pic>
      <p:sp>
        <p:nvSpPr>
          <p:cNvPr id="12" name="Szövegdoboz 11"/>
          <p:cNvSpPr txBox="1"/>
          <p:nvPr/>
        </p:nvSpPr>
        <p:spPr>
          <a:xfrm>
            <a:off x="5974292" y="6144519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Kép: </a:t>
            </a:r>
            <a:r>
              <a:rPr lang="hu-HU" sz="1200" dirty="0">
                <a:hlinkClick r:id="rId3"/>
              </a:rPr>
              <a:t>https://tinyurl.com/2p8kakn7</a:t>
            </a:r>
            <a:r>
              <a:rPr lang="hu-HU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99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B836F09-D193-CBD7-D170-234C7D22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2192000" cy="60452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F5578D9-CDDF-FA8E-5C74-E1F59AE0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 jellemzői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web (platform)</a:t>
            </a:r>
          </a:p>
          <a:p>
            <a:r>
              <a:rPr lang="hu-HU" dirty="0"/>
              <a:t>Az adat (hajtóerő)</a:t>
            </a:r>
          </a:p>
          <a:p>
            <a:r>
              <a:rPr lang="hu-HU" dirty="0"/>
              <a:t>Résvételen alapuló</a:t>
            </a:r>
          </a:p>
          <a:p>
            <a:r>
              <a:rPr lang="hu-HU" dirty="0"/>
              <a:t>Komponensalapú</a:t>
            </a:r>
          </a:p>
          <a:p>
            <a:r>
              <a:rPr lang="hu-HU" dirty="0"/>
              <a:t>Laza struktúra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8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működik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Böngészőn belül</a:t>
            </a:r>
          </a:p>
          <a:p>
            <a:r>
              <a:rPr lang="hu-HU" dirty="0" err="1"/>
              <a:t>AJaX</a:t>
            </a:r>
            <a:r>
              <a:rPr lang="hu-HU" dirty="0"/>
              <a:t>, Java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2050" name="Picture 2" descr="AJAX Tutorial - Complete Reference - HowToDoInJava">
            <a:extLst>
              <a:ext uri="{FF2B5EF4-FFF2-40B4-BE49-F238E27FC236}">
                <a16:creationId xmlns:a16="http://schemas.microsoft.com/office/drawing/2014/main" id="{17371C59-1ECB-F282-6C06-363B0B5AFD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10" y="1518791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is Java an independent platform? - InApps">
            <a:extLst>
              <a:ext uri="{FF2B5EF4-FFF2-40B4-BE49-F238E27FC236}">
                <a16:creationId xmlns:a16="http://schemas.microsoft.com/office/drawing/2014/main" id="{8217D409-8062-11A9-97A6-160B0CE5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83" y="328312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402376A-3328-9639-1F12-FAD4A823EE2E}"/>
              </a:ext>
            </a:extLst>
          </p:cNvPr>
          <p:cNvSpPr txBox="1"/>
          <p:nvPr/>
        </p:nvSpPr>
        <p:spPr>
          <a:xfrm>
            <a:off x="6217710" y="2995166"/>
            <a:ext cx="2898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Kép: </a:t>
            </a:r>
            <a:r>
              <a:rPr lang="hu-HU" sz="1100" dirty="0">
                <a:hlinkClick r:id="rId4"/>
              </a:rPr>
              <a:t>https://tinyurl.com/bdfe3n24</a:t>
            </a:r>
            <a:r>
              <a:rPr lang="hu-HU" sz="1100" dirty="0"/>
              <a:t>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CF0A4DB-9240-DE11-EB28-DCBCEAD7521F}"/>
              </a:ext>
            </a:extLst>
          </p:cNvPr>
          <p:cNvSpPr txBox="1"/>
          <p:nvPr/>
        </p:nvSpPr>
        <p:spPr>
          <a:xfrm>
            <a:off x="8120683" y="5077599"/>
            <a:ext cx="4389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Kép: </a:t>
            </a:r>
            <a:r>
              <a:rPr lang="hu-HU" sz="1100" dirty="0">
                <a:hlinkClick r:id="rId5"/>
              </a:rPr>
              <a:t>https://tinyurl.com/5xu6fdxx</a:t>
            </a:r>
            <a:r>
              <a:rPr lang="hu-HU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641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3.0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Feltételezések</a:t>
            </a:r>
          </a:p>
          <a:p>
            <a:r>
              <a:rPr lang="hu-HU" dirty="0"/>
              <a:t>Decentralizáció </a:t>
            </a:r>
          </a:p>
          <a:p>
            <a:r>
              <a:rPr lang="hu-HU" dirty="0"/>
              <a:t>Blokkláncok</a:t>
            </a:r>
          </a:p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Odysee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93ED2BB-3670-EFF3-38FC-FE9510505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248" y="1580050"/>
            <a:ext cx="6821347" cy="3453306"/>
          </a:xfrm>
        </p:spPr>
      </p:pic>
    </p:spTree>
    <p:extLst>
      <p:ext uri="{BB962C8B-B14F-4D97-AF65-F5344CB8AC3E}">
        <p14:creationId xmlns:p14="http://schemas.microsoft.com/office/powerpoint/2010/main" val="19446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8005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125</TotalTime>
  <Words>123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Pala</vt:lpstr>
      <vt:lpstr>Web 2.0</vt:lpstr>
      <vt:lpstr>„Webegy”</vt:lpstr>
      <vt:lpstr>PowerPoint-bemutató</vt:lpstr>
      <vt:lpstr>Web 2.0</vt:lpstr>
      <vt:lpstr>PowerPoint-bemutató</vt:lpstr>
      <vt:lpstr>Web 2.0 jellemzői</vt:lpstr>
      <vt:lpstr>Hogyan működik</vt:lpstr>
      <vt:lpstr>Web 3.0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</dc:title>
  <dc:creator>Utasi Balázs</dc:creator>
  <cp:lastModifiedBy>Utasi Balázs</cp:lastModifiedBy>
  <cp:revision>19</cp:revision>
  <dcterms:created xsi:type="dcterms:W3CDTF">2022-09-12T10:16:55Z</dcterms:created>
  <dcterms:modified xsi:type="dcterms:W3CDTF">2022-09-19T19:10:03Z</dcterms:modified>
</cp:coreProperties>
</file>