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61" r:id="rId4"/>
    <p:sldId id="259" r:id="rId5"/>
    <p:sldId id="265" r:id="rId6"/>
    <p:sldId id="260" r:id="rId7"/>
    <p:sldId id="263" r:id="rId8"/>
    <p:sldId id="264" r:id="rId9"/>
    <p:sldId id="262" r:id="rId10"/>
    <p:sldId id="25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>
        <p:scale>
          <a:sx n="75" d="100"/>
          <a:sy n="75" d="100"/>
        </p:scale>
        <p:origin x="126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04122-5843-4DE5-B716-8C27E94EF1F8}" type="datetimeFigureOut">
              <a:rPr lang="hu-HU" smtClean="0"/>
              <a:t>2022.09.15.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105E8-AF3F-4F6D-AE33-CE49DF6FD6C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61334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04122-5843-4DE5-B716-8C27E94EF1F8}" type="datetimeFigureOut">
              <a:rPr lang="hu-HU" smtClean="0"/>
              <a:t>2022.09.15.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105E8-AF3F-4F6D-AE33-CE49DF6FD6C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75201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04122-5843-4DE5-B716-8C27E94EF1F8}" type="datetimeFigureOut">
              <a:rPr lang="hu-HU" smtClean="0"/>
              <a:t>2022.09.15.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105E8-AF3F-4F6D-AE33-CE49DF6FD6C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58159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04122-5843-4DE5-B716-8C27E94EF1F8}" type="datetimeFigureOut">
              <a:rPr lang="hu-HU" smtClean="0"/>
              <a:t>2022.09.15.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105E8-AF3F-4F6D-AE33-CE49DF6FD6C8}" type="slidenum">
              <a:rPr lang="hu-HU" smtClean="0"/>
              <a:t>‹#›</a:t>
            </a:fld>
            <a:endParaRPr lang="hu-HU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295097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04122-5843-4DE5-B716-8C27E94EF1F8}" type="datetimeFigureOut">
              <a:rPr lang="hu-HU" smtClean="0"/>
              <a:t>2022.09.15.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105E8-AF3F-4F6D-AE33-CE49DF6FD6C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356656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04122-5843-4DE5-B716-8C27E94EF1F8}" type="datetimeFigureOut">
              <a:rPr lang="hu-HU" smtClean="0"/>
              <a:t>2022.09.15.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105E8-AF3F-4F6D-AE33-CE49DF6FD6C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437731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04122-5843-4DE5-B716-8C27E94EF1F8}" type="datetimeFigureOut">
              <a:rPr lang="hu-HU" smtClean="0"/>
              <a:t>2022.09.15.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105E8-AF3F-4F6D-AE33-CE49DF6FD6C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509427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04122-5843-4DE5-B716-8C27E94EF1F8}" type="datetimeFigureOut">
              <a:rPr lang="hu-HU" smtClean="0"/>
              <a:t>2022.09.15.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105E8-AF3F-4F6D-AE33-CE49DF6FD6C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469162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04122-5843-4DE5-B716-8C27E94EF1F8}" type="datetimeFigureOut">
              <a:rPr lang="hu-HU" smtClean="0"/>
              <a:t>2022.09.15.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105E8-AF3F-4F6D-AE33-CE49DF6FD6C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35052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04122-5843-4DE5-B716-8C27E94EF1F8}" type="datetimeFigureOut">
              <a:rPr lang="hu-HU" smtClean="0"/>
              <a:t>2022.09.15.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105E8-AF3F-4F6D-AE33-CE49DF6FD6C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42415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04122-5843-4DE5-B716-8C27E94EF1F8}" type="datetimeFigureOut">
              <a:rPr lang="hu-HU" smtClean="0"/>
              <a:t>2022.09.15.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105E8-AF3F-4F6D-AE33-CE49DF6FD6C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4310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04122-5843-4DE5-B716-8C27E94EF1F8}" type="datetimeFigureOut">
              <a:rPr lang="hu-HU" smtClean="0"/>
              <a:t>2022.09.15.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105E8-AF3F-4F6D-AE33-CE49DF6FD6C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82351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04122-5843-4DE5-B716-8C27E94EF1F8}" type="datetimeFigureOut">
              <a:rPr lang="hu-HU" smtClean="0"/>
              <a:t>2022.09.15.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105E8-AF3F-4F6D-AE33-CE49DF6FD6C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92845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04122-5843-4DE5-B716-8C27E94EF1F8}" type="datetimeFigureOut">
              <a:rPr lang="hu-HU" smtClean="0"/>
              <a:t>2022.09.15.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105E8-AF3F-4F6D-AE33-CE49DF6FD6C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95015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04122-5843-4DE5-B716-8C27E94EF1F8}" type="datetimeFigureOut">
              <a:rPr lang="hu-HU" smtClean="0"/>
              <a:t>2022.09.15.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105E8-AF3F-4F6D-AE33-CE49DF6FD6C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57798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04122-5843-4DE5-B716-8C27E94EF1F8}" type="datetimeFigureOut">
              <a:rPr lang="hu-HU" smtClean="0"/>
              <a:t>2022.09.15.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105E8-AF3F-4F6D-AE33-CE49DF6FD6C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21897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04122-5843-4DE5-B716-8C27E94EF1F8}" type="datetimeFigureOut">
              <a:rPr lang="hu-HU" smtClean="0"/>
              <a:t>2022.09.15.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105E8-AF3F-4F6D-AE33-CE49DF6FD6C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49391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CE904122-5843-4DE5-B716-8C27E94EF1F8}" type="datetimeFigureOut">
              <a:rPr lang="hu-HU" smtClean="0"/>
              <a:t>2022.09.15.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53105E8-AF3F-4F6D-AE33-CE49DF6FD6C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925550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tinyurl.com/bdhz6x5h" TargetMode="External"/><Relationship Id="rId2" Type="http://schemas.openxmlformats.org/officeDocument/2006/relationships/hyperlink" Target="https://hu.wikipedia.org/wiki/Web_2.0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tinyurl.com/3p6wpybx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tinyurl.com/y68t8ven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tinyurl.com/2p8kakn7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smtClean="0"/>
              <a:t>Web 2.0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smtClean="0"/>
              <a:t>Készítette: </a:t>
            </a:r>
            <a:r>
              <a:rPr lang="hu-HU" dirty="0" err="1" smtClean="0"/>
              <a:t>Utasi</a:t>
            </a:r>
            <a:r>
              <a:rPr lang="hu-HU" dirty="0" smtClean="0"/>
              <a:t> Balázs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6090188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Források: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dirty="0" smtClean="0">
                <a:hlinkClick r:id="rId2"/>
              </a:rPr>
              <a:t>https://tinyurl.com/yc3cchuv</a:t>
            </a:r>
          </a:p>
          <a:p>
            <a:pPr marL="0" indent="0">
              <a:buNone/>
            </a:pPr>
            <a:r>
              <a:rPr lang="hu-HU" dirty="0" smtClean="0">
                <a:hlinkClick r:id="rId2"/>
              </a:rPr>
              <a:t>https://tinyurl.com/yc5rrhd3</a:t>
            </a:r>
          </a:p>
          <a:p>
            <a:pPr marL="0" indent="0">
              <a:buNone/>
            </a:pPr>
            <a:r>
              <a:rPr lang="hu-HU" dirty="0" smtClean="0">
                <a:hlinkClick r:id="rId3"/>
              </a:rPr>
              <a:t>https://</a:t>
            </a:r>
            <a:r>
              <a:rPr lang="hu-HU" dirty="0" smtClean="0">
                <a:hlinkClick r:id="rId3"/>
              </a:rPr>
              <a:t>tinyurl.com/bdhz6x5h</a:t>
            </a:r>
            <a:endParaRPr lang="hu-HU" dirty="0" smtClean="0"/>
          </a:p>
          <a:p>
            <a:pPr marL="0" indent="0">
              <a:buNone/>
            </a:pPr>
            <a:r>
              <a:rPr lang="hu-HU" dirty="0" smtClean="0">
                <a:hlinkClick r:id="rId4"/>
              </a:rPr>
              <a:t>https</a:t>
            </a:r>
            <a:r>
              <a:rPr lang="hu-HU" dirty="0">
                <a:hlinkClick r:id="rId4"/>
              </a:rPr>
              <a:t>://</a:t>
            </a:r>
            <a:r>
              <a:rPr lang="hu-HU" dirty="0" smtClean="0">
                <a:hlinkClick r:id="rId4"/>
              </a:rPr>
              <a:t>tinyurl.com/3p6wpybx</a:t>
            </a:r>
            <a:r>
              <a:rPr lang="hu-HU" dirty="0" smtClean="0"/>
              <a:t>    </a:t>
            </a:r>
            <a:endParaRPr lang="hu-HU" dirty="0" smtClean="0"/>
          </a:p>
          <a:p>
            <a:pPr marL="0" indent="0">
              <a:buNone/>
            </a:pPr>
            <a:endParaRPr lang="hu-HU" dirty="0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440788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„Webegy”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hu-HU" dirty="0" smtClean="0"/>
              <a:t>Statikus weboldalak</a:t>
            </a:r>
          </a:p>
          <a:p>
            <a:r>
              <a:rPr lang="hu-HU" dirty="0" smtClean="0"/>
              <a:t>Kevesebb </a:t>
            </a:r>
            <a:r>
              <a:rPr lang="hu-HU" dirty="0" smtClean="0"/>
              <a:t>kommunikáció</a:t>
            </a:r>
          </a:p>
          <a:p>
            <a:r>
              <a:rPr lang="hu-HU" dirty="0" err="1" smtClean="0"/>
              <a:t>Hálozatok</a:t>
            </a:r>
            <a:endParaRPr lang="hu-HU" dirty="0" smtClean="0"/>
          </a:p>
          <a:p>
            <a:endParaRPr lang="hu-HU" dirty="0"/>
          </a:p>
        </p:txBody>
      </p:sp>
      <p:pic>
        <p:nvPicPr>
          <p:cNvPr id="1026" name="Picture 2" descr="PDF] Evolution of the Web: from Web 1.0 to 4.0 | Semantic Scholar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8573" y="1690688"/>
            <a:ext cx="474405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zövegdoboz 5"/>
          <p:cNvSpPr txBox="1"/>
          <p:nvPr/>
        </p:nvSpPr>
        <p:spPr>
          <a:xfrm>
            <a:off x="6528573" y="6176963"/>
            <a:ext cx="4953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400" dirty="0" smtClean="0"/>
              <a:t>Kép: </a:t>
            </a:r>
            <a:r>
              <a:rPr lang="hu-HU" sz="1400" dirty="0" smtClean="0">
                <a:hlinkClick r:id="rId3"/>
              </a:rPr>
              <a:t>https</a:t>
            </a:r>
            <a:r>
              <a:rPr lang="hu-HU" sz="1400" dirty="0">
                <a:hlinkClick r:id="rId3"/>
              </a:rPr>
              <a:t>://</a:t>
            </a:r>
            <a:r>
              <a:rPr lang="hu-HU" sz="1400" dirty="0" smtClean="0">
                <a:hlinkClick r:id="rId3"/>
              </a:rPr>
              <a:t>tinyurl.com/y68t8ven</a:t>
            </a:r>
            <a:r>
              <a:rPr lang="hu-HU" sz="1400" dirty="0" smtClean="0"/>
              <a:t> </a:t>
            </a:r>
            <a:endParaRPr lang="hu-HU" sz="1400" dirty="0"/>
          </a:p>
        </p:txBody>
      </p:sp>
    </p:spTree>
    <p:extLst>
      <p:ext uri="{BB962C8B-B14F-4D97-AF65-F5344CB8AC3E}">
        <p14:creationId xmlns:p14="http://schemas.microsoft.com/office/powerpoint/2010/main" val="943743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res.cloudinary.com/practicaldev/image/fetch/s--O1K9fxiF--/c_limit%2Cf_auto%2Cfl_progressive%2Cq_auto%2Cw_880/https:/dev-to-uploads.s3.amazonaws.com/uploads/articles/xu9rw9wt9ibi04oellqs.png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0900" y="0"/>
            <a:ext cx="92202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6694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Web 2.0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741750" y="1580050"/>
            <a:ext cx="5060497" cy="4058750"/>
          </a:xfrm>
        </p:spPr>
        <p:txBody>
          <a:bodyPr/>
          <a:lstStyle/>
          <a:p>
            <a:r>
              <a:rPr lang="hu-HU" dirty="0"/>
              <a:t>Tim </a:t>
            </a:r>
            <a:r>
              <a:rPr lang="hu-HU" dirty="0" err="1" smtClean="0"/>
              <a:t>O’Reilly</a:t>
            </a:r>
            <a:endParaRPr lang="hu-HU" dirty="0" smtClean="0"/>
          </a:p>
          <a:p>
            <a:r>
              <a:rPr lang="hu-HU" dirty="0" smtClean="0"/>
              <a:t>Interaktivitás</a:t>
            </a:r>
          </a:p>
          <a:p>
            <a:r>
              <a:rPr lang="hu-HU" dirty="0" smtClean="0"/>
              <a:t>Emberek</a:t>
            </a:r>
          </a:p>
          <a:p>
            <a:pPr marL="36900" indent="0">
              <a:buNone/>
            </a:pPr>
            <a:endParaRPr lang="hu-HU" dirty="0"/>
          </a:p>
        </p:txBody>
      </p:sp>
      <p:pic>
        <p:nvPicPr>
          <p:cNvPr id="9" name="Tartalom helye 8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4292" y="1542192"/>
            <a:ext cx="5121220" cy="4634771"/>
          </a:xfrm>
        </p:spPr>
      </p:pic>
      <p:sp>
        <p:nvSpPr>
          <p:cNvPr id="12" name="Szövegdoboz 11"/>
          <p:cNvSpPr txBox="1"/>
          <p:nvPr/>
        </p:nvSpPr>
        <p:spPr>
          <a:xfrm>
            <a:off x="5974292" y="6144519"/>
            <a:ext cx="4953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400" dirty="0" smtClean="0"/>
              <a:t>Kép</a:t>
            </a:r>
            <a:r>
              <a:rPr lang="hu-HU" sz="1400" dirty="0"/>
              <a:t>: </a:t>
            </a:r>
            <a:r>
              <a:rPr lang="hu-HU" sz="1400" dirty="0">
                <a:hlinkClick r:id="rId3"/>
              </a:rPr>
              <a:t>https://</a:t>
            </a:r>
            <a:r>
              <a:rPr lang="hu-HU" sz="1400" dirty="0" smtClean="0">
                <a:hlinkClick r:id="rId3"/>
              </a:rPr>
              <a:t>tinyurl.com/2p8kakn7</a:t>
            </a:r>
            <a:r>
              <a:rPr lang="hu-HU" sz="1400" dirty="0" smtClean="0"/>
              <a:t>  </a:t>
            </a:r>
            <a:endParaRPr lang="hu-HU" sz="1400" dirty="0"/>
          </a:p>
        </p:txBody>
      </p:sp>
    </p:spTree>
    <p:extLst>
      <p:ext uri="{BB962C8B-B14F-4D97-AF65-F5344CB8AC3E}">
        <p14:creationId xmlns:p14="http://schemas.microsoft.com/office/powerpoint/2010/main" val="2409986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800" y="188903"/>
            <a:ext cx="9436100" cy="6669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924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Web 2.0 jellemzői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hu-HU" dirty="0" smtClean="0"/>
              <a:t>A web (platform)</a:t>
            </a:r>
          </a:p>
          <a:p>
            <a:r>
              <a:rPr lang="hu-HU" dirty="0" smtClean="0"/>
              <a:t>Az adat (hajtóerő)</a:t>
            </a:r>
          </a:p>
          <a:p>
            <a:r>
              <a:rPr lang="hu-HU" dirty="0" smtClean="0"/>
              <a:t>Résvételen alapuló</a:t>
            </a:r>
          </a:p>
          <a:p>
            <a:r>
              <a:rPr lang="hu-HU" dirty="0" smtClean="0"/>
              <a:t>Komponensalapú</a:t>
            </a:r>
          </a:p>
          <a:p>
            <a:r>
              <a:rPr lang="hu-HU" dirty="0" smtClean="0"/>
              <a:t>Laza struktúra</a:t>
            </a:r>
            <a:endParaRPr lang="hu-HU" dirty="0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768994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Hogyan működik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hu-HU" dirty="0" smtClean="0"/>
              <a:t>Böngészőn belül</a:t>
            </a:r>
          </a:p>
          <a:p>
            <a:r>
              <a:rPr lang="hu-HU" dirty="0" err="1" smtClean="0"/>
              <a:t>AJaX</a:t>
            </a:r>
            <a:r>
              <a:rPr lang="hu-HU" dirty="0" smtClean="0"/>
              <a:t>, Java</a:t>
            </a:r>
          </a:p>
          <a:p>
            <a:pPr marL="36900" indent="0">
              <a:buNone/>
            </a:pPr>
            <a:endParaRPr lang="hu-HU" dirty="0" smtClean="0"/>
          </a:p>
          <a:p>
            <a:endParaRPr lang="hu-HU" dirty="0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641659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Web 3.0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446367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smtClean="0"/>
              <a:t>Köszönöm a figyelmet!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7800521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la">
  <a:themeElements>
    <a:clrScheme name="Pala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Pala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l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TM04033929[[fn=Pala]]</Template>
  <TotalTime>83</TotalTime>
  <Words>75</Words>
  <Application>Microsoft Office PowerPoint</Application>
  <PresentationFormat>Szélesvásznú</PresentationFormat>
  <Paragraphs>28</Paragraphs>
  <Slides>10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10</vt:i4>
      </vt:variant>
    </vt:vector>
  </HeadingPairs>
  <TitlesOfParts>
    <vt:vector size="14" baseType="lpstr">
      <vt:lpstr>Calisto MT</vt:lpstr>
      <vt:lpstr>Trebuchet MS</vt:lpstr>
      <vt:lpstr>Wingdings 2</vt:lpstr>
      <vt:lpstr>Pala</vt:lpstr>
      <vt:lpstr>Web 2.0</vt:lpstr>
      <vt:lpstr>„Webegy”</vt:lpstr>
      <vt:lpstr>PowerPoint-bemutató</vt:lpstr>
      <vt:lpstr>Web 2.0</vt:lpstr>
      <vt:lpstr>PowerPoint-bemutató</vt:lpstr>
      <vt:lpstr>Web 2.0 jellemzői</vt:lpstr>
      <vt:lpstr>Hogyan működik</vt:lpstr>
      <vt:lpstr>Web 3.0</vt:lpstr>
      <vt:lpstr>Köszönöm a figyelmet!</vt:lpstr>
      <vt:lpstr>Források: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2.0</dc:title>
  <dc:creator>Utasi Balázs</dc:creator>
  <cp:lastModifiedBy>Utasi Balázs</cp:lastModifiedBy>
  <cp:revision>11</cp:revision>
  <dcterms:created xsi:type="dcterms:W3CDTF">2022-09-12T10:16:55Z</dcterms:created>
  <dcterms:modified xsi:type="dcterms:W3CDTF">2022-09-15T09:30:10Z</dcterms:modified>
</cp:coreProperties>
</file>