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60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62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71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83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30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766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11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29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645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317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4122-5843-4DE5-B716-8C27E94EF1F8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84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4122-5843-4DE5-B716-8C27E94EF1F8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05E8-AF3F-4F6D-AE33-CE49DF6FD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222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bdhz6x5h" TargetMode="External"/><Relationship Id="rId2" Type="http://schemas.openxmlformats.org/officeDocument/2006/relationships/hyperlink" Target="https://hu.wikipedia.org/wiki/Web_2.0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Web 2.0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</a:t>
            </a:r>
            <a:r>
              <a:rPr lang="hu-HU" dirty="0" err="1" smtClean="0"/>
              <a:t>Utasi</a:t>
            </a:r>
            <a:r>
              <a:rPr lang="hu-HU" dirty="0" smtClean="0"/>
              <a:t> Balázs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01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„Webegy”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374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 2.0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98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Web 2.0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89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669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005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hlinkClick r:id="rId2"/>
              </a:rPr>
              <a:t>https://tinyurl.com/yc3cchuv</a:t>
            </a:r>
          </a:p>
          <a:p>
            <a:pPr marL="0" indent="0">
              <a:buNone/>
            </a:pPr>
            <a:r>
              <a:rPr lang="hu-HU" dirty="0" smtClean="0">
                <a:hlinkClick r:id="rId2"/>
              </a:rPr>
              <a:t>https://tinyurl.com/yc5rrhd3</a:t>
            </a:r>
          </a:p>
          <a:p>
            <a:pPr marL="0" indent="0">
              <a:buNone/>
            </a:pPr>
            <a:r>
              <a:rPr lang="hu-HU" dirty="0" smtClean="0">
                <a:hlinkClick r:id="rId3"/>
              </a:rPr>
              <a:t>https://tinyurl.com/bdhz6x5h</a:t>
            </a:r>
            <a:r>
              <a:rPr lang="hu-HU" dirty="0" smtClean="0"/>
              <a:t>   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078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Szélesvásznú</PresentationFormat>
  <Paragraphs>10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Web 2.0</vt:lpstr>
      <vt:lpstr>„Webegy”</vt:lpstr>
      <vt:lpstr>Web 2.0</vt:lpstr>
      <vt:lpstr>Web 2.0 jellemzői</vt:lpstr>
      <vt:lpstr>PowerPoint-bemutató</vt:lpstr>
      <vt:lpstr>Köszönöm a figyelmet!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2.0</dc:title>
  <dc:creator>Utasi Balázs</dc:creator>
  <cp:lastModifiedBy>Utasi Balázs</cp:lastModifiedBy>
  <cp:revision>3</cp:revision>
  <dcterms:created xsi:type="dcterms:W3CDTF">2022-09-12T10:16:55Z</dcterms:created>
  <dcterms:modified xsi:type="dcterms:W3CDTF">2022-09-12T10:29:29Z</dcterms:modified>
</cp:coreProperties>
</file>