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4" r:id="rId8"/>
    <p:sldId id="262" r:id="rId9"/>
    <p:sldId id="257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6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62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8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6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1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2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4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1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8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4122-5843-4DE5-B716-8C27E94EF1F8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22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8t8v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8kakn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z6x5h" TargetMode="External"/><Relationship Id="rId2" Type="http://schemas.openxmlformats.org/officeDocument/2006/relationships/hyperlink" Target="https://hu.wikipedia.org/wiki/Web_2.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Utasi</a:t>
            </a:r>
            <a:r>
              <a:rPr lang="hu-HU" dirty="0" smtClean="0"/>
              <a:t>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0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„Webegy”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Statikus weboldalak</a:t>
            </a:r>
          </a:p>
          <a:p>
            <a:r>
              <a:rPr lang="hu-HU" dirty="0" smtClean="0"/>
              <a:t>Kevesebb kommunikáció</a:t>
            </a:r>
          </a:p>
          <a:p>
            <a:endParaRPr lang="hu-HU" dirty="0"/>
          </a:p>
        </p:txBody>
      </p:sp>
      <p:pic>
        <p:nvPicPr>
          <p:cNvPr id="1026" name="Picture 2" descr="PDF] Evolution of the Web: from Web 1.0 to 4.0 | Semantic Scho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73" y="1690688"/>
            <a:ext cx="47440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6528573" y="6176963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Kép: </a:t>
            </a:r>
            <a:r>
              <a:rPr lang="hu-HU" sz="1400" dirty="0" smtClean="0">
                <a:hlinkClick r:id="rId3"/>
              </a:rPr>
              <a:t>https</a:t>
            </a:r>
            <a:r>
              <a:rPr lang="hu-HU" sz="1400" dirty="0">
                <a:hlinkClick r:id="rId3"/>
              </a:rPr>
              <a:t>://</a:t>
            </a:r>
            <a:r>
              <a:rPr lang="hu-HU" sz="1400" dirty="0" smtClean="0">
                <a:hlinkClick r:id="rId3"/>
              </a:rPr>
              <a:t>tinyurl.com/y68t8ven</a:t>
            </a:r>
            <a:r>
              <a:rPr lang="hu-HU" sz="1400" dirty="0" smtClean="0"/>
              <a:t>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943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es.cloudinary.com/practicaldev/image/fetch/s--O1K9fxiF--/c_limit%2Cf_auto%2Cfl_progressive%2Cq_auto%2Cw_880/https:/dev-to-uploads.s3.amazonaws.com/uploads/articles/xu9rw9wt9ibi04oellq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0"/>
            <a:ext cx="9220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Interaktívitás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3" y="1656587"/>
            <a:ext cx="4994818" cy="4520376"/>
          </a:xfrm>
        </p:spPr>
      </p:pic>
      <p:sp>
        <p:nvSpPr>
          <p:cNvPr id="12" name="Szövegdoboz 11"/>
          <p:cNvSpPr txBox="1"/>
          <p:nvPr/>
        </p:nvSpPr>
        <p:spPr>
          <a:xfrm>
            <a:off x="6528573" y="6176963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Kép</a:t>
            </a:r>
            <a:r>
              <a:rPr lang="hu-HU" sz="1400" dirty="0"/>
              <a:t>: </a:t>
            </a:r>
            <a:r>
              <a:rPr lang="hu-HU" sz="1400" dirty="0">
                <a:hlinkClick r:id="rId3"/>
              </a:rPr>
              <a:t>https://</a:t>
            </a:r>
            <a:r>
              <a:rPr lang="hu-HU" sz="1400" dirty="0" smtClean="0">
                <a:hlinkClick r:id="rId3"/>
              </a:rPr>
              <a:t>tinyurl.com/2p8kakn7</a:t>
            </a:r>
            <a:r>
              <a:rPr lang="hu-HU" sz="1400" dirty="0" smtClean="0"/>
              <a:t> 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4099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web (platform)</a:t>
            </a:r>
          </a:p>
          <a:p>
            <a:r>
              <a:rPr lang="hu-HU" dirty="0" smtClean="0"/>
              <a:t>Az adat (hajtóerő)</a:t>
            </a:r>
          </a:p>
          <a:p>
            <a:r>
              <a:rPr lang="hu-HU" dirty="0" smtClean="0"/>
              <a:t>Résvételen alapuló</a:t>
            </a:r>
          </a:p>
          <a:p>
            <a:r>
              <a:rPr lang="hu-HU" dirty="0" smtClean="0"/>
              <a:t>Komponensalapú</a:t>
            </a:r>
          </a:p>
          <a:p>
            <a:r>
              <a:rPr lang="hu-HU" dirty="0" smtClean="0"/>
              <a:t>Laza struktúra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16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3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00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https://tinyurl.com/yc3cchuv</a:t>
            </a:r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https://tinyurl.com/yc5rrhd3</a:t>
            </a:r>
          </a:p>
          <a:p>
            <a:pPr marL="0" indent="0">
              <a:buNone/>
            </a:pPr>
            <a:r>
              <a:rPr lang="hu-HU" dirty="0" smtClean="0">
                <a:hlinkClick r:id="rId3"/>
              </a:rPr>
              <a:t>https://tinyurl.com/bdhz6x5h</a:t>
            </a:r>
            <a:r>
              <a:rPr lang="hu-HU" dirty="0" smtClean="0"/>
              <a:t>  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7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Web 2.0</vt:lpstr>
      <vt:lpstr>„Webegy”</vt:lpstr>
      <vt:lpstr>PowerPoint-bemutató</vt:lpstr>
      <vt:lpstr>Web 2.0</vt:lpstr>
      <vt:lpstr>Web 2.0 jellemzői</vt:lpstr>
      <vt:lpstr>PowerPoint-bemutató</vt:lpstr>
      <vt:lpstr>PowerPoint-bemutató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</dc:title>
  <dc:creator>Utasi Balázs</dc:creator>
  <cp:lastModifiedBy>Utasi Balázs</cp:lastModifiedBy>
  <cp:revision>6</cp:revision>
  <dcterms:created xsi:type="dcterms:W3CDTF">2022-09-12T10:16:55Z</dcterms:created>
  <dcterms:modified xsi:type="dcterms:W3CDTF">2022-09-13T08:32:43Z</dcterms:modified>
</cp:coreProperties>
</file>