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9/9/2024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9/9/2024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9/9/2024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9/9/2024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9/9/2024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UTHAYAKUMAR S V</a:t>
            </a:r>
            <a:endParaRPr lang="en-US" dirty="0"/>
          </a:p>
          <a:p>
            <a:r>
              <a:rPr lang="en-US" dirty="0"/>
              <a:t>REGISTER NO : </a:t>
            </a:r>
            <a:r>
              <a:rPr lang="en-IN" dirty="0"/>
              <a:t>312215402</a:t>
            </a:r>
            <a:endParaRPr lang="en-US" dirty="0"/>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ANBARASU P</cp:lastModifiedBy>
  <cp:revision>8</cp:revision>
  <dcterms:created xsi:type="dcterms:W3CDTF">2024-08-30T08:57:43Z</dcterms:created>
  <dcterms:modified xsi:type="dcterms:W3CDTF">2024-09-09T03:38:56Z</dcterms:modified>
</cp:coreProperties>
</file>