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1.svg" ContentType="image/svg+xml"/>
  <Override PartName="/ppt/media/image13.svg" ContentType="image/svg+xml"/>
  <Override PartName="/ppt/media/image3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DM Sans" panose="020B0604020202020204" charset="0"/>
      <p:regular r:id="rId15"/>
    </p:embeddedFont>
    <p:embeddedFont>
      <p:font typeface="Oswald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76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sv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image" Target="../media/image8.png"/><Relationship Id="rId5" Type="http://schemas.openxmlformats.org/officeDocument/2006/relationships/image" Target="../media/image9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sv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sv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sv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sv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12.png"/><Relationship Id="rId6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p/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grpSp>
        <p:nvGrpSpPr>
          <p:cNvPr id="5" name="Group 5"/>
          <p:cNvGrpSpPr/>
          <p:nvPr/>
        </p:nvGrpSpPr>
        <p:grpSpPr>
          <a:xfrm>
            <a:off x="2276105" y="3202251"/>
            <a:ext cx="13551494" cy="4208864"/>
            <a:chOff x="0" y="0"/>
            <a:chExt cx="2617014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17014" cy="812800"/>
            </a:xfrm>
            <a:custGeom>
              <a:avLst/>
              <a:gdLst/>
              <a:ahLst/>
              <a:cxnLst/>
              <a:rect l="l" t="t" r="r" b="b"/>
              <a:pathLst>
                <a:path w="2617014" h="812800">
                  <a:moveTo>
                    <a:pt x="0" y="0"/>
                  </a:moveTo>
                  <a:lnTo>
                    <a:pt x="2617014" y="0"/>
                  </a:lnTo>
                  <a:lnTo>
                    <a:pt x="26170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617014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594797" y="3595710"/>
            <a:ext cx="19500475" cy="24713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sz="9600">
                <a:solidFill>
                  <a:srgbClr val="231F20"/>
                </a:solidFill>
                <a:latin typeface="Oswald Bold"/>
              </a:rPr>
              <a:t> AI Unveiled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-6937517" y="-874735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580377">
            <a:off x="10646613" y="3123224"/>
            <a:ext cx="12102934" cy="12419055"/>
          </a:xfrm>
          <a:custGeom>
            <a:avLst/>
            <a:gdLst/>
            <a:ahLst/>
            <a:cxnLst/>
            <a:rect l="l" t="t" r="r" b="b"/>
            <a:pathLst>
              <a:path w="12102934" h="12419055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343797" y="1155414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OUR TEAM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416119" y="4821179"/>
            <a:ext cx="3145217" cy="3434885"/>
            <a:chOff x="0" y="0"/>
            <a:chExt cx="862412" cy="9418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860187" y="6558496"/>
            <a:ext cx="2257081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Everest Cantu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793461" y="7488242"/>
            <a:ext cx="230209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Ceo Of Ingoude Company</a:t>
            </a: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3603406" y="3655690"/>
            <a:ext cx="2706695" cy="2696122"/>
            <a:chOff x="0" y="0"/>
            <a:chExt cx="6502400" cy="6477000"/>
          </a:xfrm>
        </p:grpSpPr>
        <p:sp>
          <p:nvSpPr>
            <p:cNvPr id="12" name="Freeform 12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223" t="-24975" r="223" b="-24975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7571796" y="4821179"/>
            <a:ext cx="3145217" cy="3434885"/>
            <a:chOff x="0" y="0"/>
            <a:chExt cx="862412" cy="9418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005441" y="6558496"/>
            <a:ext cx="2213980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Drew Holloway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949138" y="7488242"/>
            <a:ext cx="230209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Ceo Of Ingoude Company</a:t>
            </a:r>
          </a:p>
        </p:txBody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7759084" y="3655690"/>
            <a:ext cx="2706695" cy="2696122"/>
            <a:chOff x="0" y="0"/>
            <a:chExt cx="6502400" cy="6477000"/>
          </a:xfrm>
        </p:grpSpPr>
        <p:sp>
          <p:nvSpPr>
            <p:cNvPr id="20" name="Freeform 20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t="-10789" r="223" b="-10789"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1726664" y="4821179"/>
            <a:ext cx="3145217" cy="3434885"/>
            <a:chOff x="0" y="0"/>
            <a:chExt cx="862412" cy="94183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2294659" y="6558496"/>
            <a:ext cx="2009227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Remy Marsh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104005" y="7488242"/>
            <a:ext cx="230209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Ceo Of Ingoude Company</a:t>
            </a:r>
          </a:p>
        </p:txBody>
      </p: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11913951" y="3655690"/>
            <a:ext cx="2706695" cy="2696122"/>
            <a:chOff x="0" y="0"/>
            <a:chExt cx="6502400" cy="6477000"/>
          </a:xfrm>
        </p:grpSpPr>
        <p:sp>
          <p:nvSpPr>
            <p:cNvPr id="28" name="Freeform 28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24642" r="-24642"/>
              </a:stretch>
            </a:blipFill>
          </p:spPr>
        </p:sp>
        <p:sp>
          <p:nvSpPr>
            <p:cNvPr id="29" name="Freeform 29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id="30" name="Freeform 30"/>
          <p:cNvSpPr/>
          <p:nvPr/>
        </p:nvSpPr>
        <p:spPr>
          <a:xfrm>
            <a:off x="3416119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7571796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1726664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3804097" y="8030085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4611206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sz="2524">
                <a:solidFill>
                  <a:srgbClr val="231F20"/>
                </a:solidFill>
                <a:latin typeface="DM Sans"/>
              </a:rPr>
              <a:t>Demystifying Artificial Intelligence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sz="2524">
                <a:solidFill>
                  <a:srgbClr val="231F20"/>
                </a:solidFill>
                <a:latin typeface="DM Sans"/>
              </a:rPr>
              <a:t>AI 0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sz="2524">
                <a:solidFill>
                  <a:srgbClr val="231F20"/>
                </a:solidFill>
                <a:latin typeface="DM Sans"/>
              </a:rPr>
              <a:t>The Power of Algorithms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sz="2524">
                <a:solidFill>
                  <a:srgbClr val="231F20"/>
                </a:solidFill>
                <a:latin typeface="DM Sans"/>
              </a:rPr>
              <a:t>Unleashing AI's Potential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sz="2524">
                <a:solidFill>
                  <a:srgbClr val="231F20"/>
                </a:solidFill>
                <a:latin typeface="DM Sans"/>
              </a:rPr>
              <a:t>The Future of 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2602823" y="2439308"/>
            <a:ext cx="15685177" cy="737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72"/>
              </a:lnSpc>
            </a:pPr>
            <a:r>
              <a:rPr sz="4400">
                <a:solidFill>
                  <a:srgbClr val="FFFFFF"/>
                </a:solidFill>
                <a:latin typeface="Oswald Bold"/>
              </a:rPr>
              <a:t>Demystifying Artificial Intelligence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5" name="TextBox 5"/>
          <p:cNvSpPr txBox="1"/>
          <p:nvPr/>
        </p:nvSpPr>
        <p:spPr>
          <a:xfrm>
            <a:off x="2496088" y="3397968"/>
            <a:ext cx="10951206" cy="1499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sz="2898">
                <a:solidFill>
                  <a:srgbClr val="F5FFF5"/>
                </a:solidFill>
                <a:latin typeface="DM Sans"/>
              </a:rPr>
              <a:t>Unlock the secrets of AI and dispel the mystery surrounding it Discover how this transformative technology empowers businesses, enhances efficiency, and revolutionizes industries Join us on a journey to demystify the enigmatic world of Artificial Intelligence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2602823" y="2439308"/>
            <a:ext cx="15685177" cy="737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72"/>
              </a:lnSpc>
            </a:pPr>
            <a:r>
              <a:rPr sz="4400">
                <a:solidFill>
                  <a:srgbClr val="FFFFFF"/>
                </a:solidFill>
                <a:latin typeface="Oswald Bold"/>
              </a:rPr>
              <a:t>AI 0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5" name="TextBox 5"/>
          <p:cNvSpPr txBox="1"/>
          <p:nvPr/>
        </p:nvSpPr>
        <p:spPr>
          <a:xfrm>
            <a:off x="2496088" y="3397968"/>
            <a:ext cx="10951206" cy="1499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sz="2898">
                <a:solidFill>
                  <a:srgbClr val="F5FFF5"/>
                </a:solidFill>
                <a:latin typeface="DM Sans"/>
              </a:rPr>
              <a:t>- AI 0 is a revolutionary technology that analyzes data and identifies patterns
 - It empowers businesses to make informed decisions and improve efficiency
 - AI 0 can automate tasks, enhance customer experiences, and drive innovation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2602823" y="2439308"/>
            <a:ext cx="15685177" cy="737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72"/>
              </a:lnSpc>
            </a:pPr>
            <a:r>
              <a:rPr sz="4400">
                <a:solidFill>
                  <a:srgbClr val="FFFFFF"/>
                </a:solidFill>
                <a:latin typeface="Oswald Bold"/>
              </a:rPr>
              <a:t>The Power of Algorithms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5" name="TextBox 5"/>
          <p:cNvSpPr txBox="1"/>
          <p:nvPr/>
        </p:nvSpPr>
        <p:spPr>
          <a:xfrm>
            <a:off x="2496088" y="3397968"/>
            <a:ext cx="10951206" cy="1499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sz="2898">
                <a:solidFill>
                  <a:srgbClr val="F5FFF5"/>
                </a:solidFill>
                <a:latin typeface="DM Sans"/>
              </a:rPr>
              <a:t>- Algorithms drive AI, automating tasks and enabling decision-making
    - They optimize processes, improve accuracy, and enhance efficiency
    - AI's computational power relies on algorithms to interpret data, generate insights, and make predictions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2602823" y="2439308"/>
            <a:ext cx="15685177" cy="737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72"/>
              </a:lnSpc>
            </a:pPr>
            <a:r>
              <a:rPr sz="4400">
                <a:solidFill>
                  <a:srgbClr val="FFFFFF"/>
                </a:solidFill>
                <a:latin typeface="Oswald Bold"/>
              </a:rPr>
              <a:t>Unleashing AI's Potential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5" name="TextBox 5"/>
          <p:cNvSpPr txBox="1"/>
          <p:nvPr/>
        </p:nvSpPr>
        <p:spPr>
          <a:xfrm>
            <a:off x="2496088" y="3397968"/>
            <a:ext cx="10951206" cy="1499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sz="2898">
                <a:solidFill>
                  <a:srgbClr val="F5FFF5"/>
                </a:solidFill>
                <a:latin typeface="DM Sans"/>
              </a:rPr>
              <a:t>Enhancing customer experiences
  Automating processes and increasing efficiency
  Improving healthcare diagnostics and treatment
  Accelerating scientific research and innovation
  Empowering autonomous vehicles and smart cities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2602823" y="2439308"/>
            <a:ext cx="15685177" cy="737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72"/>
              </a:lnSpc>
            </a:pPr>
            <a:r>
              <a:rPr sz="4400">
                <a:solidFill>
                  <a:srgbClr val="FFFFFF"/>
                </a:solidFill>
                <a:latin typeface="Oswald Bold"/>
              </a:rPr>
              <a:t>The Future of AI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5" name="TextBox 5"/>
          <p:cNvSpPr txBox="1"/>
          <p:nvPr/>
        </p:nvSpPr>
        <p:spPr>
          <a:xfrm>
            <a:off x="2496088" y="3397968"/>
            <a:ext cx="10951206" cy="1499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sz="2898">
                <a:solidFill>
                  <a:srgbClr val="F5FFF5"/>
                </a:solidFill>
                <a:latin typeface="DM Sans"/>
              </a:rPr>
              <a:t>Beyond automation and prediction: AI's transformative potential
  Exploring the realms of creativity, empathy, and ethical decision-making
  Unlocking breakthroughs in healthcare, sustainability, and human connection
  Navigating uncharted waters: Challenges and opportunities in AI development
  Shaping the future of humanity through responsible and inclusive AI innovation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94716" y="3441556"/>
            <a:ext cx="8097687" cy="3241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Custom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Arial</vt:lpstr>
      <vt:lpstr>DM Sans</vt:lpstr>
      <vt:lpstr>Oswald Bold</vt:lpstr>
      <vt:lpstr>Oswald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amet, consectetur adipiscing elit. Duis vulputate nulla at ante rhoncus, vel efficitur felis condimentum. Proin odio odio.</dc:title>
  <cp:lastModifiedBy>Uthayakumar Thenujan</cp:lastModifiedBy>
  <cp:revision>3</cp:revision>
  <dcterms:created xsi:type="dcterms:W3CDTF">2006-08-16T00:00:00Z</dcterms:created>
  <dcterms:modified xsi:type="dcterms:W3CDTF">2024-03-18T08:06:14Z</dcterms:modified>
  <dc:identifier>DAF_qFGqEWs</dc:identifier>
</cp:coreProperties>
</file>