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</p:embeddedFont>
    <p:embeddedFont>
      <p:font typeface="Oswal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76105" y="3202251"/>
            <a:ext cx="13551494" cy="4208864"/>
            <a:chOff x="0" y="0"/>
            <a:chExt cx="26170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7014" cy="812800"/>
            </a:xfrm>
            <a:custGeom>
              <a:avLst/>
              <a:gdLst/>
              <a:ahLst/>
              <a:cxnLst/>
              <a:rect l="l" t="t" r="r" b="b"/>
              <a:pathLst>
                <a:path w="2617014" h="812800">
                  <a:moveTo>
                    <a:pt x="0" y="0"/>
                  </a:moveTo>
                  <a:lnTo>
                    <a:pt x="2617014" y="0"/>
                  </a:lnTo>
                  <a:lnTo>
                    <a:pt x="26170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17014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94797" y="3595710"/>
            <a:ext cx="19500475" cy="2471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9600" spc="1610" dirty="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416119" y="4821179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603406" y="3655690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24975" r="223" b="-24975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571796" y="4821179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05441" y="6558496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Drew Holloway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49138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759084" y="3655690"/>
            <a:ext cx="2706695" cy="2696122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10789" r="223" b="-10789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726664" y="4821179"/>
            <a:ext cx="3145217" cy="3434885"/>
            <a:chOff x="0" y="0"/>
            <a:chExt cx="862412" cy="941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294659" y="6558496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04005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1913951" y="3655690"/>
            <a:ext cx="2706695" cy="2696122"/>
            <a:chOff x="0" y="0"/>
            <a:chExt cx="6502400" cy="6477000"/>
          </a:xfrm>
        </p:grpSpPr>
        <p:sp>
          <p:nvSpPr>
            <p:cNvPr id="28" name="Freeform 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4642" r="-24642"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3804097" y="8030085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4611206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ABOUT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STRATEGY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OUR SERVICES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lang="en-US" sz="4400" spc="431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lang="en-US" sz="4400" spc="431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lang="en-US" sz="4400" spc="431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lang="en-US" sz="4400" spc="431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2823" y="2439308"/>
            <a:ext cx="15685177" cy="7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2"/>
              </a:lnSpc>
            </a:pPr>
            <a:r>
              <a:rPr lang="en-US" sz="4400" spc="431">
                <a:solidFill>
                  <a:srgbClr val="FFFFFF"/>
                </a:solidFill>
                <a:latin typeface="Oswald Bold"/>
              </a:rPr>
              <a:t>PROJECT TIMELINE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397968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94716" y="3441556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DM Sans</vt:lpstr>
      <vt:lpstr>Oswald Bold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adipiscing elit. Duis vulputate nulla at ante rhoncus, vel efficitur felis condimentum. Proin odio odio.</dc:title>
  <cp:lastModifiedBy>Uthayakumar Thenujan</cp:lastModifiedBy>
  <cp:revision>3</cp:revision>
  <dcterms:created xsi:type="dcterms:W3CDTF">2006-08-16T00:00:00Z</dcterms:created>
  <dcterms:modified xsi:type="dcterms:W3CDTF">2024-03-18T08:06:14Z</dcterms:modified>
  <dc:identifier>DAF_qFGqEWs</dc:identifier>
</cp:coreProperties>
</file>