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43"/>
  </p:notesMasterIdLst>
  <p:sldIdLst>
    <p:sldId id="274" r:id="rId2"/>
    <p:sldId id="256" r:id="rId3"/>
    <p:sldId id="257" r:id="rId4"/>
    <p:sldId id="258" r:id="rId5"/>
    <p:sldId id="259" r:id="rId6"/>
    <p:sldId id="260" r:id="rId7"/>
    <p:sldId id="261" r:id="rId8"/>
    <p:sldId id="332" r:id="rId9"/>
    <p:sldId id="333" r:id="rId10"/>
    <p:sldId id="334" r:id="rId11"/>
    <p:sldId id="262" r:id="rId12"/>
    <p:sldId id="263" r:id="rId13"/>
    <p:sldId id="264" r:id="rId14"/>
    <p:sldId id="265" r:id="rId15"/>
    <p:sldId id="299" r:id="rId16"/>
    <p:sldId id="301" r:id="rId17"/>
    <p:sldId id="266" r:id="rId18"/>
    <p:sldId id="300" r:id="rId19"/>
    <p:sldId id="302" r:id="rId20"/>
    <p:sldId id="303" r:id="rId21"/>
    <p:sldId id="304" r:id="rId22"/>
    <p:sldId id="307" r:id="rId23"/>
    <p:sldId id="310" r:id="rId24"/>
    <p:sldId id="311" r:id="rId25"/>
    <p:sldId id="312" r:id="rId26"/>
    <p:sldId id="313" r:id="rId27"/>
    <p:sldId id="314" r:id="rId28"/>
    <p:sldId id="306" r:id="rId29"/>
    <p:sldId id="315" r:id="rId30"/>
    <p:sldId id="316" r:id="rId31"/>
    <p:sldId id="317" r:id="rId32"/>
    <p:sldId id="318" r:id="rId33"/>
    <p:sldId id="319" r:id="rId34"/>
    <p:sldId id="320" r:id="rId35"/>
    <p:sldId id="321" r:id="rId36"/>
    <p:sldId id="268" r:id="rId37"/>
    <p:sldId id="269" r:id="rId38"/>
    <p:sldId id="270" r:id="rId39"/>
    <p:sldId id="271" r:id="rId40"/>
    <p:sldId id="272" r:id="rId41"/>
    <p:sldId id="273"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5" d="100"/>
          <a:sy n="65" d="100"/>
        </p:scale>
        <p:origin x="21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ECC072-59C5-4987-B0D8-2C71133D9AFC}" type="datetimeFigureOut">
              <a:rPr lang="en-US" smtClean="0"/>
              <a:t>3/5/2025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198296-5C48-4C6A-9BDB-68B21B645889}" type="slidenum">
              <a:rPr lang="en-US" smtClean="0"/>
              <a:t>‹#›</a:t>
            </a:fld>
            <a:endParaRPr lang="en-US"/>
          </a:p>
        </p:txBody>
      </p:sp>
    </p:spTree>
    <p:extLst>
      <p:ext uri="{BB962C8B-B14F-4D97-AF65-F5344CB8AC3E}">
        <p14:creationId xmlns:p14="http://schemas.microsoft.com/office/powerpoint/2010/main" val="5307064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E7B63E57-62AE-CE75-FA8F-0123B340C8B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D7E39CDB-2E13-4D00-A559-B2D596B54EE5}" type="slidenum">
              <a:rPr lang="en-US" altLang="en-US">
                <a:latin typeface="Arial" panose="020B0604020202020204" pitchFamily="34" charset="0"/>
              </a:rPr>
              <a:pPr/>
              <a:t>15</a:t>
            </a:fld>
            <a:endParaRPr lang="en-US" altLang="en-US">
              <a:latin typeface="Arial" panose="020B0604020202020204" pitchFamily="34" charset="0"/>
            </a:endParaRPr>
          </a:p>
        </p:txBody>
      </p:sp>
      <p:sp>
        <p:nvSpPr>
          <p:cNvPr id="25603" name="Rectangle 2">
            <a:extLst>
              <a:ext uri="{FF2B5EF4-FFF2-40B4-BE49-F238E27FC236}">
                <a16:creationId xmlns:a16="http://schemas.microsoft.com/office/drawing/2014/main" id="{1E062E2E-FE4F-68F7-C5CD-0EA6900524BD}"/>
              </a:ext>
            </a:extLst>
          </p:cNvPr>
          <p:cNvSpPr>
            <a:spLocks noRot="1" noChangeArrowheads="1" noTextEdit="1"/>
          </p:cNvSpPr>
          <p:nvPr>
            <p:ph type="sldImg"/>
          </p:nvPr>
        </p:nvSpPr>
        <p:spPr>
          <a:ln/>
        </p:spPr>
      </p:sp>
      <p:sp>
        <p:nvSpPr>
          <p:cNvPr id="25604" name="Rectangle 3">
            <a:extLst>
              <a:ext uri="{FF2B5EF4-FFF2-40B4-BE49-F238E27FC236}">
                <a16:creationId xmlns:a16="http://schemas.microsoft.com/office/drawing/2014/main" id="{80B49B61-A5AC-4888-BD61-506C3969E66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134AAD69-74E3-516D-1D1C-1F7ADDEC307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EE7A730B-2C5A-475E-8915-0DC3F243DFFF}" type="slidenum">
              <a:rPr lang="en-US" altLang="en-US">
                <a:latin typeface="Arial" panose="020B0604020202020204" pitchFamily="34" charset="0"/>
              </a:rPr>
              <a:pPr/>
              <a:t>25</a:t>
            </a:fld>
            <a:endParaRPr lang="en-US" altLang="en-US">
              <a:latin typeface="Arial" panose="020B0604020202020204" pitchFamily="34" charset="0"/>
            </a:endParaRPr>
          </a:p>
        </p:txBody>
      </p:sp>
      <p:sp>
        <p:nvSpPr>
          <p:cNvPr id="50179" name="Rectangle 2">
            <a:extLst>
              <a:ext uri="{FF2B5EF4-FFF2-40B4-BE49-F238E27FC236}">
                <a16:creationId xmlns:a16="http://schemas.microsoft.com/office/drawing/2014/main" id="{D2AF3728-B6C6-7421-BEE9-A5553F74299A}"/>
              </a:ext>
            </a:extLst>
          </p:cNvPr>
          <p:cNvSpPr>
            <a:spLocks noRot="1" noChangeArrowheads="1" noTextEdit="1"/>
          </p:cNvSpPr>
          <p:nvPr>
            <p:ph type="sldImg"/>
          </p:nvPr>
        </p:nvSpPr>
        <p:spPr>
          <a:ln/>
        </p:spPr>
      </p:sp>
      <p:sp>
        <p:nvSpPr>
          <p:cNvPr id="50180" name="Rectangle 3">
            <a:extLst>
              <a:ext uri="{FF2B5EF4-FFF2-40B4-BE49-F238E27FC236}">
                <a16:creationId xmlns:a16="http://schemas.microsoft.com/office/drawing/2014/main" id="{7C39EB3A-B51E-9D6F-2AE2-C86F2B23A3B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8CC7B61F-F937-FFA4-041B-32E348CC1B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6A29839E-A37C-49DB-823D-3C9181DBEC6E}" type="slidenum">
              <a:rPr lang="en-US" altLang="en-US">
                <a:latin typeface="Arial" panose="020B0604020202020204" pitchFamily="34" charset="0"/>
              </a:rPr>
              <a:pPr/>
              <a:t>26</a:t>
            </a:fld>
            <a:endParaRPr lang="en-US" altLang="en-US">
              <a:latin typeface="Arial" panose="020B0604020202020204" pitchFamily="34" charset="0"/>
            </a:endParaRPr>
          </a:p>
        </p:txBody>
      </p:sp>
      <p:sp>
        <p:nvSpPr>
          <p:cNvPr id="52227" name="Rectangle 2">
            <a:extLst>
              <a:ext uri="{FF2B5EF4-FFF2-40B4-BE49-F238E27FC236}">
                <a16:creationId xmlns:a16="http://schemas.microsoft.com/office/drawing/2014/main" id="{86B2332B-32CD-8DAD-09D4-FD57DA8400EF}"/>
              </a:ext>
            </a:extLst>
          </p:cNvPr>
          <p:cNvSpPr>
            <a:spLocks noRot="1" noChangeArrowheads="1" noTextEdit="1"/>
          </p:cNvSpPr>
          <p:nvPr>
            <p:ph type="sldImg"/>
          </p:nvPr>
        </p:nvSpPr>
        <p:spPr>
          <a:ln/>
        </p:spPr>
      </p:sp>
      <p:sp>
        <p:nvSpPr>
          <p:cNvPr id="52228" name="Rectangle 3">
            <a:extLst>
              <a:ext uri="{FF2B5EF4-FFF2-40B4-BE49-F238E27FC236}">
                <a16:creationId xmlns:a16="http://schemas.microsoft.com/office/drawing/2014/main" id="{133C472F-FA63-9DA4-B607-90A4FB8280E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A9EE0C38-999A-DF39-4331-1448F55C962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4258A15A-9161-40BD-87E8-C567C2E0D885}" type="slidenum">
              <a:rPr lang="en-US" altLang="en-US">
                <a:latin typeface="Arial" panose="020B0604020202020204" pitchFamily="34" charset="0"/>
              </a:rPr>
              <a:pPr/>
              <a:t>27</a:t>
            </a:fld>
            <a:endParaRPr lang="en-US" altLang="en-US">
              <a:latin typeface="Arial" panose="020B0604020202020204" pitchFamily="34" charset="0"/>
            </a:endParaRPr>
          </a:p>
        </p:txBody>
      </p:sp>
      <p:sp>
        <p:nvSpPr>
          <p:cNvPr id="54275" name="Rectangle 2">
            <a:extLst>
              <a:ext uri="{FF2B5EF4-FFF2-40B4-BE49-F238E27FC236}">
                <a16:creationId xmlns:a16="http://schemas.microsoft.com/office/drawing/2014/main" id="{F8362006-FFE8-3628-B162-CEFD59055EED}"/>
              </a:ext>
            </a:extLst>
          </p:cNvPr>
          <p:cNvSpPr>
            <a:spLocks noRot="1" noChangeArrowheads="1" noTextEdit="1"/>
          </p:cNvSpPr>
          <p:nvPr>
            <p:ph type="sldImg"/>
          </p:nvPr>
        </p:nvSpPr>
        <p:spPr>
          <a:ln/>
        </p:spPr>
      </p:sp>
      <p:sp>
        <p:nvSpPr>
          <p:cNvPr id="54276" name="Rectangle 3">
            <a:extLst>
              <a:ext uri="{FF2B5EF4-FFF2-40B4-BE49-F238E27FC236}">
                <a16:creationId xmlns:a16="http://schemas.microsoft.com/office/drawing/2014/main" id="{D460DC35-B3C9-A4FE-E823-1B85797A600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BB8E8561-CED9-ADA2-E01C-4BAE2F21688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323E2431-B63D-4E5F-B0C4-5BBA874E1EA8}" type="slidenum">
              <a:rPr lang="en-US" altLang="en-US">
                <a:latin typeface="Arial" panose="020B0604020202020204" pitchFamily="34" charset="0"/>
              </a:rPr>
              <a:pPr/>
              <a:t>28</a:t>
            </a:fld>
            <a:endParaRPr lang="en-US" altLang="en-US">
              <a:latin typeface="Arial" panose="020B0604020202020204" pitchFamily="34" charset="0"/>
            </a:endParaRPr>
          </a:p>
        </p:txBody>
      </p:sp>
      <p:sp>
        <p:nvSpPr>
          <p:cNvPr id="56323" name="Rectangle 2">
            <a:extLst>
              <a:ext uri="{FF2B5EF4-FFF2-40B4-BE49-F238E27FC236}">
                <a16:creationId xmlns:a16="http://schemas.microsoft.com/office/drawing/2014/main" id="{95E6D77F-5333-7B7B-E743-CA4A03E784F2}"/>
              </a:ext>
            </a:extLst>
          </p:cNvPr>
          <p:cNvSpPr>
            <a:spLocks noRot="1" noChangeArrowheads="1" noTextEdit="1"/>
          </p:cNvSpPr>
          <p:nvPr>
            <p:ph type="sldImg"/>
          </p:nvPr>
        </p:nvSpPr>
        <p:spPr>
          <a:ln/>
        </p:spPr>
      </p:sp>
      <p:sp>
        <p:nvSpPr>
          <p:cNvPr id="56324" name="Rectangle 3">
            <a:extLst>
              <a:ext uri="{FF2B5EF4-FFF2-40B4-BE49-F238E27FC236}">
                <a16:creationId xmlns:a16="http://schemas.microsoft.com/office/drawing/2014/main" id="{0DAC3BCE-E7F1-2A83-F1EF-836F8592EB4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5453731B-6710-3763-F85E-2E09C502050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D981673E-3DD0-4339-B18E-D07477C53356}" type="slidenum">
              <a:rPr lang="en-US" altLang="en-US">
                <a:latin typeface="Arial" panose="020B0604020202020204" pitchFamily="34" charset="0"/>
              </a:rPr>
              <a:pPr/>
              <a:t>29</a:t>
            </a:fld>
            <a:endParaRPr lang="en-US" altLang="en-US">
              <a:latin typeface="Arial" panose="020B0604020202020204" pitchFamily="34" charset="0"/>
            </a:endParaRPr>
          </a:p>
        </p:txBody>
      </p:sp>
      <p:sp>
        <p:nvSpPr>
          <p:cNvPr id="58371" name="Rectangle 2">
            <a:extLst>
              <a:ext uri="{FF2B5EF4-FFF2-40B4-BE49-F238E27FC236}">
                <a16:creationId xmlns:a16="http://schemas.microsoft.com/office/drawing/2014/main" id="{ED7D1319-0719-F73D-2A94-9366A123895F}"/>
              </a:ext>
            </a:extLst>
          </p:cNvPr>
          <p:cNvSpPr>
            <a:spLocks noRot="1" noChangeArrowheads="1" noTextEdit="1"/>
          </p:cNvSpPr>
          <p:nvPr>
            <p:ph type="sldImg"/>
          </p:nvPr>
        </p:nvSpPr>
        <p:spPr>
          <a:ln/>
        </p:spPr>
      </p:sp>
      <p:sp>
        <p:nvSpPr>
          <p:cNvPr id="58372" name="Rectangle 3">
            <a:extLst>
              <a:ext uri="{FF2B5EF4-FFF2-40B4-BE49-F238E27FC236}">
                <a16:creationId xmlns:a16="http://schemas.microsoft.com/office/drawing/2014/main" id="{8D299CD9-146F-28F4-68AC-98491B0F40C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EB879AAE-3B5C-18E7-2E0E-648FE8FF151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6312A376-DD37-4B98-B80C-0265C77F4329}" type="slidenum">
              <a:rPr lang="en-US" altLang="en-US">
                <a:latin typeface="Arial" panose="020B0604020202020204" pitchFamily="34" charset="0"/>
              </a:rPr>
              <a:pPr/>
              <a:t>30</a:t>
            </a:fld>
            <a:endParaRPr lang="en-US" altLang="en-US">
              <a:latin typeface="Arial" panose="020B0604020202020204" pitchFamily="34" charset="0"/>
            </a:endParaRPr>
          </a:p>
        </p:txBody>
      </p:sp>
      <p:sp>
        <p:nvSpPr>
          <p:cNvPr id="60419" name="Rectangle 2">
            <a:extLst>
              <a:ext uri="{FF2B5EF4-FFF2-40B4-BE49-F238E27FC236}">
                <a16:creationId xmlns:a16="http://schemas.microsoft.com/office/drawing/2014/main" id="{DCFEE28D-8AE5-6F58-82EC-69CAF817EEAF}"/>
              </a:ext>
            </a:extLst>
          </p:cNvPr>
          <p:cNvSpPr>
            <a:spLocks noRot="1" noChangeArrowheads="1" noTextEdit="1"/>
          </p:cNvSpPr>
          <p:nvPr>
            <p:ph type="sldImg"/>
          </p:nvPr>
        </p:nvSpPr>
        <p:spPr>
          <a:ln/>
        </p:spPr>
      </p:sp>
      <p:sp>
        <p:nvSpPr>
          <p:cNvPr id="60420" name="Rectangle 3">
            <a:extLst>
              <a:ext uri="{FF2B5EF4-FFF2-40B4-BE49-F238E27FC236}">
                <a16:creationId xmlns:a16="http://schemas.microsoft.com/office/drawing/2014/main" id="{CDF6904A-C08B-DD19-45FC-036D94AD118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C78B407A-1603-EB36-2A95-53131ECB122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41A3AA5E-6B4B-4A95-BCA8-7F788C3BADAA}" type="slidenum">
              <a:rPr lang="en-US" altLang="en-US">
                <a:latin typeface="Arial" panose="020B0604020202020204" pitchFamily="34" charset="0"/>
              </a:rPr>
              <a:pPr/>
              <a:t>31</a:t>
            </a:fld>
            <a:endParaRPr lang="en-US" altLang="en-US">
              <a:latin typeface="Arial" panose="020B0604020202020204" pitchFamily="34" charset="0"/>
            </a:endParaRPr>
          </a:p>
        </p:txBody>
      </p:sp>
      <p:sp>
        <p:nvSpPr>
          <p:cNvPr id="62467" name="Rectangle 2">
            <a:extLst>
              <a:ext uri="{FF2B5EF4-FFF2-40B4-BE49-F238E27FC236}">
                <a16:creationId xmlns:a16="http://schemas.microsoft.com/office/drawing/2014/main" id="{FA73759F-B442-E24B-8A65-4E09E9414B39}"/>
              </a:ext>
            </a:extLst>
          </p:cNvPr>
          <p:cNvSpPr>
            <a:spLocks noRot="1" noChangeArrowheads="1" noTextEdit="1"/>
          </p:cNvSpPr>
          <p:nvPr>
            <p:ph type="sldImg"/>
          </p:nvPr>
        </p:nvSpPr>
        <p:spPr>
          <a:ln/>
        </p:spPr>
      </p:sp>
      <p:sp>
        <p:nvSpPr>
          <p:cNvPr id="62468" name="Rectangle 3">
            <a:extLst>
              <a:ext uri="{FF2B5EF4-FFF2-40B4-BE49-F238E27FC236}">
                <a16:creationId xmlns:a16="http://schemas.microsoft.com/office/drawing/2014/main" id="{E0530CAA-7F7D-0BF9-6CD7-6877F5CF01F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3280D918-CC2E-0591-4A28-2158E5D9E74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8CB947AF-33B9-4558-A723-95BC4EC3E84C}" type="slidenum">
              <a:rPr lang="en-US" altLang="en-US">
                <a:latin typeface="Arial" panose="020B0604020202020204" pitchFamily="34" charset="0"/>
              </a:rPr>
              <a:pPr/>
              <a:t>32</a:t>
            </a:fld>
            <a:endParaRPr lang="en-US" altLang="en-US">
              <a:latin typeface="Arial" panose="020B0604020202020204" pitchFamily="34" charset="0"/>
            </a:endParaRPr>
          </a:p>
        </p:txBody>
      </p:sp>
      <p:sp>
        <p:nvSpPr>
          <p:cNvPr id="64515" name="Rectangle 2">
            <a:extLst>
              <a:ext uri="{FF2B5EF4-FFF2-40B4-BE49-F238E27FC236}">
                <a16:creationId xmlns:a16="http://schemas.microsoft.com/office/drawing/2014/main" id="{8DAD1142-5CB8-2FCE-09BE-83169E51A88D}"/>
              </a:ext>
            </a:extLst>
          </p:cNvPr>
          <p:cNvSpPr>
            <a:spLocks noRot="1" noChangeArrowheads="1" noTextEdit="1"/>
          </p:cNvSpPr>
          <p:nvPr>
            <p:ph type="sldImg"/>
          </p:nvPr>
        </p:nvSpPr>
        <p:spPr>
          <a:ln/>
        </p:spPr>
      </p:sp>
      <p:sp>
        <p:nvSpPr>
          <p:cNvPr id="64516" name="Rectangle 3">
            <a:extLst>
              <a:ext uri="{FF2B5EF4-FFF2-40B4-BE49-F238E27FC236}">
                <a16:creationId xmlns:a16="http://schemas.microsoft.com/office/drawing/2014/main" id="{4BA0250F-7608-372D-EA28-709805222E4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A6530A08-1898-D854-6D32-2494D9E70EA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591F304F-08E4-4CE6-9ADF-B5B9FD93970F}" type="slidenum">
              <a:rPr lang="en-US" altLang="en-US">
                <a:latin typeface="Arial" panose="020B0604020202020204" pitchFamily="34" charset="0"/>
              </a:rPr>
              <a:pPr/>
              <a:t>33</a:t>
            </a:fld>
            <a:endParaRPr lang="en-US" altLang="en-US">
              <a:latin typeface="Arial" panose="020B0604020202020204" pitchFamily="34" charset="0"/>
            </a:endParaRPr>
          </a:p>
        </p:txBody>
      </p:sp>
      <p:sp>
        <p:nvSpPr>
          <p:cNvPr id="66563" name="Rectangle 2">
            <a:extLst>
              <a:ext uri="{FF2B5EF4-FFF2-40B4-BE49-F238E27FC236}">
                <a16:creationId xmlns:a16="http://schemas.microsoft.com/office/drawing/2014/main" id="{9EBA128A-6488-3645-5E8D-7A76DB14BCA0}"/>
              </a:ext>
            </a:extLst>
          </p:cNvPr>
          <p:cNvSpPr>
            <a:spLocks noRot="1" noChangeArrowheads="1" noTextEdit="1"/>
          </p:cNvSpPr>
          <p:nvPr>
            <p:ph type="sldImg"/>
          </p:nvPr>
        </p:nvSpPr>
        <p:spPr>
          <a:ln/>
        </p:spPr>
      </p:sp>
      <p:sp>
        <p:nvSpPr>
          <p:cNvPr id="66564" name="Rectangle 3">
            <a:extLst>
              <a:ext uri="{FF2B5EF4-FFF2-40B4-BE49-F238E27FC236}">
                <a16:creationId xmlns:a16="http://schemas.microsoft.com/office/drawing/2014/main" id="{61B9D30B-EF88-C0A2-FF32-9E38D4CD0BD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EF030D02-3CFD-AA0D-4AAE-55F1A37EA9A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6E45DC29-9C14-4589-925F-9052471D9441}" type="slidenum">
              <a:rPr lang="en-US" altLang="en-US">
                <a:latin typeface="Arial" panose="020B0604020202020204" pitchFamily="34" charset="0"/>
              </a:rPr>
              <a:pPr/>
              <a:t>34</a:t>
            </a:fld>
            <a:endParaRPr lang="en-US" altLang="en-US">
              <a:latin typeface="Arial" panose="020B0604020202020204" pitchFamily="34" charset="0"/>
            </a:endParaRPr>
          </a:p>
        </p:txBody>
      </p:sp>
      <p:sp>
        <p:nvSpPr>
          <p:cNvPr id="68611" name="Rectangle 2">
            <a:extLst>
              <a:ext uri="{FF2B5EF4-FFF2-40B4-BE49-F238E27FC236}">
                <a16:creationId xmlns:a16="http://schemas.microsoft.com/office/drawing/2014/main" id="{526D3A51-FD3C-6485-6E5D-C56C42A5789D}"/>
              </a:ext>
            </a:extLst>
          </p:cNvPr>
          <p:cNvSpPr>
            <a:spLocks noRot="1" noChangeArrowheads="1" noTextEdit="1"/>
          </p:cNvSpPr>
          <p:nvPr>
            <p:ph type="sldImg"/>
          </p:nvPr>
        </p:nvSpPr>
        <p:spPr>
          <a:ln/>
        </p:spPr>
      </p:sp>
      <p:sp>
        <p:nvSpPr>
          <p:cNvPr id="68612" name="Rectangle 3">
            <a:extLst>
              <a:ext uri="{FF2B5EF4-FFF2-40B4-BE49-F238E27FC236}">
                <a16:creationId xmlns:a16="http://schemas.microsoft.com/office/drawing/2014/main" id="{9C298F52-BB20-DFB7-ABC5-D1A24754903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6D7B8B01-FA83-76A0-0D44-A2969FB0667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741945F1-F70D-449B-A99C-9A3CD83D3214}" type="slidenum">
              <a:rPr lang="en-US" altLang="en-US">
                <a:latin typeface="Arial" panose="020B0604020202020204" pitchFamily="34" charset="0"/>
              </a:rPr>
              <a:pPr/>
              <a:t>16</a:t>
            </a:fld>
            <a:endParaRPr lang="en-US" altLang="en-US">
              <a:latin typeface="Arial" panose="020B0604020202020204" pitchFamily="34" charset="0"/>
            </a:endParaRPr>
          </a:p>
        </p:txBody>
      </p:sp>
      <p:sp>
        <p:nvSpPr>
          <p:cNvPr id="29699" name="Rectangle 2">
            <a:extLst>
              <a:ext uri="{FF2B5EF4-FFF2-40B4-BE49-F238E27FC236}">
                <a16:creationId xmlns:a16="http://schemas.microsoft.com/office/drawing/2014/main" id="{9786EF98-1EEF-4294-3A5A-4FDD8B1157FC}"/>
              </a:ext>
            </a:extLst>
          </p:cNvPr>
          <p:cNvSpPr>
            <a:spLocks noRot="1" noChangeArrowheads="1" noTextEdit="1"/>
          </p:cNvSpPr>
          <p:nvPr>
            <p:ph type="sldImg"/>
          </p:nvPr>
        </p:nvSpPr>
        <p:spPr>
          <a:ln/>
        </p:spPr>
      </p:sp>
      <p:sp>
        <p:nvSpPr>
          <p:cNvPr id="29700" name="Rectangle 3">
            <a:extLst>
              <a:ext uri="{FF2B5EF4-FFF2-40B4-BE49-F238E27FC236}">
                <a16:creationId xmlns:a16="http://schemas.microsoft.com/office/drawing/2014/main" id="{9FB867D0-8272-0958-2184-AAFB3082F3B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FF42EDD8-752F-995E-81F7-5842FB7C328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5B539879-5C9F-43E2-9BC7-FFD780396B75}" type="slidenum">
              <a:rPr lang="en-US" altLang="en-US">
                <a:latin typeface="Arial" panose="020B0604020202020204" pitchFamily="34" charset="0"/>
              </a:rPr>
              <a:pPr/>
              <a:t>35</a:t>
            </a:fld>
            <a:endParaRPr lang="en-US" altLang="en-US">
              <a:latin typeface="Arial" panose="020B0604020202020204" pitchFamily="34" charset="0"/>
            </a:endParaRPr>
          </a:p>
        </p:txBody>
      </p:sp>
      <p:sp>
        <p:nvSpPr>
          <p:cNvPr id="70659" name="Rectangle 2">
            <a:extLst>
              <a:ext uri="{FF2B5EF4-FFF2-40B4-BE49-F238E27FC236}">
                <a16:creationId xmlns:a16="http://schemas.microsoft.com/office/drawing/2014/main" id="{1594EC25-5FFE-811D-4D92-1465C3EBD3AF}"/>
              </a:ext>
            </a:extLst>
          </p:cNvPr>
          <p:cNvSpPr>
            <a:spLocks noRot="1" noChangeArrowheads="1" noTextEdit="1"/>
          </p:cNvSpPr>
          <p:nvPr>
            <p:ph type="sldImg"/>
          </p:nvPr>
        </p:nvSpPr>
        <p:spPr>
          <a:ln/>
        </p:spPr>
      </p:sp>
      <p:sp>
        <p:nvSpPr>
          <p:cNvPr id="70660" name="Rectangle 3">
            <a:extLst>
              <a:ext uri="{FF2B5EF4-FFF2-40B4-BE49-F238E27FC236}">
                <a16:creationId xmlns:a16="http://schemas.microsoft.com/office/drawing/2014/main" id="{55DA59E3-3559-CEB0-E9A1-CFC63F4A408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821D76F4-BA01-351E-A976-427BB33DC4F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18E2F99E-53A2-41EF-B123-20040C07F841}" type="slidenum">
              <a:rPr lang="en-US" altLang="en-US">
                <a:latin typeface="Arial" panose="020B0604020202020204" pitchFamily="34" charset="0"/>
              </a:rPr>
              <a:pPr/>
              <a:t>18</a:t>
            </a:fld>
            <a:endParaRPr lang="en-US" altLang="en-US">
              <a:latin typeface="Arial" panose="020B0604020202020204" pitchFamily="34" charset="0"/>
            </a:endParaRPr>
          </a:p>
        </p:txBody>
      </p:sp>
      <p:sp>
        <p:nvSpPr>
          <p:cNvPr id="27651" name="Rectangle 2">
            <a:extLst>
              <a:ext uri="{FF2B5EF4-FFF2-40B4-BE49-F238E27FC236}">
                <a16:creationId xmlns:a16="http://schemas.microsoft.com/office/drawing/2014/main" id="{A3EB6C21-C515-5ECE-12B9-000A5D41A634}"/>
              </a:ext>
            </a:extLst>
          </p:cNvPr>
          <p:cNvSpPr>
            <a:spLocks noRot="1" noChangeArrowheads="1" noTextEdit="1"/>
          </p:cNvSpPr>
          <p:nvPr>
            <p:ph type="sldImg"/>
          </p:nvPr>
        </p:nvSpPr>
        <p:spPr>
          <a:ln/>
        </p:spPr>
      </p:sp>
      <p:sp>
        <p:nvSpPr>
          <p:cNvPr id="27652" name="Rectangle 3">
            <a:extLst>
              <a:ext uri="{FF2B5EF4-FFF2-40B4-BE49-F238E27FC236}">
                <a16:creationId xmlns:a16="http://schemas.microsoft.com/office/drawing/2014/main" id="{7A43A586-8AA9-5132-43FB-569F8CBE5C2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628895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827E0EC7-BAE8-3564-58C9-EEF9432CF0F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5C8FDF36-3E37-498A-AA4C-7BD72758A723}" type="slidenum">
              <a:rPr lang="en-US" altLang="en-US">
                <a:latin typeface="Arial" panose="020B0604020202020204" pitchFamily="34" charset="0"/>
              </a:rPr>
              <a:pPr/>
              <a:t>19</a:t>
            </a:fld>
            <a:endParaRPr lang="en-US" altLang="en-US">
              <a:latin typeface="Arial" panose="020B0604020202020204" pitchFamily="34" charset="0"/>
            </a:endParaRPr>
          </a:p>
        </p:txBody>
      </p:sp>
      <p:sp>
        <p:nvSpPr>
          <p:cNvPr id="31747" name="Rectangle 2">
            <a:extLst>
              <a:ext uri="{FF2B5EF4-FFF2-40B4-BE49-F238E27FC236}">
                <a16:creationId xmlns:a16="http://schemas.microsoft.com/office/drawing/2014/main" id="{2CF72E29-D196-D5DE-EB55-D68D11E89749}"/>
              </a:ext>
            </a:extLst>
          </p:cNvPr>
          <p:cNvSpPr>
            <a:spLocks noRot="1" noChangeArrowheads="1" noTextEdit="1"/>
          </p:cNvSpPr>
          <p:nvPr>
            <p:ph type="sldImg"/>
          </p:nvPr>
        </p:nvSpPr>
        <p:spPr>
          <a:ln/>
        </p:spPr>
      </p:sp>
      <p:sp>
        <p:nvSpPr>
          <p:cNvPr id="31748" name="Rectangle 3">
            <a:extLst>
              <a:ext uri="{FF2B5EF4-FFF2-40B4-BE49-F238E27FC236}">
                <a16:creationId xmlns:a16="http://schemas.microsoft.com/office/drawing/2014/main" id="{65F297C2-88A2-6EAE-5410-89A57018D4E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F2EC1AD8-448D-11A8-8563-8262F1A9FC7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9E43B845-33BC-4F5D-9AF4-96CB054D52A5}" type="slidenum">
              <a:rPr lang="en-US" altLang="en-US">
                <a:latin typeface="Arial" panose="020B0604020202020204" pitchFamily="34" charset="0"/>
              </a:rPr>
              <a:pPr/>
              <a:t>20</a:t>
            </a:fld>
            <a:endParaRPr lang="en-US" altLang="en-US">
              <a:latin typeface="Arial" panose="020B0604020202020204" pitchFamily="34" charset="0"/>
            </a:endParaRPr>
          </a:p>
        </p:txBody>
      </p:sp>
      <p:sp>
        <p:nvSpPr>
          <p:cNvPr id="33795" name="Rectangle 2">
            <a:extLst>
              <a:ext uri="{FF2B5EF4-FFF2-40B4-BE49-F238E27FC236}">
                <a16:creationId xmlns:a16="http://schemas.microsoft.com/office/drawing/2014/main" id="{899BB02D-A986-5E12-1B76-9D63DE01E9DF}"/>
              </a:ext>
            </a:extLst>
          </p:cNvPr>
          <p:cNvSpPr>
            <a:spLocks noRot="1" noChangeArrowheads="1" noTextEdit="1"/>
          </p:cNvSpPr>
          <p:nvPr>
            <p:ph type="sldImg"/>
          </p:nvPr>
        </p:nvSpPr>
        <p:spPr>
          <a:ln/>
        </p:spPr>
      </p:sp>
      <p:sp>
        <p:nvSpPr>
          <p:cNvPr id="33796" name="Rectangle 3">
            <a:extLst>
              <a:ext uri="{FF2B5EF4-FFF2-40B4-BE49-F238E27FC236}">
                <a16:creationId xmlns:a16="http://schemas.microsoft.com/office/drawing/2014/main" id="{44C76A0D-37FC-966B-59D0-646B22C2E9E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E02E7B55-F19B-EA00-FA74-BF714A62DA1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53F82730-1062-4FBB-8172-092FBEC54C1D}" type="slidenum">
              <a:rPr lang="en-US" altLang="en-US">
                <a:latin typeface="Arial" panose="020B0604020202020204" pitchFamily="34" charset="0"/>
              </a:rPr>
              <a:pPr/>
              <a:t>21</a:t>
            </a:fld>
            <a:endParaRPr lang="en-US" altLang="en-US">
              <a:latin typeface="Arial" panose="020B0604020202020204" pitchFamily="34" charset="0"/>
            </a:endParaRPr>
          </a:p>
        </p:txBody>
      </p:sp>
      <p:sp>
        <p:nvSpPr>
          <p:cNvPr id="35843" name="Rectangle 2">
            <a:extLst>
              <a:ext uri="{FF2B5EF4-FFF2-40B4-BE49-F238E27FC236}">
                <a16:creationId xmlns:a16="http://schemas.microsoft.com/office/drawing/2014/main" id="{7175FCE2-A17B-E93D-B388-EE3FA1E8DE54}"/>
              </a:ext>
            </a:extLst>
          </p:cNvPr>
          <p:cNvSpPr>
            <a:spLocks noRot="1" noChangeArrowheads="1" noTextEdit="1"/>
          </p:cNvSpPr>
          <p:nvPr>
            <p:ph type="sldImg"/>
          </p:nvPr>
        </p:nvSpPr>
        <p:spPr>
          <a:ln/>
        </p:spPr>
      </p:sp>
      <p:sp>
        <p:nvSpPr>
          <p:cNvPr id="35844" name="Rectangle 3">
            <a:extLst>
              <a:ext uri="{FF2B5EF4-FFF2-40B4-BE49-F238E27FC236}">
                <a16:creationId xmlns:a16="http://schemas.microsoft.com/office/drawing/2014/main" id="{8398867C-5939-5EF7-AF6E-A794062A91E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4FFE13C6-97A7-10F3-FA14-6B9D4161333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1F17EFEA-29FC-4B57-8169-CBAF59964FCD}" type="slidenum">
              <a:rPr lang="en-US" altLang="en-US">
                <a:latin typeface="Arial" panose="020B0604020202020204" pitchFamily="34" charset="0"/>
              </a:rPr>
              <a:pPr/>
              <a:t>22</a:t>
            </a:fld>
            <a:endParaRPr lang="en-US" altLang="en-US">
              <a:latin typeface="Arial" panose="020B0604020202020204" pitchFamily="34" charset="0"/>
            </a:endParaRPr>
          </a:p>
        </p:txBody>
      </p:sp>
      <p:sp>
        <p:nvSpPr>
          <p:cNvPr id="39939" name="Rectangle 2">
            <a:extLst>
              <a:ext uri="{FF2B5EF4-FFF2-40B4-BE49-F238E27FC236}">
                <a16:creationId xmlns:a16="http://schemas.microsoft.com/office/drawing/2014/main" id="{D9BE226E-1A97-0242-C0D7-7CAFDEC08526}"/>
              </a:ext>
            </a:extLst>
          </p:cNvPr>
          <p:cNvSpPr>
            <a:spLocks noRot="1" noChangeArrowheads="1" noTextEdit="1"/>
          </p:cNvSpPr>
          <p:nvPr>
            <p:ph type="sldImg"/>
          </p:nvPr>
        </p:nvSpPr>
        <p:spPr>
          <a:ln/>
        </p:spPr>
      </p:sp>
      <p:sp>
        <p:nvSpPr>
          <p:cNvPr id="39940" name="Rectangle 3">
            <a:extLst>
              <a:ext uri="{FF2B5EF4-FFF2-40B4-BE49-F238E27FC236}">
                <a16:creationId xmlns:a16="http://schemas.microsoft.com/office/drawing/2014/main" id="{BA0D31C1-F91D-7702-B563-C69AFEBBA34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48E8995A-B6CF-E042-6303-6999D53106F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FE7EEE7D-89A7-4DC2-92FD-B769B5527576}" type="slidenum">
              <a:rPr lang="en-US" altLang="en-US">
                <a:latin typeface="Arial" panose="020B0604020202020204" pitchFamily="34" charset="0"/>
              </a:rPr>
              <a:pPr/>
              <a:t>23</a:t>
            </a:fld>
            <a:endParaRPr lang="en-US" altLang="en-US">
              <a:latin typeface="Arial" panose="020B0604020202020204" pitchFamily="34" charset="0"/>
            </a:endParaRPr>
          </a:p>
        </p:txBody>
      </p:sp>
      <p:sp>
        <p:nvSpPr>
          <p:cNvPr id="46083" name="Rectangle 2">
            <a:extLst>
              <a:ext uri="{FF2B5EF4-FFF2-40B4-BE49-F238E27FC236}">
                <a16:creationId xmlns:a16="http://schemas.microsoft.com/office/drawing/2014/main" id="{2040B3AA-EBB1-2232-19A9-F5A7DAAE0827}"/>
              </a:ext>
            </a:extLst>
          </p:cNvPr>
          <p:cNvSpPr>
            <a:spLocks noRot="1" noChangeArrowheads="1" noTextEdit="1"/>
          </p:cNvSpPr>
          <p:nvPr>
            <p:ph type="sldImg"/>
          </p:nvPr>
        </p:nvSpPr>
        <p:spPr>
          <a:ln/>
        </p:spPr>
      </p:sp>
      <p:sp>
        <p:nvSpPr>
          <p:cNvPr id="46084" name="Rectangle 3">
            <a:extLst>
              <a:ext uri="{FF2B5EF4-FFF2-40B4-BE49-F238E27FC236}">
                <a16:creationId xmlns:a16="http://schemas.microsoft.com/office/drawing/2014/main" id="{90A4DEC4-6165-485B-E2EA-231113A8EF0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87E73F3E-6AAB-D072-45BA-226A9642A98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C6DAA88A-4854-4D85-BCAB-65D3E7551499}" type="slidenum">
              <a:rPr lang="en-US" altLang="en-US">
                <a:latin typeface="Arial" panose="020B0604020202020204" pitchFamily="34" charset="0"/>
              </a:rPr>
              <a:pPr/>
              <a:t>24</a:t>
            </a:fld>
            <a:endParaRPr lang="en-US" altLang="en-US">
              <a:latin typeface="Arial" panose="020B0604020202020204" pitchFamily="34" charset="0"/>
            </a:endParaRPr>
          </a:p>
        </p:txBody>
      </p:sp>
      <p:sp>
        <p:nvSpPr>
          <p:cNvPr id="48131" name="Rectangle 2">
            <a:extLst>
              <a:ext uri="{FF2B5EF4-FFF2-40B4-BE49-F238E27FC236}">
                <a16:creationId xmlns:a16="http://schemas.microsoft.com/office/drawing/2014/main" id="{86AA41B0-9603-3E11-B004-79D1D97C8464}"/>
              </a:ext>
            </a:extLst>
          </p:cNvPr>
          <p:cNvSpPr>
            <a:spLocks noRot="1" noChangeArrowheads="1" noTextEdit="1"/>
          </p:cNvSpPr>
          <p:nvPr>
            <p:ph type="sldImg"/>
          </p:nvPr>
        </p:nvSpPr>
        <p:spPr>
          <a:ln/>
        </p:spPr>
      </p:sp>
      <p:sp>
        <p:nvSpPr>
          <p:cNvPr id="48132" name="Rectangle 3">
            <a:extLst>
              <a:ext uri="{FF2B5EF4-FFF2-40B4-BE49-F238E27FC236}">
                <a16:creationId xmlns:a16="http://schemas.microsoft.com/office/drawing/2014/main" id="{72AE548F-11E7-1057-4F46-9BDAB3A6F9D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48D16-C432-1898-90D4-F4EBFEAB9B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A1E571C-975E-725F-92FF-4DCA0B8253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96997B5-B541-4DAE-DDF3-015B188EAFEA}"/>
              </a:ext>
            </a:extLst>
          </p:cNvPr>
          <p:cNvSpPr>
            <a:spLocks noGrp="1"/>
          </p:cNvSpPr>
          <p:nvPr>
            <p:ph type="dt" sz="half" idx="10"/>
          </p:nvPr>
        </p:nvSpPr>
        <p:spPr/>
        <p:txBody>
          <a:bodyPr/>
          <a:lstStyle/>
          <a:p>
            <a:fld id="{224DEFF7-D155-46B3-BEAD-ABEF32F887B1}" type="datetimeFigureOut">
              <a:rPr lang="en-US" smtClean="0"/>
              <a:t>3/5/2025</a:t>
            </a:fld>
            <a:endParaRPr lang="en-US"/>
          </a:p>
        </p:txBody>
      </p:sp>
      <p:sp>
        <p:nvSpPr>
          <p:cNvPr id="5" name="Footer Placeholder 4">
            <a:extLst>
              <a:ext uri="{FF2B5EF4-FFF2-40B4-BE49-F238E27FC236}">
                <a16:creationId xmlns:a16="http://schemas.microsoft.com/office/drawing/2014/main" id="{BB74CBB9-B14A-267D-452C-A668EB91AB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FB2028-0EEF-8EE6-DE59-EF4D34A5CF4C}"/>
              </a:ext>
            </a:extLst>
          </p:cNvPr>
          <p:cNvSpPr>
            <a:spLocks noGrp="1"/>
          </p:cNvSpPr>
          <p:nvPr>
            <p:ph type="sldNum" sz="quarter" idx="12"/>
          </p:nvPr>
        </p:nvSpPr>
        <p:spPr/>
        <p:txBody>
          <a:bodyPr/>
          <a:lstStyle/>
          <a:p>
            <a:fld id="{463FE4B3-EF85-4E38-A5D9-F133613E2771}" type="slidenum">
              <a:rPr lang="en-US" smtClean="0"/>
              <a:t>‹#›</a:t>
            </a:fld>
            <a:endParaRPr lang="en-US"/>
          </a:p>
        </p:txBody>
      </p:sp>
    </p:spTree>
    <p:extLst>
      <p:ext uri="{BB962C8B-B14F-4D97-AF65-F5344CB8AC3E}">
        <p14:creationId xmlns:p14="http://schemas.microsoft.com/office/powerpoint/2010/main" val="1689153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3901F-C80D-C1FF-A167-99A6DCBC281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09306DD-E50F-4F14-6FE4-DD7ECBF1E0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F13D0A-64D6-4570-2936-C9B55726EA8D}"/>
              </a:ext>
            </a:extLst>
          </p:cNvPr>
          <p:cNvSpPr>
            <a:spLocks noGrp="1"/>
          </p:cNvSpPr>
          <p:nvPr>
            <p:ph type="dt" sz="half" idx="10"/>
          </p:nvPr>
        </p:nvSpPr>
        <p:spPr/>
        <p:txBody>
          <a:bodyPr/>
          <a:lstStyle/>
          <a:p>
            <a:fld id="{224DEFF7-D155-46B3-BEAD-ABEF32F887B1}" type="datetimeFigureOut">
              <a:rPr lang="en-US" smtClean="0"/>
              <a:t>3/5/2025</a:t>
            </a:fld>
            <a:endParaRPr lang="en-US"/>
          </a:p>
        </p:txBody>
      </p:sp>
      <p:sp>
        <p:nvSpPr>
          <p:cNvPr id="5" name="Footer Placeholder 4">
            <a:extLst>
              <a:ext uri="{FF2B5EF4-FFF2-40B4-BE49-F238E27FC236}">
                <a16:creationId xmlns:a16="http://schemas.microsoft.com/office/drawing/2014/main" id="{5C95E6CA-4C9E-4B76-7F00-2EC96C73CF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5A9FE9-6AE2-3353-52E8-A707AD8DE8D8}"/>
              </a:ext>
            </a:extLst>
          </p:cNvPr>
          <p:cNvSpPr>
            <a:spLocks noGrp="1"/>
          </p:cNvSpPr>
          <p:nvPr>
            <p:ph type="sldNum" sz="quarter" idx="12"/>
          </p:nvPr>
        </p:nvSpPr>
        <p:spPr/>
        <p:txBody>
          <a:bodyPr/>
          <a:lstStyle/>
          <a:p>
            <a:fld id="{463FE4B3-EF85-4E38-A5D9-F133613E2771}" type="slidenum">
              <a:rPr lang="en-US" smtClean="0"/>
              <a:t>‹#›</a:t>
            </a:fld>
            <a:endParaRPr lang="en-US"/>
          </a:p>
        </p:txBody>
      </p:sp>
    </p:spTree>
    <p:extLst>
      <p:ext uri="{BB962C8B-B14F-4D97-AF65-F5344CB8AC3E}">
        <p14:creationId xmlns:p14="http://schemas.microsoft.com/office/powerpoint/2010/main" val="1895141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BCB3FB-CAEE-C3A6-DFA1-A14ED59C8B5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140BD10-3FCE-E6A2-A9DD-3ED1B2CA380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739F60-2382-D180-529C-F75F4FF35BDE}"/>
              </a:ext>
            </a:extLst>
          </p:cNvPr>
          <p:cNvSpPr>
            <a:spLocks noGrp="1"/>
          </p:cNvSpPr>
          <p:nvPr>
            <p:ph type="dt" sz="half" idx="10"/>
          </p:nvPr>
        </p:nvSpPr>
        <p:spPr/>
        <p:txBody>
          <a:bodyPr/>
          <a:lstStyle/>
          <a:p>
            <a:fld id="{224DEFF7-D155-46B3-BEAD-ABEF32F887B1}" type="datetimeFigureOut">
              <a:rPr lang="en-US" smtClean="0"/>
              <a:t>3/5/2025</a:t>
            </a:fld>
            <a:endParaRPr lang="en-US"/>
          </a:p>
        </p:txBody>
      </p:sp>
      <p:sp>
        <p:nvSpPr>
          <p:cNvPr id="5" name="Footer Placeholder 4">
            <a:extLst>
              <a:ext uri="{FF2B5EF4-FFF2-40B4-BE49-F238E27FC236}">
                <a16:creationId xmlns:a16="http://schemas.microsoft.com/office/drawing/2014/main" id="{01944A11-BB75-5F4C-1E54-412C3FF597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6D232C-28EE-557C-7E68-FC0D0E93794D}"/>
              </a:ext>
            </a:extLst>
          </p:cNvPr>
          <p:cNvSpPr>
            <a:spLocks noGrp="1"/>
          </p:cNvSpPr>
          <p:nvPr>
            <p:ph type="sldNum" sz="quarter" idx="12"/>
          </p:nvPr>
        </p:nvSpPr>
        <p:spPr/>
        <p:txBody>
          <a:bodyPr/>
          <a:lstStyle/>
          <a:p>
            <a:fld id="{463FE4B3-EF85-4E38-A5D9-F133613E2771}" type="slidenum">
              <a:rPr lang="en-US" smtClean="0"/>
              <a:t>‹#›</a:t>
            </a:fld>
            <a:endParaRPr lang="en-US"/>
          </a:p>
        </p:txBody>
      </p:sp>
    </p:spTree>
    <p:extLst>
      <p:ext uri="{BB962C8B-B14F-4D97-AF65-F5344CB8AC3E}">
        <p14:creationId xmlns:p14="http://schemas.microsoft.com/office/powerpoint/2010/main" val="2893390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A94F8-6EB3-651F-C447-C9B030438C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96B3DB-3EAC-6797-4B04-8CA3DC4762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A5C790-90D7-9F8B-A2FC-1800A00E1308}"/>
              </a:ext>
            </a:extLst>
          </p:cNvPr>
          <p:cNvSpPr>
            <a:spLocks noGrp="1"/>
          </p:cNvSpPr>
          <p:nvPr>
            <p:ph type="dt" sz="half" idx="10"/>
          </p:nvPr>
        </p:nvSpPr>
        <p:spPr/>
        <p:txBody>
          <a:bodyPr/>
          <a:lstStyle/>
          <a:p>
            <a:fld id="{224DEFF7-D155-46B3-BEAD-ABEF32F887B1}" type="datetimeFigureOut">
              <a:rPr lang="en-US" smtClean="0"/>
              <a:t>3/5/2025</a:t>
            </a:fld>
            <a:endParaRPr lang="en-US"/>
          </a:p>
        </p:txBody>
      </p:sp>
      <p:sp>
        <p:nvSpPr>
          <p:cNvPr id="5" name="Footer Placeholder 4">
            <a:extLst>
              <a:ext uri="{FF2B5EF4-FFF2-40B4-BE49-F238E27FC236}">
                <a16:creationId xmlns:a16="http://schemas.microsoft.com/office/drawing/2014/main" id="{844DC07A-80BC-2258-F101-1661C52324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2A9846-5F4E-AD20-8618-CE16EB94AE45}"/>
              </a:ext>
            </a:extLst>
          </p:cNvPr>
          <p:cNvSpPr>
            <a:spLocks noGrp="1"/>
          </p:cNvSpPr>
          <p:nvPr>
            <p:ph type="sldNum" sz="quarter" idx="12"/>
          </p:nvPr>
        </p:nvSpPr>
        <p:spPr/>
        <p:txBody>
          <a:bodyPr/>
          <a:lstStyle/>
          <a:p>
            <a:fld id="{463FE4B3-EF85-4E38-A5D9-F133613E2771}" type="slidenum">
              <a:rPr lang="en-US" smtClean="0"/>
              <a:t>‹#›</a:t>
            </a:fld>
            <a:endParaRPr lang="en-US"/>
          </a:p>
        </p:txBody>
      </p:sp>
    </p:spTree>
    <p:extLst>
      <p:ext uri="{BB962C8B-B14F-4D97-AF65-F5344CB8AC3E}">
        <p14:creationId xmlns:p14="http://schemas.microsoft.com/office/powerpoint/2010/main" val="33943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BD4A6-B162-9011-7FFD-AB60563407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C03942-E848-93A5-50E7-B260392B58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E9717A-509A-E85F-0A36-EAAE35A4AC30}"/>
              </a:ext>
            </a:extLst>
          </p:cNvPr>
          <p:cNvSpPr>
            <a:spLocks noGrp="1"/>
          </p:cNvSpPr>
          <p:nvPr>
            <p:ph type="dt" sz="half" idx="10"/>
          </p:nvPr>
        </p:nvSpPr>
        <p:spPr/>
        <p:txBody>
          <a:bodyPr/>
          <a:lstStyle/>
          <a:p>
            <a:fld id="{224DEFF7-D155-46B3-BEAD-ABEF32F887B1}" type="datetimeFigureOut">
              <a:rPr lang="en-US" smtClean="0"/>
              <a:t>3/5/2025</a:t>
            </a:fld>
            <a:endParaRPr lang="en-US"/>
          </a:p>
        </p:txBody>
      </p:sp>
      <p:sp>
        <p:nvSpPr>
          <p:cNvPr id="5" name="Footer Placeholder 4">
            <a:extLst>
              <a:ext uri="{FF2B5EF4-FFF2-40B4-BE49-F238E27FC236}">
                <a16:creationId xmlns:a16="http://schemas.microsoft.com/office/drawing/2014/main" id="{2794A3EA-2F1A-E4F9-E738-1A741D998B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6B7A76-5DCA-9FD7-8044-94CDF71D194A}"/>
              </a:ext>
            </a:extLst>
          </p:cNvPr>
          <p:cNvSpPr>
            <a:spLocks noGrp="1"/>
          </p:cNvSpPr>
          <p:nvPr>
            <p:ph type="sldNum" sz="quarter" idx="12"/>
          </p:nvPr>
        </p:nvSpPr>
        <p:spPr/>
        <p:txBody>
          <a:bodyPr/>
          <a:lstStyle/>
          <a:p>
            <a:fld id="{463FE4B3-EF85-4E38-A5D9-F133613E2771}" type="slidenum">
              <a:rPr lang="en-US" smtClean="0"/>
              <a:t>‹#›</a:t>
            </a:fld>
            <a:endParaRPr lang="en-US"/>
          </a:p>
        </p:txBody>
      </p:sp>
    </p:spTree>
    <p:extLst>
      <p:ext uri="{BB962C8B-B14F-4D97-AF65-F5344CB8AC3E}">
        <p14:creationId xmlns:p14="http://schemas.microsoft.com/office/powerpoint/2010/main" val="3120066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B9BD8-35F0-12A5-8D58-E028B29072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085F8D-47F0-1E5B-8A34-B959CA463FA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7C82576-A5E6-4434-62A0-F8724A70FE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08AC23-CADC-5561-CBEC-801ECAB23D3D}"/>
              </a:ext>
            </a:extLst>
          </p:cNvPr>
          <p:cNvSpPr>
            <a:spLocks noGrp="1"/>
          </p:cNvSpPr>
          <p:nvPr>
            <p:ph type="dt" sz="half" idx="10"/>
          </p:nvPr>
        </p:nvSpPr>
        <p:spPr/>
        <p:txBody>
          <a:bodyPr/>
          <a:lstStyle/>
          <a:p>
            <a:fld id="{224DEFF7-D155-46B3-BEAD-ABEF32F887B1}" type="datetimeFigureOut">
              <a:rPr lang="en-US" smtClean="0"/>
              <a:t>3/5/2025</a:t>
            </a:fld>
            <a:endParaRPr lang="en-US"/>
          </a:p>
        </p:txBody>
      </p:sp>
      <p:sp>
        <p:nvSpPr>
          <p:cNvPr id="6" name="Footer Placeholder 5">
            <a:extLst>
              <a:ext uri="{FF2B5EF4-FFF2-40B4-BE49-F238E27FC236}">
                <a16:creationId xmlns:a16="http://schemas.microsoft.com/office/drawing/2014/main" id="{069F15EE-9676-53FD-4B96-0E2FA75DCD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3B5ED4-BB90-F529-0262-EF3671D1C46A}"/>
              </a:ext>
            </a:extLst>
          </p:cNvPr>
          <p:cNvSpPr>
            <a:spLocks noGrp="1"/>
          </p:cNvSpPr>
          <p:nvPr>
            <p:ph type="sldNum" sz="quarter" idx="12"/>
          </p:nvPr>
        </p:nvSpPr>
        <p:spPr/>
        <p:txBody>
          <a:bodyPr/>
          <a:lstStyle/>
          <a:p>
            <a:fld id="{463FE4B3-EF85-4E38-A5D9-F133613E2771}" type="slidenum">
              <a:rPr lang="en-US" smtClean="0"/>
              <a:t>‹#›</a:t>
            </a:fld>
            <a:endParaRPr lang="en-US"/>
          </a:p>
        </p:txBody>
      </p:sp>
    </p:spTree>
    <p:extLst>
      <p:ext uri="{BB962C8B-B14F-4D97-AF65-F5344CB8AC3E}">
        <p14:creationId xmlns:p14="http://schemas.microsoft.com/office/powerpoint/2010/main" val="539361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CC186-1849-0647-2051-0DA068EECB1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08ACA0E-1A32-A376-81EC-29FDC36BD1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66AA17-91E1-3F3B-D924-B53B016CC51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5FEC063-2175-DE77-1EA7-B37C9F5F39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00D9504-7E23-662C-B5BC-BBDE9CD8455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157F260-0E8B-7E3A-27E0-F3BBEC8CDF54}"/>
              </a:ext>
            </a:extLst>
          </p:cNvPr>
          <p:cNvSpPr>
            <a:spLocks noGrp="1"/>
          </p:cNvSpPr>
          <p:nvPr>
            <p:ph type="dt" sz="half" idx="10"/>
          </p:nvPr>
        </p:nvSpPr>
        <p:spPr/>
        <p:txBody>
          <a:bodyPr/>
          <a:lstStyle/>
          <a:p>
            <a:fld id="{224DEFF7-D155-46B3-BEAD-ABEF32F887B1}" type="datetimeFigureOut">
              <a:rPr lang="en-US" smtClean="0"/>
              <a:t>3/5/2025</a:t>
            </a:fld>
            <a:endParaRPr lang="en-US"/>
          </a:p>
        </p:txBody>
      </p:sp>
      <p:sp>
        <p:nvSpPr>
          <p:cNvPr id="8" name="Footer Placeholder 7">
            <a:extLst>
              <a:ext uri="{FF2B5EF4-FFF2-40B4-BE49-F238E27FC236}">
                <a16:creationId xmlns:a16="http://schemas.microsoft.com/office/drawing/2014/main" id="{A39726ED-EC27-B333-5020-BDAF9ECB41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3F1F527-CA42-22AA-DA95-D8EE86F62672}"/>
              </a:ext>
            </a:extLst>
          </p:cNvPr>
          <p:cNvSpPr>
            <a:spLocks noGrp="1"/>
          </p:cNvSpPr>
          <p:nvPr>
            <p:ph type="sldNum" sz="quarter" idx="12"/>
          </p:nvPr>
        </p:nvSpPr>
        <p:spPr/>
        <p:txBody>
          <a:bodyPr/>
          <a:lstStyle/>
          <a:p>
            <a:fld id="{463FE4B3-EF85-4E38-A5D9-F133613E2771}" type="slidenum">
              <a:rPr lang="en-US" smtClean="0"/>
              <a:t>‹#›</a:t>
            </a:fld>
            <a:endParaRPr lang="en-US"/>
          </a:p>
        </p:txBody>
      </p:sp>
    </p:spTree>
    <p:extLst>
      <p:ext uri="{BB962C8B-B14F-4D97-AF65-F5344CB8AC3E}">
        <p14:creationId xmlns:p14="http://schemas.microsoft.com/office/powerpoint/2010/main" val="3072605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5EA49-1182-80EF-4766-F90ED90A065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4A09D6D-3005-36F5-8843-3236C3AF619D}"/>
              </a:ext>
            </a:extLst>
          </p:cNvPr>
          <p:cNvSpPr>
            <a:spLocks noGrp="1"/>
          </p:cNvSpPr>
          <p:nvPr>
            <p:ph type="dt" sz="half" idx="10"/>
          </p:nvPr>
        </p:nvSpPr>
        <p:spPr/>
        <p:txBody>
          <a:bodyPr/>
          <a:lstStyle/>
          <a:p>
            <a:fld id="{224DEFF7-D155-46B3-BEAD-ABEF32F887B1}" type="datetimeFigureOut">
              <a:rPr lang="en-US" smtClean="0"/>
              <a:t>3/5/2025</a:t>
            </a:fld>
            <a:endParaRPr lang="en-US"/>
          </a:p>
        </p:txBody>
      </p:sp>
      <p:sp>
        <p:nvSpPr>
          <p:cNvPr id="4" name="Footer Placeholder 3">
            <a:extLst>
              <a:ext uri="{FF2B5EF4-FFF2-40B4-BE49-F238E27FC236}">
                <a16:creationId xmlns:a16="http://schemas.microsoft.com/office/drawing/2014/main" id="{5F7638D5-0A19-841A-1DDA-23E764E07B5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45ADA51-FAB2-CE8E-323B-DC56399C4F28}"/>
              </a:ext>
            </a:extLst>
          </p:cNvPr>
          <p:cNvSpPr>
            <a:spLocks noGrp="1"/>
          </p:cNvSpPr>
          <p:nvPr>
            <p:ph type="sldNum" sz="quarter" idx="12"/>
          </p:nvPr>
        </p:nvSpPr>
        <p:spPr/>
        <p:txBody>
          <a:bodyPr/>
          <a:lstStyle/>
          <a:p>
            <a:fld id="{463FE4B3-EF85-4E38-A5D9-F133613E2771}" type="slidenum">
              <a:rPr lang="en-US" smtClean="0"/>
              <a:t>‹#›</a:t>
            </a:fld>
            <a:endParaRPr lang="en-US"/>
          </a:p>
        </p:txBody>
      </p:sp>
    </p:spTree>
    <p:extLst>
      <p:ext uri="{BB962C8B-B14F-4D97-AF65-F5344CB8AC3E}">
        <p14:creationId xmlns:p14="http://schemas.microsoft.com/office/powerpoint/2010/main" val="2084895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7A8CDB-CE21-1BC6-1B55-4591651795F2}"/>
              </a:ext>
            </a:extLst>
          </p:cNvPr>
          <p:cNvSpPr>
            <a:spLocks noGrp="1"/>
          </p:cNvSpPr>
          <p:nvPr>
            <p:ph type="dt" sz="half" idx="10"/>
          </p:nvPr>
        </p:nvSpPr>
        <p:spPr/>
        <p:txBody>
          <a:bodyPr/>
          <a:lstStyle/>
          <a:p>
            <a:fld id="{224DEFF7-D155-46B3-BEAD-ABEF32F887B1}" type="datetimeFigureOut">
              <a:rPr lang="en-US" smtClean="0"/>
              <a:t>3/5/2025</a:t>
            </a:fld>
            <a:endParaRPr lang="en-US"/>
          </a:p>
        </p:txBody>
      </p:sp>
      <p:sp>
        <p:nvSpPr>
          <p:cNvPr id="3" name="Footer Placeholder 2">
            <a:extLst>
              <a:ext uri="{FF2B5EF4-FFF2-40B4-BE49-F238E27FC236}">
                <a16:creationId xmlns:a16="http://schemas.microsoft.com/office/drawing/2014/main" id="{6B974751-02C8-882A-CA61-375575C17EE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D9C38F4-7E95-6AAD-653B-2978B1E1ACE7}"/>
              </a:ext>
            </a:extLst>
          </p:cNvPr>
          <p:cNvSpPr>
            <a:spLocks noGrp="1"/>
          </p:cNvSpPr>
          <p:nvPr>
            <p:ph type="sldNum" sz="quarter" idx="12"/>
          </p:nvPr>
        </p:nvSpPr>
        <p:spPr/>
        <p:txBody>
          <a:bodyPr/>
          <a:lstStyle/>
          <a:p>
            <a:fld id="{463FE4B3-EF85-4E38-A5D9-F133613E2771}" type="slidenum">
              <a:rPr lang="en-US" smtClean="0"/>
              <a:t>‹#›</a:t>
            </a:fld>
            <a:endParaRPr lang="en-US"/>
          </a:p>
        </p:txBody>
      </p:sp>
    </p:spTree>
    <p:extLst>
      <p:ext uri="{BB962C8B-B14F-4D97-AF65-F5344CB8AC3E}">
        <p14:creationId xmlns:p14="http://schemas.microsoft.com/office/powerpoint/2010/main" val="2910485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F3F95-AA7A-CCDA-CF98-814B9669F0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6977EB3-C1C1-0614-EB8D-FA2A3BA0B5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8672AF1-BFC8-3142-4634-FFF10FF275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44FB61-48C8-0063-10D1-C6C6CAB7D5E1}"/>
              </a:ext>
            </a:extLst>
          </p:cNvPr>
          <p:cNvSpPr>
            <a:spLocks noGrp="1"/>
          </p:cNvSpPr>
          <p:nvPr>
            <p:ph type="dt" sz="half" idx="10"/>
          </p:nvPr>
        </p:nvSpPr>
        <p:spPr/>
        <p:txBody>
          <a:bodyPr/>
          <a:lstStyle/>
          <a:p>
            <a:fld id="{224DEFF7-D155-46B3-BEAD-ABEF32F887B1}" type="datetimeFigureOut">
              <a:rPr lang="en-US" smtClean="0"/>
              <a:t>3/5/2025</a:t>
            </a:fld>
            <a:endParaRPr lang="en-US"/>
          </a:p>
        </p:txBody>
      </p:sp>
      <p:sp>
        <p:nvSpPr>
          <p:cNvPr id="6" name="Footer Placeholder 5">
            <a:extLst>
              <a:ext uri="{FF2B5EF4-FFF2-40B4-BE49-F238E27FC236}">
                <a16:creationId xmlns:a16="http://schemas.microsoft.com/office/drawing/2014/main" id="{10D9D5C1-0788-C56F-317A-D23BCF01F3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8D5B2C-CBFC-4690-15F3-485185C6C8C7}"/>
              </a:ext>
            </a:extLst>
          </p:cNvPr>
          <p:cNvSpPr>
            <a:spLocks noGrp="1"/>
          </p:cNvSpPr>
          <p:nvPr>
            <p:ph type="sldNum" sz="quarter" idx="12"/>
          </p:nvPr>
        </p:nvSpPr>
        <p:spPr/>
        <p:txBody>
          <a:bodyPr/>
          <a:lstStyle/>
          <a:p>
            <a:fld id="{463FE4B3-EF85-4E38-A5D9-F133613E2771}" type="slidenum">
              <a:rPr lang="en-US" smtClean="0"/>
              <a:t>‹#›</a:t>
            </a:fld>
            <a:endParaRPr lang="en-US"/>
          </a:p>
        </p:txBody>
      </p:sp>
    </p:spTree>
    <p:extLst>
      <p:ext uri="{BB962C8B-B14F-4D97-AF65-F5344CB8AC3E}">
        <p14:creationId xmlns:p14="http://schemas.microsoft.com/office/powerpoint/2010/main" val="2790702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28A60-6121-65E8-BFFE-F4F522B805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8DE06A7-010B-C309-B838-4A89792908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CC6FAB1-91E2-0E88-4390-07090C7031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FFF4D6-9860-DF1F-2F93-53C814A88C20}"/>
              </a:ext>
            </a:extLst>
          </p:cNvPr>
          <p:cNvSpPr>
            <a:spLocks noGrp="1"/>
          </p:cNvSpPr>
          <p:nvPr>
            <p:ph type="dt" sz="half" idx="10"/>
          </p:nvPr>
        </p:nvSpPr>
        <p:spPr/>
        <p:txBody>
          <a:bodyPr/>
          <a:lstStyle/>
          <a:p>
            <a:fld id="{224DEFF7-D155-46B3-BEAD-ABEF32F887B1}" type="datetimeFigureOut">
              <a:rPr lang="en-US" smtClean="0"/>
              <a:t>3/5/2025</a:t>
            </a:fld>
            <a:endParaRPr lang="en-US"/>
          </a:p>
        </p:txBody>
      </p:sp>
      <p:sp>
        <p:nvSpPr>
          <p:cNvPr id="6" name="Footer Placeholder 5">
            <a:extLst>
              <a:ext uri="{FF2B5EF4-FFF2-40B4-BE49-F238E27FC236}">
                <a16:creationId xmlns:a16="http://schemas.microsoft.com/office/drawing/2014/main" id="{23252345-03D4-E95B-EC9C-B5F374F2E8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FCA9AF-DF32-5325-0524-058307A7F4D8}"/>
              </a:ext>
            </a:extLst>
          </p:cNvPr>
          <p:cNvSpPr>
            <a:spLocks noGrp="1"/>
          </p:cNvSpPr>
          <p:nvPr>
            <p:ph type="sldNum" sz="quarter" idx="12"/>
          </p:nvPr>
        </p:nvSpPr>
        <p:spPr/>
        <p:txBody>
          <a:bodyPr/>
          <a:lstStyle/>
          <a:p>
            <a:fld id="{463FE4B3-EF85-4E38-A5D9-F133613E2771}" type="slidenum">
              <a:rPr lang="en-US" smtClean="0"/>
              <a:t>‹#›</a:t>
            </a:fld>
            <a:endParaRPr lang="en-US"/>
          </a:p>
        </p:txBody>
      </p:sp>
    </p:spTree>
    <p:extLst>
      <p:ext uri="{BB962C8B-B14F-4D97-AF65-F5344CB8AC3E}">
        <p14:creationId xmlns:p14="http://schemas.microsoft.com/office/powerpoint/2010/main" val="4258128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04A6D5-C6C3-A0E5-AEEC-96936F4E18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16B672B-B4E5-2F83-799F-639D2506C9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16C04C-AF14-4584-8DFE-55DDF76115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4DEFF7-D155-46B3-BEAD-ABEF32F887B1}" type="datetimeFigureOut">
              <a:rPr lang="en-US" smtClean="0"/>
              <a:t>3/5/2025</a:t>
            </a:fld>
            <a:endParaRPr lang="en-US"/>
          </a:p>
        </p:txBody>
      </p:sp>
      <p:sp>
        <p:nvSpPr>
          <p:cNvPr id="5" name="Footer Placeholder 4">
            <a:extLst>
              <a:ext uri="{FF2B5EF4-FFF2-40B4-BE49-F238E27FC236}">
                <a16:creationId xmlns:a16="http://schemas.microsoft.com/office/drawing/2014/main" id="{87E0B8C2-F68A-AFD5-6489-AD79FE54E9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57DE48-268A-678E-8874-D22574AF6B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3FE4B3-EF85-4E38-A5D9-F133613E2771}" type="slidenum">
              <a:rPr lang="en-US" smtClean="0"/>
              <a:t>‹#›</a:t>
            </a:fld>
            <a:endParaRPr lang="en-US"/>
          </a:p>
        </p:txBody>
      </p:sp>
    </p:spTree>
    <p:extLst>
      <p:ext uri="{BB962C8B-B14F-4D97-AF65-F5344CB8AC3E}">
        <p14:creationId xmlns:p14="http://schemas.microsoft.com/office/powerpoint/2010/main" val="385970680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alpha val="72000"/>
          </a:schemeClr>
        </a:solidFill>
        <a:effectLst/>
      </p:bgPr>
    </p:bg>
    <p:spTree>
      <p:nvGrpSpPr>
        <p:cNvPr id="1" name="">
          <a:extLst>
            <a:ext uri="{FF2B5EF4-FFF2-40B4-BE49-F238E27FC236}">
              <a16:creationId xmlns:a16="http://schemas.microsoft.com/office/drawing/2014/main" id="{10C5099E-4B42-E48A-F216-F3FF641B976B}"/>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3F06BD9-39ED-3805-7AE4-63FCE0D88811}"/>
              </a:ext>
            </a:extLst>
          </p:cNvPr>
          <p:cNvSpPr/>
          <p:nvPr/>
        </p:nvSpPr>
        <p:spPr>
          <a:xfrm>
            <a:off x="3470220" y="2967335"/>
            <a:ext cx="5251566" cy="1569660"/>
          </a:xfrm>
          <a:prstGeom prst="rect">
            <a:avLst/>
          </a:prstGeom>
          <a:noFill/>
        </p:spPr>
        <p:txBody>
          <a:bodyPr wrap="none" lIns="91440" tIns="45720" rIns="91440" bIns="45720">
            <a:spAutoFit/>
          </a:bodyPr>
          <a:lstStyle/>
          <a:p>
            <a:pPr algn="ctr"/>
            <a:r>
              <a:rPr lang="en-US" sz="9600" b="1" dirty="0">
                <a:ln w="22225">
                  <a:solidFill>
                    <a:schemeClr val="accent2"/>
                  </a:solidFill>
                  <a:prstDash val="solid"/>
                </a:ln>
                <a:solidFill>
                  <a:schemeClr val="accent2">
                    <a:lumMod val="40000"/>
                    <a:lumOff val="60000"/>
                  </a:schemeClr>
                </a:solidFill>
              </a:rPr>
              <a:t>Welcome </a:t>
            </a:r>
          </a:p>
        </p:txBody>
      </p:sp>
    </p:spTree>
    <p:extLst>
      <p:ext uri="{BB962C8B-B14F-4D97-AF65-F5344CB8AC3E}">
        <p14:creationId xmlns:p14="http://schemas.microsoft.com/office/powerpoint/2010/main" val="666411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alpha val="72000"/>
          </a:schemeClr>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0A39B281-5801-D5E1-4A32-283C439F05A4}"/>
              </a:ext>
            </a:extLst>
          </p:cNvPr>
          <p:cNvSpPr>
            <a:spLocks noGrp="1" noChangeArrowheads="1"/>
          </p:cNvSpPr>
          <p:nvPr>
            <p:ph type="title"/>
          </p:nvPr>
        </p:nvSpPr>
        <p:spPr/>
        <p:txBody>
          <a:bodyPr/>
          <a:lstStyle/>
          <a:p>
            <a:pPr>
              <a:defRPr/>
            </a:pPr>
            <a:r>
              <a:rPr lang="en-US"/>
              <a:t>Another “computer”</a:t>
            </a:r>
          </a:p>
        </p:txBody>
      </p:sp>
      <p:sp>
        <p:nvSpPr>
          <p:cNvPr id="15363" name="Line 3">
            <a:extLst>
              <a:ext uri="{FF2B5EF4-FFF2-40B4-BE49-F238E27FC236}">
                <a16:creationId xmlns:a16="http://schemas.microsoft.com/office/drawing/2014/main" id="{5C787246-41FD-272E-25C6-09B534AF26F6}"/>
              </a:ext>
            </a:extLst>
          </p:cNvPr>
          <p:cNvSpPr>
            <a:spLocks noChangeShapeType="1"/>
          </p:cNvSpPr>
          <p:nvPr/>
        </p:nvSpPr>
        <p:spPr bwMode="auto">
          <a:xfrm>
            <a:off x="2638426" y="1916113"/>
            <a:ext cx="9366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64" name="Line 4">
            <a:extLst>
              <a:ext uri="{FF2B5EF4-FFF2-40B4-BE49-F238E27FC236}">
                <a16:creationId xmlns:a16="http://schemas.microsoft.com/office/drawing/2014/main" id="{78FCA795-16B2-1BF5-9668-26035B4EEF84}"/>
              </a:ext>
            </a:extLst>
          </p:cNvPr>
          <p:cNvSpPr>
            <a:spLocks noChangeShapeType="1"/>
          </p:cNvSpPr>
          <p:nvPr/>
        </p:nvSpPr>
        <p:spPr bwMode="auto">
          <a:xfrm>
            <a:off x="2638425" y="1916114"/>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65" name="Line 5">
            <a:extLst>
              <a:ext uri="{FF2B5EF4-FFF2-40B4-BE49-F238E27FC236}">
                <a16:creationId xmlns:a16="http://schemas.microsoft.com/office/drawing/2014/main" id="{2D0FF435-D94F-17F9-98C0-1A763526AE2E}"/>
              </a:ext>
            </a:extLst>
          </p:cNvPr>
          <p:cNvSpPr>
            <a:spLocks noChangeShapeType="1"/>
          </p:cNvSpPr>
          <p:nvPr/>
        </p:nvSpPr>
        <p:spPr bwMode="auto">
          <a:xfrm>
            <a:off x="2638425" y="3068639"/>
            <a:ext cx="0" cy="5032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66" name="Line 7">
            <a:extLst>
              <a:ext uri="{FF2B5EF4-FFF2-40B4-BE49-F238E27FC236}">
                <a16:creationId xmlns:a16="http://schemas.microsoft.com/office/drawing/2014/main" id="{DD1EF116-38B2-BB4D-F128-B409B526AB4E}"/>
              </a:ext>
            </a:extLst>
          </p:cNvPr>
          <p:cNvSpPr>
            <a:spLocks noChangeShapeType="1"/>
          </p:cNvSpPr>
          <p:nvPr/>
        </p:nvSpPr>
        <p:spPr bwMode="auto">
          <a:xfrm>
            <a:off x="4367213" y="1916113"/>
            <a:ext cx="10080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67" name="Line 8">
            <a:extLst>
              <a:ext uri="{FF2B5EF4-FFF2-40B4-BE49-F238E27FC236}">
                <a16:creationId xmlns:a16="http://schemas.microsoft.com/office/drawing/2014/main" id="{44BF7513-12AB-9B9A-606B-AEE2F9CB3D11}"/>
              </a:ext>
            </a:extLst>
          </p:cNvPr>
          <p:cNvSpPr>
            <a:spLocks noChangeShapeType="1"/>
          </p:cNvSpPr>
          <p:nvPr/>
        </p:nvSpPr>
        <p:spPr bwMode="auto">
          <a:xfrm>
            <a:off x="5373688" y="1916113"/>
            <a:ext cx="0" cy="16557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68" name="Line 9">
            <a:extLst>
              <a:ext uri="{FF2B5EF4-FFF2-40B4-BE49-F238E27FC236}">
                <a16:creationId xmlns:a16="http://schemas.microsoft.com/office/drawing/2014/main" id="{86A20114-0A7B-75FA-230C-900195F08717}"/>
              </a:ext>
            </a:extLst>
          </p:cNvPr>
          <p:cNvSpPr>
            <a:spLocks noChangeShapeType="1"/>
          </p:cNvSpPr>
          <p:nvPr/>
        </p:nvSpPr>
        <p:spPr bwMode="auto">
          <a:xfrm flipV="1">
            <a:off x="3614738" y="1628775"/>
            <a:ext cx="647700" cy="2873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69" name="Oval 10">
            <a:extLst>
              <a:ext uri="{FF2B5EF4-FFF2-40B4-BE49-F238E27FC236}">
                <a16:creationId xmlns:a16="http://schemas.microsoft.com/office/drawing/2014/main" id="{FCD4C0AF-CC42-F537-6721-39F6F269F805}"/>
              </a:ext>
            </a:extLst>
          </p:cNvPr>
          <p:cNvSpPr>
            <a:spLocks noChangeArrowheads="1"/>
          </p:cNvSpPr>
          <p:nvPr/>
        </p:nvSpPr>
        <p:spPr bwMode="auto">
          <a:xfrm>
            <a:off x="3581400" y="1889125"/>
            <a:ext cx="71438" cy="7143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5370" name="Oval 11">
            <a:extLst>
              <a:ext uri="{FF2B5EF4-FFF2-40B4-BE49-F238E27FC236}">
                <a16:creationId xmlns:a16="http://schemas.microsoft.com/office/drawing/2014/main" id="{2CC3A5B1-A947-A25D-4E72-966691D54301}"/>
              </a:ext>
            </a:extLst>
          </p:cNvPr>
          <p:cNvSpPr>
            <a:spLocks noChangeArrowheads="1"/>
          </p:cNvSpPr>
          <p:nvPr/>
        </p:nvSpPr>
        <p:spPr bwMode="auto">
          <a:xfrm>
            <a:off x="4344989" y="1889125"/>
            <a:ext cx="71437" cy="7143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5371" name="Rectangle 12">
            <a:extLst>
              <a:ext uri="{FF2B5EF4-FFF2-40B4-BE49-F238E27FC236}">
                <a16:creationId xmlns:a16="http://schemas.microsoft.com/office/drawing/2014/main" id="{3A5DC09C-DB3D-D933-A43A-42870E6D1DF8}"/>
              </a:ext>
            </a:extLst>
          </p:cNvPr>
          <p:cNvSpPr>
            <a:spLocks noChangeArrowheads="1"/>
          </p:cNvSpPr>
          <p:nvPr/>
        </p:nvSpPr>
        <p:spPr bwMode="auto">
          <a:xfrm>
            <a:off x="2133601" y="2420938"/>
            <a:ext cx="1008063" cy="6477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1400"/>
              <a:t>BATTERY</a:t>
            </a:r>
          </a:p>
        </p:txBody>
      </p:sp>
      <p:sp>
        <p:nvSpPr>
          <p:cNvPr id="15372" name="Litebulb">
            <a:extLst>
              <a:ext uri="{FF2B5EF4-FFF2-40B4-BE49-F238E27FC236}">
                <a16:creationId xmlns:a16="http://schemas.microsoft.com/office/drawing/2014/main" id="{B267B3F7-32C3-7B29-B6AE-43F74B55BCDF}"/>
              </a:ext>
            </a:extLst>
          </p:cNvPr>
          <p:cNvSpPr>
            <a:spLocks noEditPoints="1" noChangeArrowheads="1"/>
          </p:cNvSpPr>
          <p:nvPr/>
        </p:nvSpPr>
        <p:spPr bwMode="auto">
          <a:xfrm>
            <a:off x="5083175" y="2276475"/>
            <a:ext cx="579438" cy="869950"/>
          </a:xfrm>
          <a:custGeom>
            <a:avLst/>
            <a:gdLst>
              <a:gd name="T0" fmla="*/ 2147483646 w 21600"/>
              <a:gd name="T1" fmla="*/ 0 h 21600"/>
              <a:gd name="T2" fmla="*/ 2147483646 w 21600"/>
              <a:gd name="T3" fmla="*/ 2147483646 h 21600"/>
              <a:gd name="T4" fmla="*/ 0 w 21600"/>
              <a:gd name="T5" fmla="*/ 2147483646 h 21600"/>
              <a:gd name="T6" fmla="*/ 2147483646 w 21600"/>
              <a:gd name="T7" fmla="*/ 2147483646 h 21600"/>
              <a:gd name="T8" fmla="*/ 0 60000 65536"/>
              <a:gd name="T9" fmla="*/ 0 60000 65536"/>
              <a:gd name="T10" fmla="*/ 0 60000 65536"/>
              <a:gd name="T11" fmla="*/ 0 60000 65536"/>
              <a:gd name="T12" fmla="*/ 3556 w 21600"/>
              <a:gd name="T13" fmla="*/ 2188 h 21600"/>
              <a:gd name="T14" fmla="*/ 18277 w 21600"/>
              <a:gd name="T15" fmla="*/ 9282 h 21600"/>
            </a:gdLst>
            <a:ahLst/>
            <a:cxnLst>
              <a:cxn ang="T8">
                <a:pos x="T0" y="T1"/>
              </a:cxn>
              <a:cxn ang="T9">
                <a:pos x="T2" y="T3"/>
              </a:cxn>
              <a:cxn ang="T10">
                <a:pos x="T4" y="T5"/>
              </a:cxn>
              <a:cxn ang="T11">
                <a:pos x="T6" y="T7"/>
              </a:cxn>
            </a:cxnLst>
            <a:rect l="T12" t="T13" r="T14" b="T15"/>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rgbClr val="FFFFCC"/>
          </a:solidFill>
          <a:ln w="57150">
            <a:solidFill>
              <a:srgbClr val="000000"/>
            </a:solidFill>
            <a:miter lim="800000"/>
            <a:headEnd/>
            <a:tailEnd/>
          </a:ln>
        </p:spPr>
        <p:txBody>
          <a:bodyPr/>
          <a:lstStyle/>
          <a:p>
            <a:endParaRPr lang="en-US"/>
          </a:p>
        </p:txBody>
      </p:sp>
      <p:sp>
        <p:nvSpPr>
          <p:cNvPr id="15373" name="Oval 15">
            <a:extLst>
              <a:ext uri="{FF2B5EF4-FFF2-40B4-BE49-F238E27FC236}">
                <a16:creationId xmlns:a16="http://schemas.microsoft.com/office/drawing/2014/main" id="{5179FF66-D81C-0A10-D0DB-55BEB273BC56}"/>
              </a:ext>
            </a:extLst>
          </p:cNvPr>
          <p:cNvSpPr>
            <a:spLocks noChangeArrowheads="1"/>
          </p:cNvSpPr>
          <p:nvPr/>
        </p:nvSpPr>
        <p:spPr bwMode="auto">
          <a:xfrm>
            <a:off x="7262813" y="1425575"/>
            <a:ext cx="609600" cy="6096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5374" name="Oval 16">
            <a:extLst>
              <a:ext uri="{FF2B5EF4-FFF2-40B4-BE49-F238E27FC236}">
                <a16:creationId xmlns:a16="http://schemas.microsoft.com/office/drawing/2014/main" id="{F9E2438A-00FB-CB30-3914-BDBE7AC27B09}"/>
              </a:ext>
            </a:extLst>
          </p:cNvPr>
          <p:cNvSpPr>
            <a:spLocks noChangeArrowheads="1"/>
          </p:cNvSpPr>
          <p:nvPr/>
        </p:nvSpPr>
        <p:spPr bwMode="auto">
          <a:xfrm>
            <a:off x="9015413" y="1349375"/>
            <a:ext cx="609600" cy="6096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5375" name="Freeform 17">
            <a:extLst>
              <a:ext uri="{FF2B5EF4-FFF2-40B4-BE49-F238E27FC236}">
                <a16:creationId xmlns:a16="http://schemas.microsoft.com/office/drawing/2014/main" id="{BB653E88-1D6F-6F16-0320-9D7213D0AD26}"/>
              </a:ext>
            </a:extLst>
          </p:cNvPr>
          <p:cNvSpPr>
            <a:spLocks/>
          </p:cNvSpPr>
          <p:nvPr/>
        </p:nvSpPr>
        <p:spPr bwMode="auto">
          <a:xfrm rot="16521349">
            <a:off x="6691313" y="2593975"/>
            <a:ext cx="1295400" cy="101600"/>
          </a:xfrm>
          <a:custGeom>
            <a:avLst/>
            <a:gdLst>
              <a:gd name="T0" fmla="*/ 0 w 816"/>
              <a:gd name="T1" fmla="*/ 2147483646 h 200"/>
              <a:gd name="T2" fmla="*/ 2147483646 w 816"/>
              <a:gd name="T3" fmla="*/ 2147483646 h 200"/>
              <a:gd name="T4" fmla="*/ 2147483646 w 816"/>
              <a:gd name="T5" fmla="*/ 2147483646 h 200"/>
              <a:gd name="T6" fmla="*/ 0 60000 65536"/>
              <a:gd name="T7" fmla="*/ 0 60000 65536"/>
              <a:gd name="T8" fmla="*/ 0 60000 65536"/>
            </a:gdLst>
            <a:ahLst/>
            <a:cxnLst>
              <a:cxn ang="T6">
                <a:pos x="T0" y="T1"/>
              </a:cxn>
              <a:cxn ang="T7">
                <a:pos x="T2" y="T3"/>
              </a:cxn>
              <a:cxn ang="T8">
                <a:pos x="T4" y="T5"/>
              </a:cxn>
            </a:cxnLst>
            <a:rect l="0" t="0" r="r" b="b"/>
            <a:pathLst>
              <a:path w="816" h="200">
                <a:moveTo>
                  <a:pt x="0" y="200"/>
                </a:moveTo>
                <a:cubicBezTo>
                  <a:pt x="124" y="108"/>
                  <a:pt x="248" y="16"/>
                  <a:pt x="384" y="8"/>
                </a:cubicBezTo>
                <a:cubicBezTo>
                  <a:pt x="520" y="0"/>
                  <a:pt x="668" y="76"/>
                  <a:pt x="816" y="152"/>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76" name="Freeform 18">
            <a:extLst>
              <a:ext uri="{FF2B5EF4-FFF2-40B4-BE49-F238E27FC236}">
                <a16:creationId xmlns:a16="http://schemas.microsoft.com/office/drawing/2014/main" id="{392F9249-68F2-95EB-C5BA-FCBCF33675BD}"/>
              </a:ext>
            </a:extLst>
          </p:cNvPr>
          <p:cNvSpPr>
            <a:spLocks/>
          </p:cNvSpPr>
          <p:nvPr/>
        </p:nvSpPr>
        <p:spPr bwMode="auto">
          <a:xfrm flipV="1">
            <a:off x="7872413" y="1870075"/>
            <a:ext cx="1295400" cy="177800"/>
          </a:xfrm>
          <a:custGeom>
            <a:avLst/>
            <a:gdLst>
              <a:gd name="T0" fmla="*/ 0 w 816"/>
              <a:gd name="T1" fmla="*/ 2147483646 h 200"/>
              <a:gd name="T2" fmla="*/ 2147483646 w 816"/>
              <a:gd name="T3" fmla="*/ 2147483646 h 200"/>
              <a:gd name="T4" fmla="*/ 2147483646 w 816"/>
              <a:gd name="T5" fmla="*/ 2147483646 h 200"/>
              <a:gd name="T6" fmla="*/ 0 60000 65536"/>
              <a:gd name="T7" fmla="*/ 0 60000 65536"/>
              <a:gd name="T8" fmla="*/ 0 60000 65536"/>
            </a:gdLst>
            <a:ahLst/>
            <a:cxnLst>
              <a:cxn ang="T6">
                <a:pos x="T0" y="T1"/>
              </a:cxn>
              <a:cxn ang="T7">
                <a:pos x="T2" y="T3"/>
              </a:cxn>
              <a:cxn ang="T8">
                <a:pos x="T4" y="T5"/>
              </a:cxn>
            </a:cxnLst>
            <a:rect l="0" t="0" r="r" b="b"/>
            <a:pathLst>
              <a:path w="816" h="200">
                <a:moveTo>
                  <a:pt x="0" y="200"/>
                </a:moveTo>
                <a:cubicBezTo>
                  <a:pt x="124" y="108"/>
                  <a:pt x="248" y="16"/>
                  <a:pt x="384" y="8"/>
                </a:cubicBezTo>
                <a:cubicBezTo>
                  <a:pt x="520" y="0"/>
                  <a:pt x="668" y="76"/>
                  <a:pt x="816" y="152"/>
                </a:cubicBezTo>
              </a:path>
            </a:pathLst>
          </a:custGeom>
          <a:noFill/>
          <a:ln w="9525">
            <a:solidFill>
              <a:schemeClr val="tx1"/>
            </a:solidFill>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77" name="Line 19">
            <a:extLst>
              <a:ext uri="{FF2B5EF4-FFF2-40B4-BE49-F238E27FC236}">
                <a16:creationId xmlns:a16="http://schemas.microsoft.com/office/drawing/2014/main" id="{E7CFFF31-07FF-CC64-3B3F-CE835EC5A87C}"/>
              </a:ext>
            </a:extLst>
          </p:cNvPr>
          <p:cNvSpPr>
            <a:spLocks noChangeShapeType="1"/>
          </p:cNvSpPr>
          <p:nvPr/>
        </p:nvSpPr>
        <p:spPr bwMode="auto">
          <a:xfrm>
            <a:off x="6881813" y="1730375"/>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78" name="Text Box 20">
            <a:extLst>
              <a:ext uri="{FF2B5EF4-FFF2-40B4-BE49-F238E27FC236}">
                <a16:creationId xmlns:a16="http://schemas.microsoft.com/office/drawing/2014/main" id="{9D78E642-31EC-8F45-A2CC-96930C6096D5}"/>
              </a:ext>
            </a:extLst>
          </p:cNvPr>
          <p:cNvSpPr txBox="1">
            <a:spLocks noChangeArrowheads="1"/>
          </p:cNvSpPr>
          <p:nvPr/>
        </p:nvSpPr>
        <p:spPr bwMode="auto">
          <a:xfrm>
            <a:off x="7350125" y="1544638"/>
            <a:ext cx="4460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TW" sz="1800">
                <a:latin typeface="Garamond" panose="02020404030301010803" pitchFamily="18" charset="0"/>
                <a:ea typeface="PMingLiU" panose="020B0604030504040204" pitchFamily="18" charset="-120"/>
              </a:rPr>
              <a:t>off</a:t>
            </a:r>
          </a:p>
        </p:txBody>
      </p:sp>
      <p:sp>
        <p:nvSpPr>
          <p:cNvPr id="15379" name="Text Box 21">
            <a:extLst>
              <a:ext uri="{FF2B5EF4-FFF2-40B4-BE49-F238E27FC236}">
                <a16:creationId xmlns:a16="http://schemas.microsoft.com/office/drawing/2014/main" id="{9AD462C8-C143-DAFE-A8BE-57B0097D1290}"/>
              </a:ext>
            </a:extLst>
          </p:cNvPr>
          <p:cNvSpPr txBox="1">
            <a:spLocks noChangeArrowheads="1"/>
          </p:cNvSpPr>
          <p:nvPr/>
        </p:nvSpPr>
        <p:spPr bwMode="auto">
          <a:xfrm>
            <a:off x="9109075" y="1471613"/>
            <a:ext cx="4460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TW" sz="1800">
                <a:latin typeface="Garamond" panose="02020404030301010803" pitchFamily="18" charset="0"/>
                <a:ea typeface="PMingLiU" panose="020B0604030504040204" pitchFamily="18" charset="-120"/>
              </a:rPr>
              <a:t>off</a:t>
            </a:r>
          </a:p>
        </p:txBody>
      </p:sp>
      <p:sp>
        <p:nvSpPr>
          <p:cNvPr id="15380" name="Text Box 22">
            <a:extLst>
              <a:ext uri="{FF2B5EF4-FFF2-40B4-BE49-F238E27FC236}">
                <a16:creationId xmlns:a16="http://schemas.microsoft.com/office/drawing/2014/main" id="{E0A5C3EF-54F7-AB80-BE60-9A66FDA7050B}"/>
              </a:ext>
            </a:extLst>
          </p:cNvPr>
          <p:cNvSpPr txBox="1">
            <a:spLocks noChangeArrowheads="1"/>
          </p:cNvSpPr>
          <p:nvPr/>
        </p:nvSpPr>
        <p:spPr bwMode="auto">
          <a:xfrm>
            <a:off x="6289676" y="1536700"/>
            <a:ext cx="58041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TW" sz="1800">
                <a:latin typeface="Garamond" panose="02020404030301010803" pitchFamily="18" charset="0"/>
                <a:ea typeface="PMingLiU" panose="020B0604030504040204" pitchFamily="18" charset="-120"/>
              </a:rPr>
              <a:t>start</a:t>
            </a:r>
          </a:p>
        </p:txBody>
      </p:sp>
      <p:sp>
        <p:nvSpPr>
          <p:cNvPr id="15381" name="Text Box 23">
            <a:extLst>
              <a:ext uri="{FF2B5EF4-FFF2-40B4-BE49-F238E27FC236}">
                <a16:creationId xmlns:a16="http://schemas.microsoft.com/office/drawing/2014/main" id="{840F0E46-63B0-B74B-0DF4-65E8B842C19E}"/>
              </a:ext>
            </a:extLst>
          </p:cNvPr>
          <p:cNvSpPr txBox="1">
            <a:spLocks noChangeArrowheads="1"/>
          </p:cNvSpPr>
          <p:nvPr/>
        </p:nvSpPr>
        <p:spPr bwMode="auto">
          <a:xfrm>
            <a:off x="8353425" y="1125538"/>
            <a:ext cx="2921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TW" sz="1800">
                <a:latin typeface="Garamond" panose="02020404030301010803" pitchFamily="18" charset="0"/>
                <a:ea typeface="PMingLiU" panose="020B0604030504040204" pitchFamily="18" charset="-120"/>
              </a:rPr>
              <a:t>1</a:t>
            </a:r>
          </a:p>
        </p:txBody>
      </p:sp>
      <p:sp>
        <p:nvSpPr>
          <p:cNvPr id="15382" name="Text Box 25">
            <a:extLst>
              <a:ext uri="{FF2B5EF4-FFF2-40B4-BE49-F238E27FC236}">
                <a16:creationId xmlns:a16="http://schemas.microsoft.com/office/drawing/2014/main" id="{63B7EF31-2894-6D82-87A5-D4BEC21E9D47}"/>
              </a:ext>
            </a:extLst>
          </p:cNvPr>
          <p:cNvSpPr txBox="1">
            <a:spLocks noChangeArrowheads="1"/>
          </p:cNvSpPr>
          <p:nvPr/>
        </p:nvSpPr>
        <p:spPr bwMode="auto">
          <a:xfrm>
            <a:off x="2279651" y="4005263"/>
            <a:ext cx="3960813" cy="193899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2400" b="1">
                <a:latin typeface="Gill Sans MT" panose="020B0502020104020203" pitchFamily="34" charset="0"/>
              </a:rPr>
              <a:t>inputs:</a:t>
            </a:r>
            <a:r>
              <a:rPr lang="en-US" altLang="en-US" sz="2400">
                <a:latin typeface="Gill Sans MT" panose="020B0502020104020203" pitchFamily="34" charset="0"/>
              </a:rPr>
              <a:t> switches 1 and 2</a:t>
            </a:r>
          </a:p>
          <a:p>
            <a:pPr>
              <a:spcBef>
                <a:spcPct val="50000"/>
              </a:spcBef>
              <a:buClrTx/>
              <a:buSzTx/>
              <a:buFontTx/>
              <a:buNone/>
            </a:pPr>
            <a:r>
              <a:rPr lang="en-US" altLang="en-US" sz="2400" b="1">
                <a:latin typeface="Gill Sans MT" panose="020B0502020104020203" pitchFamily="34" charset="0"/>
              </a:rPr>
              <a:t>actions:</a:t>
            </a:r>
            <a:r>
              <a:rPr lang="en-US" altLang="en-US" sz="2400">
                <a:latin typeface="Gill Sans MT" panose="020B0502020104020203" pitchFamily="34" charset="0"/>
              </a:rPr>
              <a:t> </a:t>
            </a:r>
            <a:r>
              <a:rPr lang="en-US" altLang="en-US" sz="2400">
                <a:latin typeface="Garamond" panose="02020404030301010803" pitchFamily="18" charset="0"/>
              </a:rPr>
              <a:t>1</a:t>
            </a:r>
            <a:r>
              <a:rPr lang="en-US" altLang="en-US" sz="2400">
                <a:latin typeface="Gill Sans MT" panose="020B0502020104020203" pitchFamily="34" charset="0"/>
              </a:rPr>
              <a:t> for “flip switch 1”</a:t>
            </a:r>
            <a:endParaRPr lang="en-US" altLang="en-US" sz="1800">
              <a:latin typeface="Times New Roman" panose="02020603050405020304" pitchFamily="18" charset="0"/>
            </a:endParaRPr>
          </a:p>
          <a:p>
            <a:pPr>
              <a:spcBef>
                <a:spcPct val="0"/>
              </a:spcBef>
              <a:buClrTx/>
              <a:buSzTx/>
              <a:buFontTx/>
              <a:buNone/>
            </a:pPr>
            <a:r>
              <a:rPr lang="en-US" altLang="en-US" sz="2400" b="1">
                <a:solidFill>
                  <a:schemeClr val="bg1"/>
                </a:solidFill>
                <a:latin typeface="Gill Sans MT" panose="020B0502020104020203" pitchFamily="34" charset="0"/>
              </a:rPr>
              <a:t>actions:</a:t>
            </a:r>
            <a:r>
              <a:rPr lang="en-US" altLang="en-US" sz="2400" b="1">
                <a:latin typeface="Gill Sans MT" panose="020B0502020104020203" pitchFamily="34" charset="0"/>
              </a:rPr>
              <a:t> </a:t>
            </a:r>
            <a:r>
              <a:rPr lang="en-US" altLang="en-US" sz="2400">
                <a:latin typeface="Garamond" panose="02020404030301010803" pitchFamily="18" charset="0"/>
              </a:rPr>
              <a:t>2</a:t>
            </a:r>
            <a:r>
              <a:rPr lang="en-US" altLang="en-US" sz="2400">
                <a:latin typeface="Gill Sans MT" panose="020B0502020104020203" pitchFamily="34" charset="0"/>
              </a:rPr>
              <a:t> for “flip switch 2”</a:t>
            </a:r>
          </a:p>
          <a:p>
            <a:pPr>
              <a:spcBef>
                <a:spcPct val="50000"/>
              </a:spcBef>
              <a:buClrTx/>
              <a:buSzTx/>
              <a:buFontTx/>
              <a:buNone/>
            </a:pPr>
            <a:r>
              <a:rPr lang="en-US" altLang="en-US" sz="2400" b="1">
                <a:latin typeface="Gill Sans MT" panose="020B0502020104020203" pitchFamily="34" charset="0"/>
              </a:rPr>
              <a:t>states:</a:t>
            </a:r>
            <a:r>
              <a:rPr lang="en-US" altLang="en-US" sz="2400">
                <a:latin typeface="Gill Sans MT" panose="020B0502020104020203" pitchFamily="34" charset="0"/>
              </a:rPr>
              <a:t> </a:t>
            </a:r>
            <a:r>
              <a:rPr lang="en-US" altLang="en-US" sz="2400">
                <a:latin typeface="Garamond" panose="02020404030301010803" pitchFamily="18" charset="0"/>
              </a:rPr>
              <a:t>on</a:t>
            </a:r>
            <a:r>
              <a:rPr lang="en-US" altLang="en-US" sz="2400">
                <a:latin typeface="Gill Sans MT" panose="020B0502020104020203" pitchFamily="34" charset="0"/>
              </a:rPr>
              <a:t>,</a:t>
            </a:r>
            <a:r>
              <a:rPr lang="en-US" altLang="en-US" sz="2400">
                <a:latin typeface="Garamond" panose="02020404030301010803" pitchFamily="18" charset="0"/>
              </a:rPr>
              <a:t> off</a:t>
            </a:r>
          </a:p>
        </p:txBody>
      </p:sp>
      <p:sp>
        <p:nvSpPr>
          <p:cNvPr id="15383" name="Text Box 26">
            <a:extLst>
              <a:ext uri="{FF2B5EF4-FFF2-40B4-BE49-F238E27FC236}">
                <a16:creationId xmlns:a16="http://schemas.microsoft.com/office/drawing/2014/main" id="{6BF116AD-A467-DAB3-856A-E693E7B7E303}"/>
              </a:ext>
            </a:extLst>
          </p:cNvPr>
          <p:cNvSpPr txBox="1">
            <a:spLocks noChangeArrowheads="1"/>
          </p:cNvSpPr>
          <p:nvPr/>
        </p:nvSpPr>
        <p:spPr bwMode="auto">
          <a:xfrm>
            <a:off x="6599238" y="4397376"/>
            <a:ext cx="360045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2400">
                <a:latin typeface="Gill Sans MT" panose="020B0502020104020203" pitchFamily="34" charset="0"/>
              </a:rPr>
              <a:t>bulb is on if and only if </a:t>
            </a:r>
            <a:r>
              <a:rPr lang="en-US" altLang="en-US" sz="2400">
                <a:solidFill>
                  <a:schemeClr val="accent2"/>
                </a:solidFill>
                <a:latin typeface="Gill Sans MT" panose="020B0502020104020203" pitchFamily="34" charset="0"/>
              </a:rPr>
              <a:t>both</a:t>
            </a:r>
            <a:r>
              <a:rPr lang="en-US" altLang="en-US" sz="2400">
                <a:latin typeface="Gill Sans MT" panose="020B0502020104020203" pitchFamily="34" charset="0"/>
              </a:rPr>
              <a:t> switches were flipped an </a:t>
            </a:r>
            <a:r>
              <a:rPr lang="en-US" altLang="en-US" sz="2400">
                <a:solidFill>
                  <a:schemeClr val="accent2"/>
                </a:solidFill>
                <a:latin typeface="Gill Sans MT" panose="020B0502020104020203" pitchFamily="34" charset="0"/>
              </a:rPr>
              <a:t>odd</a:t>
            </a:r>
            <a:r>
              <a:rPr lang="en-US" altLang="en-US" sz="2400">
                <a:latin typeface="Gill Sans MT" panose="020B0502020104020203" pitchFamily="34" charset="0"/>
              </a:rPr>
              <a:t> number of times</a:t>
            </a:r>
          </a:p>
        </p:txBody>
      </p:sp>
      <p:sp>
        <p:nvSpPr>
          <p:cNvPr id="15384" name="Line 27">
            <a:extLst>
              <a:ext uri="{FF2B5EF4-FFF2-40B4-BE49-F238E27FC236}">
                <a16:creationId xmlns:a16="http://schemas.microsoft.com/office/drawing/2014/main" id="{2B6680CC-88F2-27CC-E471-76B8992101D7}"/>
              </a:ext>
            </a:extLst>
          </p:cNvPr>
          <p:cNvSpPr>
            <a:spLocks noChangeShapeType="1"/>
          </p:cNvSpPr>
          <p:nvPr/>
        </p:nvSpPr>
        <p:spPr bwMode="auto">
          <a:xfrm>
            <a:off x="2638426" y="3573463"/>
            <a:ext cx="9366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85" name="Line 28">
            <a:extLst>
              <a:ext uri="{FF2B5EF4-FFF2-40B4-BE49-F238E27FC236}">
                <a16:creationId xmlns:a16="http://schemas.microsoft.com/office/drawing/2014/main" id="{3C11865B-CDD4-D9A6-7909-E37D82E15D35}"/>
              </a:ext>
            </a:extLst>
          </p:cNvPr>
          <p:cNvSpPr>
            <a:spLocks noChangeShapeType="1"/>
          </p:cNvSpPr>
          <p:nvPr/>
        </p:nvSpPr>
        <p:spPr bwMode="auto">
          <a:xfrm>
            <a:off x="4367213" y="3573463"/>
            <a:ext cx="10080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86" name="Line 29">
            <a:extLst>
              <a:ext uri="{FF2B5EF4-FFF2-40B4-BE49-F238E27FC236}">
                <a16:creationId xmlns:a16="http://schemas.microsoft.com/office/drawing/2014/main" id="{57ACC76D-C2A8-5175-2C02-1CA1278F51CC}"/>
              </a:ext>
            </a:extLst>
          </p:cNvPr>
          <p:cNvSpPr>
            <a:spLocks noChangeShapeType="1"/>
          </p:cNvSpPr>
          <p:nvPr/>
        </p:nvSpPr>
        <p:spPr bwMode="auto">
          <a:xfrm flipV="1">
            <a:off x="3614738" y="3286125"/>
            <a:ext cx="647700" cy="2873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87" name="Oval 30">
            <a:extLst>
              <a:ext uri="{FF2B5EF4-FFF2-40B4-BE49-F238E27FC236}">
                <a16:creationId xmlns:a16="http://schemas.microsoft.com/office/drawing/2014/main" id="{504EAC83-390A-B69D-79B2-A2E0DFA98C34}"/>
              </a:ext>
            </a:extLst>
          </p:cNvPr>
          <p:cNvSpPr>
            <a:spLocks noChangeArrowheads="1"/>
          </p:cNvSpPr>
          <p:nvPr/>
        </p:nvSpPr>
        <p:spPr bwMode="auto">
          <a:xfrm>
            <a:off x="3581400" y="3546475"/>
            <a:ext cx="71438" cy="7143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5388" name="Oval 31">
            <a:extLst>
              <a:ext uri="{FF2B5EF4-FFF2-40B4-BE49-F238E27FC236}">
                <a16:creationId xmlns:a16="http://schemas.microsoft.com/office/drawing/2014/main" id="{F4507F0C-D011-158F-61BB-47719A99F4E1}"/>
              </a:ext>
            </a:extLst>
          </p:cNvPr>
          <p:cNvSpPr>
            <a:spLocks noChangeArrowheads="1"/>
          </p:cNvSpPr>
          <p:nvPr/>
        </p:nvSpPr>
        <p:spPr bwMode="auto">
          <a:xfrm>
            <a:off x="4344989" y="3546475"/>
            <a:ext cx="71437" cy="7143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5389" name="Text Box 36">
            <a:extLst>
              <a:ext uri="{FF2B5EF4-FFF2-40B4-BE49-F238E27FC236}">
                <a16:creationId xmlns:a16="http://schemas.microsoft.com/office/drawing/2014/main" id="{3D5084D3-E0FB-4ABC-3E63-892C5B82632D}"/>
              </a:ext>
            </a:extLst>
          </p:cNvPr>
          <p:cNvSpPr txBox="1">
            <a:spLocks noChangeArrowheads="1"/>
          </p:cNvSpPr>
          <p:nvPr/>
        </p:nvSpPr>
        <p:spPr bwMode="auto">
          <a:xfrm>
            <a:off x="3716338" y="1477963"/>
            <a:ext cx="2921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TW" sz="1800">
                <a:latin typeface="Garamond" panose="02020404030301010803" pitchFamily="18" charset="0"/>
                <a:ea typeface="PMingLiU" panose="020B0604030504040204" pitchFamily="18" charset="-120"/>
              </a:rPr>
              <a:t>1</a:t>
            </a:r>
          </a:p>
        </p:txBody>
      </p:sp>
      <p:sp>
        <p:nvSpPr>
          <p:cNvPr id="15390" name="Text Box 37">
            <a:extLst>
              <a:ext uri="{FF2B5EF4-FFF2-40B4-BE49-F238E27FC236}">
                <a16:creationId xmlns:a16="http://schemas.microsoft.com/office/drawing/2014/main" id="{8675829D-210C-691D-1D1E-AF8CFF1DBE9C}"/>
              </a:ext>
            </a:extLst>
          </p:cNvPr>
          <p:cNvSpPr txBox="1">
            <a:spLocks noChangeArrowheads="1"/>
          </p:cNvSpPr>
          <p:nvPr/>
        </p:nvSpPr>
        <p:spPr bwMode="auto">
          <a:xfrm>
            <a:off x="3787775" y="3068638"/>
            <a:ext cx="2921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TW" sz="1800">
                <a:latin typeface="Garamond" panose="02020404030301010803" pitchFamily="18" charset="0"/>
                <a:ea typeface="PMingLiU" panose="020B0604030504040204" pitchFamily="18" charset="-120"/>
              </a:rPr>
              <a:t>2</a:t>
            </a:r>
          </a:p>
        </p:txBody>
      </p:sp>
      <p:sp>
        <p:nvSpPr>
          <p:cNvPr id="15391" name="Text Box 38">
            <a:extLst>
              <a:ext uri="{FF2B5EF4-FFF2-40B4-BE49-F238E27FC236}">
                <a16:creationId xmlns:a16="http://schemas.microsoft.com/office/drawing/2014/main" id="{14972BC2-F764-7007-3A34-F360907A378F}"/>
              </a:ext>
            </a:extLst>
          </p:cNvPr>
          <p:cNvSpPr txBox="1">
            <a:spLocks noChangeArrowheads="1"/>
          </p:cNvSpPr>
          <p:nvPr/>
        </p:nvSpPr>
        <p:spPr bwMode="auto">
          <a:xfrm>
            <a:off x="8362950" y="1708151"/>
            <a:ext cx="2921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TW" sz="1800">
                <a:latin typeface="Garamond" panose="02020404030301010803" pitchFamily="18" charset="0"/>
                <a:ea typeface="PMingLiU" panose="020B0604030504040204" pitchFamily="18" charset="-120"/>
              </a:rPr>
              <a:t>1</a:t>
            </a:r>
          </a:p>
        </p:txBody>
      </p:sp>
      <p:sp>
        <p:nvSpPr>
          <p:cNvPr id="15392" name="Oval 39">
            <a:extLst>
              <a:ext uri="{FF2B5EF4-FFF2-40B4-BE49-F238E27FC236}">
                <a16:creationId xmlns:a16="http://schemas.microsoft.com/office/drawing/2014/main" id="{6FD978BD-D15B-8F4A-4E69-3E4542B9C394}"/>
              </a:ext>
            </a:extLst>
          </p:cNvPr>
          <p:cNvSpPr>
            <a:spLocks noChangeArrowheads="1"/>
          </p:cNvSpPr>
          <p:nvPr/>
        </p:nvSpPr>
        <p:spPr bwMode="auto">
          <a:xfrm>
            <a:off x="7229475" y="3219450"/>
            <a:ext cx="609600" cy="6096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5393" name="Oval 40">
            <a:extLst>
              <a:ext uri="{FF2B5EF4-FFF2-40B4-BE49-F238E27FC236}">
                <a16:creationId xmlns:a16="http://schemas.microsoft.com/office/drawing/2014/main" id="{E8F3377A-11CF-C106-1862-BBFABD700251}"/>
              </a:ext>
            </a:extLst>
          </p:cNvPr>
          <p:cNvSpPr>
            <a:spLocks noChangeArrowheads="1"/>
          </p:cNvSpPr>
          <p:nvPr/>
        </p:nvSpPr>
        <p:spPr bwMode="auto">
          <a:xfrm>
            <a:off x="8982075" y="3143250"/>
            <a:ext cx="609600" cy="6096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5394" name="Freeform 41">
            <a:extLst>
              <a:ext uri="{FF2B5EF4-FFF2-40B4-BE49-F238E27FC236}">
                <a16:creationId xmlns:a16="http://schemas.microsoft.com/office/drawing/2014/main" id="{EC314A97-84A5-011A-F4EF-BFEFE6DABFB3}"/>
              </a:ext>
            </a:extLst>
          </p:cNvPr>
          <p:cNvSpPr>
            <a:spLocks/>
          </p:cNvSpPr>
          <p:nvPr/>
        </p:nvSpPr>
        <p:spPr bwMode="auto">
          <a:xfrm>
            <a:off x="7762875" y="3194050"/>
            <a:ext cx="1295400" cy="101600"/>
          </a:xfrm>
          <a:custGeom>
            <a:avLst/>
            <a:gdLst>
              <a:gd name="T0" fmla="*/ 0 w 816"/>
              <a:gd name="T1" fmla="*/ 2147483646 h 200"/>
              <a:gd name="T2" fmla="*/ 2147483646 w 816"/>
              <a:gd name="T3" fmla="*/ 2147483646 h 200"/>
              <a:gd name="T4" fmla="*/ 2147483646 w 816"/>
              <a:gd name="T5" fmla="*/ 2147483646 h 200"/>
              <a:gd name="T6" fmla="*/ 0 60000 65536"/>
              <a:gd name="T7" fmla="*/ 0 60000 65536"/>
              <a:gd name="T8" fmla="*/ 0 60000 65536"/>
            </a:gdLst>
            <a:ahLst/>
            <a:cxnLst>
              <a:cxn ang="T6">
                <a:pos x="T0" y="T1"/>
              </a:cxn>
              <a:cxn ang="T7">
                <a:pos x="T2" y="T3"/>
              </a:cxn>
              <a:cxn ang="T8">
                <a:pos x="T4" y="T5"/>
              </a:cxn>
            </a:cxnLst>
            <a:rect l="0" t="0" r="r" b="b"/>
            <a:pathLst>
              <a:path w="816" h="200">
                <a:moveTo>
                  <a:pt x="0" y="200"/>
                </a:moveTo>
                <a:cubicBezTo>
                  <a:pt x="124" y="108"/>
                  <a:pt x="248" y="16"/>
                  <a:pt x="384" y="8"/>
                </a:cubicBezTo>
                <a:cubicBezTo>
                  <a:pt x="520" y="0"/>
                  <a:pt x="668" y="76"/>
                  <a:pt x="816" y="152"/>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95" name="Freeform 42">
            <a:extLst>
              <a:ext uri="{FF2B5EF4-FFF2-40B4-BE49-F238E27FC236}">
                <a16:creationId xmlns:a16="http://schemas.microsoft.com/office/drawing/2014/main" id="{81115F38-10BB-212D-3945-9A0BE1F77F57}"/>
              </a:ext>
            </a:extLst>
          </p:cNvPr>
          <p:cNvSpPr>
            <a:spLocks/>
          </p:cNvSpPr>
          <p:nvPr/>
        </p:nvSpPr>
        <p:spPr bwMode="auto">
          <a:xfrm flipV="1">
            <a:off x="7839075" y="3663950"/>
            <a:ext cx="1295400" cy="177800"/>
          </a:xfrm>
          <a:custGeom>
            <a:avLst/>
            <a:gdLst>
              <a:gd name="T0" fmla="*/ 0 w 816"/>
              <a:gd name="T1" fmla="*/ 2147483646 h 200"/>
              <a:gd name="T2" fmla="*/ 2147483646 w 816"/>
              <a:gd name="T3" fmla="*/ 2147483646 h 200"/>
              <a:gd name="T4" fmla="*/ 2147483646 w 816"/>
              <a:gd name="T5" fmla="*/ 2147483646 h 200"/>
              <a:gd name="T6" fmla="*/ 0 60000 65536"/>
              <a:gd name="T7" fmla="*/ 0 60000 65536"/>
              <a:gd name="T8" fmla="*/ 0 60000 65536"/>
            </a:gdLst>
            <a:ahLst/>
            <a:cxnLst>
              <a:cxn ang="T6">
                <a:pos x="T0" y="T1"/>
              </a:cxn>
              <a:cxn ang="T7">
                <a:pos x="T2" y="T3"/>
              </a:cxn>
              <a:cxn ang="T8">
                <a:pos x="T4" y="T5"/>
              </a:cxn>
            </a:cxnLst>
            <a:rect l="0" t="0" r="r" b="b"/>
            <a:pathLst>
              <a:path w="816" h="200">
                <a:moveTo>
                  <a:pt x="0" y="200"/>
                </a:moveTo>
                <a:cubicBezTo>
                  <a:pt x="124" y="108"/>
                  <a:pt x="248" y="16"/>
                  <a:pt x="384" y="8"/>
                </a:cubicBezTo>
                <a:cubicBezTo>
                  <a:pt x="520" y="0"/>
                  <a:pt x="668" y="76"/>
                  <a:pt x="816" y="152"/>
                </a:cubicBezTo>
              </a:path>
            </a:pathLst>
          </a:custGeom>
          <a:noFill/>
          <a:ln w="9525">
            <a:solidFill>
              <a:schemeClr val="tx1"/>
            </a:solidFill>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96" name="Text Box 44">
            <a:extLst>
              <a:ext uri="{FF2B5EF4-FFF2-40B4-BE49-F238E27FC236}">
                <a16:creationId xmlns:a16="http://schemas.microsoft.com/office/drawing/2014/main" id="{AF80A942-3A06-B98D-779D-793F44044B81}"/>
              </a:ext>
            </a:extLst>
          </p:cNvPr>
          <p:cNvSpPr txBox="1">
            <a:spLocks noChangeArrowheads="1"/>
          </p:cNvSpPr>
          <p:nvPr/>
        </p:nvSpPr>
        <p:spPr bwMode="auto">
          <a:xfrm>
            <a:off x="7316789" y="3338513"/>
            <a:ext cx="4460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TW" sz="1800">
                <a:latin typeface="Garamond" panose="02020404030301010803" pitchFamily="18" charset="0"/>
                <a:ea typeface="PMingLiU" panose="020B0604030504040204" pitchFamily="18" charset="-120"/>
              </a:rPr>
              <a:t>off</a:t>
            </a:r>
          </a:p>
        </p:txBody>
      </p:sp>
      <p:sp>
        <p:nvSpPr>
          <p:cNvPr id="15397" name="Text Box 45">
            <a:extLst>
              <a:ext uri="{FF2B5EF4-FFF2-40B4-BE49-F238E27FC236}">
                <a16:creationId xmlns:a16="http://schemas.microsoft.com/office/drawing/2014/main" id="{F8F412E7-E949-AD33-1384-4E366692C651}"/>
              </a:ext>
            </a:extLst>
          </p:cNvPr>
          <p:cNvSpPr txBox="1">
            <a:spLocks noChangeArrowheads="1"/>
          </p:cNvSpPr>
          <p:nvPr/>
        </p:nvSpPr>
        <p:spPr bwMode="auto">
          <a:xfrm>
            <a:off x="9075739" y="3265488"/>
            <a:ext cx="4159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TW" sz="1800">
                <a:latin typeface="Garamond" panose="02020404030301010803" pitchFamily="18" charset="0"/>
                <a:ea typeface="PMingLiU" panose="020B0604030504040204" pitchFamily="18" charset="-120"/>
              </a:rPr>
              <a:t>on</a:t>
            </a:r>
          </a:p>
        </p:txBody>
      </p:sp>
      <p:sp>
        <p:nvSpPr>
          <p:cNvPr id="15398" name="Text Box 47">
            <a:extLst>
              <a:ext uri="{FF2B5EF4-FFF2-40B4-BE49-F238E27FC236}">
                <a16:creationId xmlns:a16="http://schemas.microsoft.com/office/drawing/2014/main" id="{D9D72DB2-8E19-6BB4-6484-0244CB94ECD0}"/>
              </a:ext>
            </a:extLst>
          </p:cNvPr>
          <p:cNvSpPr txBox="1">
            <a:spLocks noChangeArrowheads="1"/>
          </p:cNvSpPr>
          <p:nvPr/>
        </p:nvSpPr>
        <p:spPr bwMode="auto">
          <a:xfrm>
            <a:off x="8320088" y="2854326"/>
            <a:ext cx="2921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TW" sz="1800">
                <a:latin typeface="Garamond" panose="02020404030301010803" pitchFamily="18" charset="0"/>
                <a:ea typeface="PMingLiU" panose="020B0604030504040204" pitchFamily="18" charset="-120"/>
              </a:rPr>
              <a:t>1</a:t>
            </a:r>
          </a:p>
        </p:txBody>
      </p:sp>
      <p:sp>
        <p:nvSpPr>
          <p:cNvPr id="15399" name="Text Box 48">
            <a:extLst>
              <a:ext uri="{FF2B5EF4-FFF2-40B4-BE49-F238E27FC236}">
                <a16:creationId xmlns:a16="http://schemas.microsoft.com/office/drawing/2014/main" id="{3336B2D4-3043-0F68-29E5-421B5445527C}"/>
              </a:ext>
            </a:extLst>
          </p:cNvPr>
          <p:cNvSpPr txBox="1">
            <a:spLocks noChangeArrowheads="1"/>
          </p:cNvSpPr>
          <p:nvPr/>
        </p:nvSpPr>
        <p:spPr bwMode="auto">
          <a:xfrm>
            <a:off x="8329613" y="3502026"/>
            <a:ext cx="2921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TW" sz="1800">
                <a:latin typeface="Garamond" panose="02020404030301010803" pitchFamily="18" charset="0"/>
                <a:ea typeface="PMingLiU" panose="020B0604030504040204" pitchFamily="18" charset="-120"/>
              </a:rPr>
              <a:t>1</a:t>
            </a:r>
          </a:p>
        </p:txBody>
      </p:sp>
      <p:sp>
        <p:nvSpPr>
          <p:cNvPr id="15400" name="Freeform 49">
            <a:extLst>
              <a:ext uri="{FF2B5EF4-FFF2-40B4-BE49-F238E27FC236}">
                <a16:creationId xmlns:a16="http://schemas.microsoft.com/office/drawing/2014/main" id="{AD0F288B-196A-EC00-52DB-2FB0CFE2717C}"/>
              </a:ext>
            </a:extLst>
          </p:cNvPr>
          <p:cNvSpPr>
            <a:spLocks/>
          </p:cNvSpPr>
          <p:nvPr/>
        </p:nvSpPr>
        <p:spPr bwMode="auto">
          <a:xfrm>
            <a:off x="7791450" y="1420813"/>
            <a:ext cx="1295400" cy="101600"/>
          </a:xfrm>
          <a:custGeom>
            <a:avLst/>
            <a:gdLst>
              <a:gd name="T0" fmla="*/ 0 w 816"/>
              <a:gd name="T1" fmla="*/ 2147483646 h 200"/>
              <a:gd name="T2" fmla="*/ 2147483646 w 816"/>
              <a:gd name="T3" fmla="*/ 2147483646 h 200"/>
              <a:gd name="T4" fmla="*/ 2147483646 w 816"/>
              <a:gd name="T5" fmla="*/ 2147483646 h 200"/>
              <a:gd name="T6" fmla="*/ 0 60000 65536"/>
              <a:gd name="T7" fmla="*/ 0 60000 65536"/>
              <a:gd name="T8" fmla="*/ 0 60000 65536"/>
            </a:gdLst>
            <a:ahLst/>
            <a:cxnLst>
              <a:cxn ang="T6">
                <a:pos x="T0" y="T1"/>
              </a:cxn>
              <a:cxn ang="T7">
                <a:pos x="T2" y="T3"/>
              </a:cxn>
              <a:cxn ang="T8">
                <a:pos x="T4" y="T5"/>
              </a:cxn>
            </a:cxnLst>
            <a:rect l="0" t="0" r="r" b="b"/>
            <a:pathLst>
              <a:path w="816" h="200">
                <a:moveTo>
                  <a:pt x="0" y="200"/>
                </a:moveTo>
                <a:cubicBezTo>
                  <a:pt x="124" y="108"/>
                  <a:pt x="248" y="16"/>
                  <a:pt x="384" y="8"/>
                </a:cubicBezTo>
                <a:cubicBezTo>
                  <a:pt x="520" y="0"/>
                  <a:pt x="668" y="76"/>
                  <a:pt x="816" y="152"/>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401" name="Freeform 50">
            <a:extLst>
              <a:ext uri="{FF2B5EF4-FFF2-40B4-BE49-F238E27FC236}">
                <a16:creationId xmlns:a16="http://schemas.microsoft.com/office/drawing/2014/main" id="{0940A7AA-DE60-953E-896A-333E50C74F70}"/>
              </a:ext>
            </a:extLst>
          </p:cNvPr>
          <p:cNvSpPr>
            <a:spLocks/>
          </p:cNvSpPr>
          <p:nvPr/>
        </p:nvSpPr>
        <p:spPr bwMode="auto">
          <a:xfrm rot="16323972" flipV="1">
            <a:off x="7161213" y="2513013"/>
            <a:ext cx="1295400" cy="177800"/>
          </a:xfrm>
          <a:custGeom>
            <a:avLst/>
            <a:gdLst>
              <a:gd name="T0" fmla="*/ 0 w 816"/>
              <a:gd name="T1" fmla="*/ 2147483646 h 200"/>
              <a:gd name="T2" fmla="*/ 2147483646 w 816"/>
              <a:gd name="T3" fmla="*/ 2147483646 h 200"/>
              <a:gd name="T4" fmla="*/ 2147483646 w 816"/>
              <a:gd name="T5" fmla="*/ 2147483646 h 200"/>
              <a:gd name="T6" fmla="*/ 0 60000 65536"/>
              <a:gd name="T7" fmla="*/ 0 60000 65536"/>
              <a:gd name="T8" fmla="*/ 0 60000 65536"/>
            </a:gdLst>
            <a:ahLst/>
            <a:cxnLst>
              <a:cxn ang="T6">
                <a:pos x="T0" y="T1"/>
              </a:cxn>
              <a:cxn ang="T7">
                <a:pos x="T2" y="T3"/>
              </a:cxn>
              <a:cxn ang="T8">
                <a:pos x="T4" y="T5"/>
              </a:cxn>
            </a:cxnLst>
            <a:rect l="0" t="0" r="r" b="b"/>
            <a:pathLst>
              <a:path w="816" h="200">
                <a:moveTo>
                  <a:pt x="0" y="200"/>
                </a:moveTo>
                <a:cubicBezTo>
                  <a:pt x="124" y="108"/>
                  <a:pt x="248" y="16"/>
                  <a:pt x="384" y="8"/>
                </a:cubicBezTo>
                <a:cubicBezTo>
                  <a:pt x="520" y="0"/>
                  <a:pt x="668" y="76"/>
                  <a:pt x="816" y="152"/>
                </a:cubicBezTo>
              </a:path>
            </a:pathLst>
          </a:custGeom>
          <a:noFill/>
          <a:ln w="9525">
            <a:solidFill>
              <a:schemeClr val="tx1"/>
            </a:solidFill>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402" name="Text Box 53">
            <a:extLst>
              <a:ext uri="{FF2B5EF4-FFF2-40B4-BE49-F238E27FC236}">
                <a16:creationId xmlns:a16="http://schemas.microsoft.com/office/drawing/2014/main" id="{DBC64806-22AB-C23C-2851-603DA61662D5}"/>
              </a:ext>
            </a:extLst>
          </p:cNvPr>
          <p:cNvSpPr txBox="1">
            <a:spLocks noChangeArrowheads="1"/>
          </p:cNvSpPr>
          <p:nvPr/>
        </p:nvSpPr>
        <p:spPr bwMode="auto">
          <a:xfrm>
            <a:off x="6999288" y="2422526"/>
            <a:ext cx="2921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TW" sz="1800">
                <a:latin typeface="Garamond" panose="02020404030301010803" pitchFamily="18" charset="0"/>
                <a:ea typeface="PMingLiU" panose="020B0604030504040204" pitchFamily="18" charset="-120"/>
              </a:rPr>
              <a:t>2</a:t>
            </a:r>
          </a:p>
        </p:txBody>
      </p:sp>
      <p:sp>
        <p:nvSpPr>
          <p:cNvPr id="15403" name="Text Box 54">
            <a:extLst>
              <a:ext uri="{FF2B5EF4-FFF2-40B4-BE49-F238E27FC236}">
                <a16:creationId xmlns:a16="http://schemas.microsoft.com/office/drawing/2014/main" id="{6F2656D3-747A-8979-2991-2719030A1689}"/>
              </a:ext>
            </a:extLst>
          </p:cNvPr>
          <p:cNvSpPr txBox="1">
            <a:spLocks noChangeArrowheads="1"/>
          </p:cNvSpPr>
          <p:nvPr/>
        </p:nvSpPr>
        <p:spPr bwMode="auto">
          <a:xfrm>
            <a:off x="7891463" y="2428876"/>
            <a:ext cx="2921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TW" sz="1800">
                <a:latin typeface="Garamond" panose="02020404030301010803" pitchFamily="18" charset="0"/>
                <a:ea typeface="PMingLiU" panose="020B0604030504040204" pitchFamily="18" charset="-120"/>
              </a:rPr>
              <a:t>2</a:t>
            </a:r>
          </a:p>
        </p:txBody>
      </p:sp>
      <p:sp>
        <p:nvSpPr>
          <p:cNvPr id="15404" name="Freeform 55">
            <a:extLst>
              <a:ext uri="{FF2B5EF4-FFF2-40B4-BE49-F238E27FC236}">
                <a16:creationId xmlns:a16="http://schemas.microsoft.com/office/drawing/2014/main" id="{F44BFC30-3CF5-71CA-325E-D46C073EB606}"/>
              </a:ext>
            </a:extLst>
          </p:cNvPr>
          <p:cNvSpPr>
            <a:spLocks/>
          </p:cNvSpPr>
          <p:nvPr/>
        </p:nvSpPr>
        <p:spPr bwMode="auto">
          <a:xfrm rot="16521349">
            <a:off x="8491538" y="2492375"/>
            <a:ext cx="1295400" cy="101600"/>
          </a:xfrm>
          <a:custGeom>
            <a:avLst/>
            <a:gdLst>
              <a:gd name="T0" fmla="*/ 0 w 816"/>
              <a:gd name="T1" fmla="*/ 2147483646 h 200"/>
              <a:gd name="T2" fmla="*/ 2147483646 w 816"/>
              <a:gd name="T3" fmla="*/ 2147483646 h 200"/>
              <a:gd name="T4" fmla="*/ 2147483646 w 816"/>
              <a:gd name="T5" fmla="*/ 2147483646 h 200"/>
              <a:gd name="T6" fmla="*/ 0 60000 65536"/>
              <a:gd name="T7" fmla="*/ 0 60000 65536"/>
              <a:gd name="T8" fmla="*/ 0 60000 65536"/>
            </a:gdLst>
            <a:ahLst/>
            <a:cxnLst>
              <a:cxn ang="T6">
                <a:pos x="T0" y="T1"/>
              </a:cxn>
              <a:cxn ang="T7">
                <a:pos x="T2" y="T3"/>
              </a:cxn>
              <a:cxn ang="T8">
                <a:pos x="T4" y="T5"/>
              </a:cxn>
            </a:cxnLst>
            <a:rect l="0" t="0" r="r" b="b"/>
            <a:pathLst>
              <a:path w="816" h="200">
                <a:moveTo>
                  <a:pt x="0" y="200"/>
                </a:moveTo>
                <a:cubicBezTo>
                  <a:pt x="124" y="108"/>
                  <a:pt x="248" y="16"/>
                  <a:pt x="384" y="8"/>
                </a:cubicBezTo>
                <a:cubicBezTo>
                  <a:pt x="520" y="0"/>
                  <a:pt x="668" y="76"/>
                  <a:pt x="816" y="152"/>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405" name="Freeform 56">
            <a:extLst>
              <a:ext uri="{FF2B5EF4-FFF2-40B4-BE49-F238E27FC236}">
                <a16:creationId xmlns:a16="http://schemas.microsoft.com/office/drawing/2014/main" id="{A139292C-7132-386C-1F0E-225C63BD0439}"/>
              </a:ext>
            </a:extLst>
          </p:cNvPr>
          <p:cNvSpPr>
            <a:spLocks/>
          </p:cNvSpPr>
          <p:nvPr/>
        </p:nvSpPr>
        <p:spPr bwMode="auto">
          <a:xfrm rot="16323972" flipV="1">
            <a:off x="8961438" y="2411413"/>
            <a:ext cx="1295400" cy="177800"/>
          </a:xfrm>
          <a:custGeom>
            <a:avLst/>
            <a:gdLst>
              <a:gd name="T0" fmla="*/ 0 w 816"/>
              <a:gd name="T1" fmla="*/ 2147483646 h 200"/>
              <a:gd name="T2" fmla="*/ 2147483646 w 816"/>
              <a:gd name="T3" fmla="*/ 2147483646 h 200"/>
              <a:gd name="T4" fmla="*/ 2147483646 w 816"/>
              <a:gd name="T5" fmla="*/ 2147483646 h 200"/>
              <a:gd name="T6" fmla="*/ 0 60000 65536"/>
              <a:gd name="T7" fmla="*/ 0 60000 65536"/>
              <a:gd name="T8" fmla="*/ 0 60000 65536"/>
            </a:gdLst>
            <a:ahLst/>
            <a:cxnLst>
              <a:cxn ang="T6">
                <a:pos x="T0" y="T1"/>
              </a:cxn>
              <a:cxn ang="T7">
                <a:pos x="T2" y="T3"/>
              </a:cxn>
              <a:cxn ang="T8">
                <a:pos x="T4" y="T5"/>
              </a:cxn>
            </a:cxnLst>
            <a:rect l="0" t="0" r="r" b="b"/>
            <a:pathLst>
              <a:path w="816" h="200">
                <a:moveTo>
                  <a:pt x="0" y="200"/>
                </a:moveTo>
                <a:cubicBezTo>
                  <a:pt x="124" y="108"/>
                  <a:pt x="248" y="16"/>
                  <a:pt x="384" y="8"/>
                </a:cubicBezTo>
                <a:cubicBezTo>
                  <a:pt x="520" y="0"/>
                  <a:pt x="668" y="76"/>
                  <a:pt x="816" y="152"/>
                </a:cubicBezTo>
              </a:path>
            </a:pathLst>
          </a:custGeom>
          <a:noFill/>
          <a:ln w="9525">
            <a:solidFill>
              <a:schemeClr val="tx1"/>
            </a:solidFill>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406" name="Text Box 57">
            <a:extLst>
              <a:ext uri="{FF2B5EF4-FFF2-40B4-BE49-F238E27FC236}">
                <a16:creationId xmlns:a16="http://schemas.microsoft.com/office/drawing/2014/main" id="{A0B0550B-3BA6-2B4C-C841-A988B50A986E}"/>
              </a:ext>
            </a:extLst>
          </p:cNvPr>
          <p:cNvSpPr txBox="1">
            <a:spLocks noChangeArrowheads="1"/>
          </p:cNvSpPr>
          <p:nvPr/>
        </p:nvSpPr>
        <p:spPr bwMode="auto">
          <a:xfrm>
            <a:off x="8799513" y="2320926"/>
            <a:ext cx="2921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TW" sz="1800">
                <a:latin typeface="Garamond" panose="02020404030301010803" pitchFamily="18" charset="0"/>
                <a:ea typeface="PMingLiU" panose="020B0604030504040204" pitchFamily="18" charset="-120"/>
              </a:rPr>
              <a:t>2</a:t>
            </a:r>
          </a:p>
        </p:txBody>
      </p:sp>
      <p:sp>
        <p:nvSpPr>
          <p:cNvPr id="15407" name="Text Box 58">
            <a:extLst>
              <a:ext uri="{FF2B5EF4-FFF2-40B4-BE49-F238E27FC236}">
                <a16:creationId xmlns:a16="http://schemas.microsoft.com/office/drawing/2014/main" id="{4515B006-EEC7-21D6-BD26-36E129DAF5E1}"/>
              </a:ext>
            </a:extLst>
          </p:cNvPr>
          <p:cNvSpPr txBox="1">
            <a:spLocks noChangeArrowheads="1"/>
          </p:cNvSpPr>
          <p:nvPr/>
        </p:nvSpPr>
        <p:spPr bwMode="auto">
          <a:xfrm>
            <a:off x="9691688" y="2327276"/>
            <a:ext cx="2921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TW" sz="1800">
                <a:latin typeface="Garamond" panose="02020404030301010803" pitchFamily="18" charset="0"/>
                <a:ea typeface="PMingLiU" panose="020B0604030504040204" pitchFamily="18" charset="-120"/>
              </a:rPr>
              <a:t>2</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alpha val="72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6903D-8BEF-0306-8E91-00B108C84BDD}"/>
              </a:ext>
            </a:extLst>
          </p:cNvPr>
          <p:cNvSpPr>
            <a:spLocks noGrp="1"/>
          </p:cNvSpPr>
          <p:nvPr>
            <p:ph type="title"/>
          </p:nvPr>
        </p:nvSpPr>
        <p:spPr/>
        <p:txBody>
          <a:bodyPr/>
          <a:lstStyle/>
          <a:p>
            <a:pPr algn="ctr"/>
            <a:r>
              <a:rPr lang="en-US" b="1" i="0" dirty="0">
                <a:solidFill>
                  <a:srgbClr val="333333"/>
                </a:solidFill>
                <a:effectLst/>
                <a:latin typeface="Inter-Regular"/>
              </a:rPr>
              <a:t> Basic </a:t>
            </a:r>
            <a:r>
              <a:rPr lang="en-US" b="1" dirty="0">
                <a:solidFill>
                  <a:srgbClr val="333333"/>
                </a:solidFill>
                <a:latin typeface="Inter-Regular"/>
              </a:rPr>
              <a:t>T</a:t>
            </a:r>
            <a:r>
              <a:rPr lang="en-US" b="1" i="0" dirty="0">
                <a:solidFill>
                  <a:srgbClr val="333333"/>
                </a:solidFill>
                <a:effectLst/>
                <a:latin typeface="Inter-Regular"/>
              </a:rPr>
              <a:t>erminologies </a:t>
            </a:r>
            <a:endParaRPr lang="en-US" b="1" dirty="0"/>
          </a:p>
        </p:txBody>
      </p:sp>
      <p:sp>
        <p:nvSpPr>
          <p:cNvPr id="3" name="Content Placeholder 2">
            <a:extLst>
              <a:ext uri="{FF2B5EF4-FFF2-40B4-BE49-F238E27FC236}">
                <a16:creationId xmlns:a16="http://schemas.microsoft.com/office/drawing/2014/main" id="{5524DFCC-509A-1B17-528C-05D5F9B390E3}"/>
              </a:ext>
            </a:extLst>
          </p:cNvPr>
          <p:cNvSpPr>
            <a:spLocks noGrp="1"/>
          </p:cNvSpPr>
          <p:nvPr>
            <p:ph idx="1"/>
          </p:nvPr>
        </p:nvSpPr>
        <p:spPr/>
        <p:txBody>
          <a:bodyPr/>
          <a:lstStyle/>
          <a:p>
            <a:pPr algn="just"/>
            <a:r>
              <a:rPr lang="en-US" b="1" i="0" dirty="0">
                <a:effectLst/>
                <a:latin typeface="verdana" panose="020B0604030504040204" pitchFamily="34" charset="0"/>
              </a:rPr>
              <a:t>Symbols</a:t>
            </a:r>
            <a:r>
              <a:rPr lang="en-US" b="0" i="0" dirty="0">
                <a:effectLst/>
                <a:latin typeface="verdana" panose="020B0604030504040204" pitchFamily="34" charset="0"/>
              </a:rPr>
              <a:t>:</a:t>
            </a:r>
          </a:p>
          <a:p>
            <a:pPr algn="just"/>
            <a:r>
              <a:rPr lang="en-US" b="0" i="0" dirty="0">
                <a:effectLst/>
                <a:latin typeface="Inter-Regular"/>
              </a:rPr>
              <a:t>Symbols are an entity or individual objects, which can be any letter, alphabet or any picture.</a:t>
            </a:r>
          </a:p>
          <a:p>
            <a:pPr algn="just"/>
            <a:r>
              <a:rPr lang="en-US" b="0" i="0" dirty="0">
                <a:effectLst/>
                <a:latin typeface="verdana" panose="020B0604030504040204" pitchFamily="34" charset="0"/>
              </a:rPr>
              <a:t>Example:</a:t>
            </a:r>
          </a:p>
          <a:p>
            <a:pPr algn="just"/>
            <a:r>
              <a:rPr lang="en-US" b="0" i="0" dirty="0">
                <a:effectLst/>
                <a:latin typeface="Inter-Regular"/>
              </a:rPr>
              <a:t>1, a, b, #</a:t>
            </a:r>
          </a:p>
          <a:p>
            <a:endParaRPr lang="en-US" dirty="0"/>
          </a:p>
        </p:txBody>
      </p:sp>
    </p:spTree>
    <p:extLst>
      <p:ext uri="{BB962C8B-B14F-4D97-AF65-F5344CB8AC3E}">
        <p14:creationId xmlns:p14="http://schemas.microsoft.com/office/powerpoint/2010/main" val="29420760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alpha val="72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089F5-99E6-0431-8234-4984B9D7F55D}"/>
              </a:ext>
            </a:extLst>
          </p:cNvPr>
          <p:cNvSpPr>
            <a:spLocks noGrp="1"/>
          </p:cNvSpPr>
          <p:nvPr>
            <p:ph type="title"/>
          </p:nvPr>
        </p:nvSpPr>
        <p:spPr/>
        <p:txBody>
          <a:bodyPr/>
          <a:lstStyle/>
          <a:p>
            <a:pPr algn="ctr"/>
            <a:r>
              <a:rPr lang="en-US" b="1" i="0" dirty="0">
                <a:solidFill>
                  <a:srgbClr val="333333"/>
                </a:solidFill>
                <a:effectLst/>
                <a:latin typeface="Inter-Regular"/>
              </a:rPr>
              <a:t>Basic </a:t>
            </a:r>
            <a:r>
              <a:rPr lang="en-US" b="1" dirty="0">
                <a:solidFill>
                  <a:srgbClr val="333333"/>
                </a:solidFill>
                <a:latin typeface="Inter-Regular"/>
              </a:rPr>
              <a:t>T</a:t>
            </a:r>
            <a:r>
              <a:rPr lang="en-US" b="1" i="0" dirty="0">
                <a:solidFill>
                  <a:srgbClr val="333333"/>
                </a:solidFill>
                <a:effectLst/>
                <a:latin typeface="Inter-Regular"/>
              </a:rPr>
              <a:t>erminologies </a:t>
            </a:r>
            <a:endParaRPr lang="en-US" dirty="0"/>
          </a:p>
        </p:txBody>
      </p:sp>
      <p:sp>
        <p:nvSpPr>
          <p:cNvPr id="3" name="Content Placeholder 2">
            <a:extLst>
              <a:ext uri="{FF2B5EF4-FFF2-40B4-BE49-F238E27FC236}">
                <a16:creationId xmlns:a16="http://schemas.microsoft.com/office/drawing/2014/main" id="{CD1F96D4-A218-902C-4F67-F7F300864DC5}"/>
              </a:ext>
            </a:extLst>
          </p:cNvPr>
          <p:cNvSpPr>
            <a:spLocks noGrp="1"/>
          </p:cNvSpPr>
          <p:nvPr>
            <p:ph idx="1"/>
          </p:nvPr>
        </p:nvSpPr>
        <p:spPr/>
        <p:txBody>
          <a:bodyPr>
            <a:normAutofit/>
          </a:bodyPr>
          <a:lstStyle/>
          <a:p>
            <a:pPr algn="just"/>
            <a:r>
              <a:rPr lang="en-US" b="1" i="0" dirty="0">
                <a:effectLst/>
                <a:latin typeface="verdana" panose="020B0604030504040204" pitchFamily="34" charset="0"/>
              </a:rPr>
              <a:t>Alphabets</a:t>
            </a:r>
            <a:r>
              <a:rPr lang="en-US" b="0" i="0" dirty="0">
                <a:effectLst/>
                <a:latin typeface="verdana" panose="020B0604030504040204" pitchFamily="34" charset="0"/>
              </a:rPr>
              <a:t>:</a:t>
            </a:r>
          </a:p>
          <a:p>
            <a:pPr lvl="1" algn="just"/>
            <a:r>
              <a:rPr lang="en-US" b="0" i="0" dirty="0">
                <a:solidFill>
                  <a:srgbClr val="333333"/>
                </a:solidFill>
                <a:effectLst/>
                <a:latin typeface="Inter-Regular"/>
              </a:rPr>
              <a:t>Alphabets are a finite set of symbols. It is denoted by ∑.</a:t>
            </a:r>
          </a:p>
          <a:p>
            <a:pPr lvl="1" algn="just"/>
            <a:r>
              <a:rPr lang="en-US" b="0" i="0" dirty="0">
                <a:effectLst/>
                <a:latin typeface="verdana" panose="020B0604030504040204" pitchFamily="34" charset="0"/>
              </a:rPr>
              <a:t>Examples:</a:t>
            </a:r>
          </a:p>
          <a:p>
            <a:pPr lvl="1" algn="just">
              <a:spcAft>
                <a:spcPts val="600"/>
              </a:spcAft>
              <a:buFont typeface="+mj-lt"/>
              <a:buAutoNum type="arabicPeriod"/>
            </a:pPr>
            <a:r>
              <a:rPr lang="en-US" b="0" i="0" dirty="0">
                <a:solidFill>
                  <a:srgbClr val="333333"/>
                </a:solidFill>
                <a:effectLst/>
                <a:latin typeface="Inter-Regular"/>
              </a:rPr>
              <a:t>∑ = {a, b}    </a:t>
            </a:r>
          </a:p>
          <a:p>
            <a:pPr lvl="1" algn="just">
              <a:spcAft>
                <a:spcPts val="600"/>
              </a:spcAft>
              <a:buFont typeface="+mj-lt"/>
              <a:buAutoNum type="arabicPeriod"/>
            </a:pPr>
            <a:r>
              <a:rPr lang="en-US" b="0" i="0" dirty="0">
                <a:solidFill>
                  <a:srgbClr val="333333"/>
                </a:solidFill>
                <a:effectLst/>
                <a:latin typeface="Inter-Regular"/>
              </a:rPr>
              <a:t>∑ = {A, B, C, D}  </a:t>
            </a:r>
          </a:p>
          <a:p>
            <a:pPr lvl="1" algn="just">
              <a:spcAft>
                <a:spcPts val="600"/>
              </a:spcAft>
              <a:buFont typeface="+mj-lt"/>
              <a:buAutoNum type="arabicPeriod"/>
            </a:pPr>
            <a:r>
              <a:rPr lang="en-US" b="0" i="0" dirty="0">
                <a:solidFill>
                  <a:srgbClr val="333333"/>
                </a:solidFill>
                <a:effectLst/>
                <a:latin typeface="Inter-Regular"/>
              </a:rPr>
              <a:t>∑ = {</a:t>
            </a:r>
            <a:r>
              <a:rPr lang="en-US" b="0" i="0" dirty="0">
                <a:solidFill>
                  <a:srgbClr val="C00000"/>
                </a:solidFill>
                <a:effectLst/>
                <a:latin typeface="Inter-Regular"/>
              </a:rPr>
              <a:t>0</a:t>
            </a:r>
            <a:r>
              <a:rPr lang="en-US" b="0" i="0" dirty="0">
                <a:solidFill>
                  <a:srgbClr val="333333"/>
                </a:solidFill>
                <a:effectLst/>
                <a:latin typeface="Inter-Regular"/>
              </a:rPr>
              <a:t>, </a:t>
            </a:r>
            <a:r>
              <a:rPr lang="en-US" b="0" i="0" dirty="0">
                <a:solidFill>
                  <a:srgbClr val="C00000"/>
                </a:solidFill>
                <a:effectLst/>
                <a:latin typeface="Inter-Regular"/>
              </a:rPr>
              <a:t>1</a:t>
            </a:r>
            <a:r>
              <a:rPr lang="en-US" b="0" i="0" dirty="0">
                <a:solidFill>
                  <a:srgbClr val="333333"/>
                </a:solidFill>
                <a:effectLst/>
                <a:latin typeface="Inter-Regular"/>
              </a:rPr>
              <a:t>, </a:t>
            </a:r>
            <a:r>
              <a:rPr lang="en-US" b="0" i="0" dirty="0">
                <a:solidFill>
                  <a:srgbClr val="C00000"/>
                </a:solidFill>
                <a:effectLst/>
                <a:latin typeface="Inter-Regular"/>
              </a:rPr>
              <a:t>2</a:t>
            </a:r>
            <a:r>
              <a:rPr lang="en-US" b="0" i="0" dirty="0">
                <a:solidFill>
                  <a:srgbClr val="333333"/>
                </a:solidFill>
                <a:effectLst/>
                <a:latin typeface="Inter-Regular"/>
              </a:rPr>
              <a:t>}   </a:t>
            </a:r>
          </a:p>
          <a:p>
            <a:pPr lvl="1" algn="just">
              <a:spcAft>
                <a:spcPts val="600"/>
              </a:spcAft>
              <a:buFont typeface="+mj-lt"/>
              <a:buAutoNum type="arabicPeriod"/>
            </a:pPr>
            <a:r>
              <a:rPr lang="en-US" b="0" i="0" dirty="0">
                <a:solidFill>
                  <a:srgbClr val="333333"/>
                </a:solidFill>
                <a:effectLst/>
                <a:latin typeface="Inter-Regular"/>
              </a:rPr>
              <a:t>∑ = {</a:t>
            </a:r>
            <a:r>
              <a:rPr lang="en-US" b="0" i="0" dirty="0">
                <a:solidFill>
                  <a:srgbClr val="C00000"/>
                </a:solidFill>
                <a:effectLst/>
                <a:latin typeface="Inter-Regular"/>
              </a:rPr>
              <a:t>0</a:t>
            </a:r>
            <a:r>
              <a:rPr lang="en-US" b="0" i="0" dirty="0">
                <a:solidFill>
                  <a:srgbClr val="333333"/>
                </a:solidFill>
                <a:effectLst/>
                <a:latin typeface="Inter-Regular"/>
              </a:rPr>
              <a:t>, </a:t>
            </a:r>
            <a:r>
              <a:rPr lang="en-US" b="0" i="0" dirty="0">
                <a:solidFill>
                  <a:srgbClr val="C00000"/>
                </a:solidFill>
                <a:effectLst/>
                <a:latin typeface="Inter-Regular"/>
              </a:rPr>
              <a:t>1</a:t>
            </a:r>
            <a:r>
              <a:rPr lang="en-US" b="0" i="0" dirty="0">
                <a:solidFill>
                  <a:srgbClr val="333333"/>
                </a:solidFill>
                <a:effectLst/>
                <a:latin typeface="Inter-Regular"/>
              </a:rPr>
              <a:t>, ....., </a:t>
            </a:r>
            <a:r>
              <a:rPr lang="en-US" b="0" i="0" dirty="0">
                <a:solidFill>
                  <a:srgbClr val="C00000"/>
                </a:solidFill>
                <a:effectLst/>
                <a:latin typeface="Inter-Regular"/>
              </a:rPr>
              <a:t>5</a:t>
            </a:r>
            <a:r>
              <a:rPr lang="en-US" b="0" i="0" dirty="0">
                <a:solidFill>
                  <a:srgbClr val="333333"/>
                </a:solidFill>
                <a:effectLst/>
                <a:latin typeface="Inter-Regular"/>
              </a:rPr>
              <a:t>]   </a:t>
            </a:r>
          </a:p>
          <a:p>
            <a:pPr lvl="1" algn="just">
              <a:spcAft>
                <a:spcPts val="600"/>
              </a:spcAft>
              <a:buFont typeface="+mj-lt"/>
              <a:buAutoNum type="arabicPeriod"/>
            </a:pPr>
            <a:r>
              <a:rPr lang="en-US" b="0" i="0" dirty="0">
                <a:solidFill>
                  <a:srgbClr val="333333"/>
                </a:solidFill>
                <a:effectLst/>
                <a:latin typeface="Inter-Regular"/>
              </a:rPr>
              <a:t>∑ = {#, β, Δ}  </a:t>
            </a:r>
          </a:p>
          <a:p>
            <a:endParaRPr lang="en-US" dirty="0"/>
          </a:p>
        </p:txBody>
      </p:sp>
    </p:spTree>
    <p:extLst>
      <p:ext uri="{BB962C8B-B14F-4D97-AF65-F5344CB8AC3E}">
        <p14:creationId xmlns:p14="http://schemas.microsoft.com/office/powerpoint/2010/main" val="1297827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alpha val="72000"/>
          </a:schemeClr>
        </a:solidFill>
        <a:effectLst/>
      </p:bgPr>
    </p:bg>
    <p:spTree>
      <p:nvGrpSpPr>
        <p:cNvPr id="1" name="">
          <a:extLst>
            <a:ext uri="{FF2B5EF4-FFF2-40B4-BE49-F238E27FC236}">
              <a16:creationId xmlns:a16="http://schemas.microsoft.com/office/drawing/2014/main" id="{65562D84-FC0F-31B9-74F6-9BDC62DD6B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4C2B3B-CD56-497B-BA5B-FDCC6805291C}"/>
              </a:ext>
            </a:extLst>
          </p:cNvPr>
          <p:cNvSpPr>
            <a:spLocks noGrp="1"/>
          </p:cNvSpPr>
          <p:nvPr>
            <p:ph type="title"/>
          </p:nvPr>
        </p:nvSpPr>
        <p:spPr/>
        <p:txBody>
          <a:bodyPr/>
          <a:lstStyle/>
          <a:p>
            <a:pPr algn="ctr"/>
            <a:r>
              <a:rPr lang="en-US" b="1" i="0" dirty="0">
                <a:solidFill>
                  <a:srgbClr val="333333"/>
                </a:solidFill>
                <a:effectLst/>
                <a:latin typeface="Inter-Regular"/>
              </a:rPr>
              <a:t>Basic </a:t>
            </a:r>
            <a:r>
              <a:rPr lang="en-US" b="1" dirty="0">
                <a:solidFill>
                  <a:srgbClr val="333333"/>
                </a:solidFill>
                <a:latin typeface="Inter-Regular"/>
              </a:rPr>
              <a:t>T</a:t>
            </a:r>
            <a:r>
              <a:rPr lang="en-US" b="1" i="0" dirty="0">
                <a:solidFill>
                  <a:srgbClr val="333333"/>
                </a:solidFill>
                <a:effectLst/>
                <a:latin typeface="Inter-Regular"/>
              </a:rPr>
              <a:t>erminologies </a:t>
            </a:r>
            <a:endParaRPr lang="en-US" dirty="0"/>
          </a:p>
        </p:txBody>
      </p:sp>
      <p:sp>
        <p:nvSpPr>
          <p:cNvPr id="3" name="Content Placeholder 2">
            <a:extLst>
              <a:ext uri="{FF2B5EF4-FFF2-40B4-BE49-F238E27FC236}">
                <a16:creationId xmlns:a16="http://schemas.microsoft.com/office/drawing/2014/main" id="{4935273F-527C-52D1-DAA6-3B716FAADCC9}"/>
              </a:ext>
            </a:extLst>
          </p:cNvPr>
          <p:cNvSpPr>
            <a:spLocks noGrp="1"/>
          </p:cNvSpPr>
          <p:nvPr>
            <p:ph idx="1"/>
          </p:nvPr>
        </p:nvSpPr>
        <p:spPr/>
        <p:txBody>
          <a:bodyPr>
            <a:normAutofit/>
          </a:bodyPr>
          <a:lstStyle/>
          <a:p>
            <a:pPr algn="just"/>
            <a:r>
              <a:rPr lang="en-US" b="1" i="0" dirty="0">
                <a:effectLst/>
                <a:latin typeface="verdana" panose="020B0604030504040204" pitchFamily="34" charset="0"/>
              </a:rPr>
              <a:t>String</a:t>
            </a:r>
            <a:r>
              <a:rPr lang="en-US" b="0" i="0" dirty="0">
                <a:effectLst/>
                <a:latin typeface="verdana" panose="020B0604030504040204" pitchFamily="34" charset="0"/>
              </a:rPr>
              <a:t>:</a:t>
            </a:r>
          </a:p>
          <a:p>
            <a:pPr lvl="1" algn="just"/>
            <a:r>
              <a:rPr lang="en-US" b="0" i="0" dirty="0">
                <a:solidFill>
                  <a:srgbClr val="333333"/>
                </a:solidFill>
                <a:effectLst/>
                <a:latin typeface="Inter-Regular"/>
              </a:rPr>
              <a:t>It is a finite collection of symbols from the alphabet. The string is denoted by w.</a:t>
            </a:r>
          </a:p>
          <a:p>
            <a:pPr lvl="1" algn="just"/>
            <a:r>
              <a:rPr lang="en-US" b="0" i="0" dirty="0">
                <a:effectLst/>
                <a:latin typeface="verdana" panose="020B0604030504040204" pitchFamily="34" charset="0"/>
              </a:rPr>
              <a:t>Example 1:</a:t>
            </a:r>
          </a:p>
          <a:p>
            <a:pPr lvl="1" algn="just"/>
            <a:r>
              <a:rPr lang="en-US" b="0" i="0" dirty="0">
                <a:solidFill>
                  <a:srgbClr val="333333"/>
                </a:solidFill>
                <a:effectLst/>
                <a:latin typeface="Inter-Regular"/>
              </a:rPr>
              <a:t>If ∑ = {a, b}, various string that can be generated from ∑ are {ab, aa, </a:t>
            </a:r>
            <a:r>
              <a:rPr lang="en-US" b="0" i="0" dirty="0" err="1">
                <a:solidFill>
                  <a:srgbClr val="333333"/>
                </a:solidFill>
                <a:effectLst/>
                <a:latin typeface="Inter-Regular"/>
              </a:rPr>
              <a:t>aaa</a:t>
            </a:r>
            <a:r>
              <a:rPr lang="en-US" b="0" i="0" dirty="0">
                <a:solidFill>
                  <a:srgbClr val="333333"/>
                </a:solidFill>
                <a:effectLst/>
                <a:latin typeface="Inter-Regular"/>
              </a:rPr>
              <a:t>, bb, </a:t>
            </a:r>
            <a:r>
              <a:rPr lang="en-US" b="0" i="0" dirty="0" err="1">
                <a:solidFill>
                  <a:srgbClr val="333333"/>
                </a:solidFill>
                <a:effectLst/>
                <a:latin typeface="Inter-Regular"/>
              </a:rPr>
              <a:t>bbb</a:t>
            </a:r>
            <a:r>
              <a:rPr lang="en-US" b="0" i="0" dirty="0">
                <a:solidFill>
                  <a:srgbClr val="333333"/>
                </a:solidFill>
                <a:effectLst/>
                <a:latin typeface="Inter-Regular"/>
              </a:rPr>
              <a:t>, </a:t>
            </a:r>
            <a:r>
              <a:rPr lang="en-US" b="0" i="0" dirty="0" err="1">
                <a:solidFill>
                  <a:srgbClr val="333333"/>
                </a:solidFill>
                <a:effectLst/>
                <a:latin typeface="Inter-Regular"/>
              </a:rPr>
              <a:t>ba</a:t>
            </a:r>
            <a:r>
              <a:rPr lang="en-US" b="0" i="0" dirty="0">
                <a:solidFill>
                  <a:srgbClr val="333333"/>
                </a:solidFill>
                <a:effectLst/>
                <a:latin typeface="Inter-Regular"/>
              </a:rPr>
              <a:t>, aba.....}.</a:t>
            </a:r>
          </a:p>
          <a:p>
            <a:pPr lvl="1" algn="just"/>
            <a:r>
              <a:rPr lang="en-US" b="0" i="0" dirty="0">
                <a:solidFill>
                  <a:srgbClr val="333333"/>
                </a:solidFill>
                <a:effectLst/>
                <a:latin typeface="Inter-Regular"/>
              </a:rPr>
              <a:t>A string with zero occurrences of symbols is known as an empty string. It is represented by ε.</a:t>
            </a:r>
          </a:p>
          <a:p>
            <a:pPr lvl="1" algn="just"/>
            <a:r>
              <a:rPr lang="en-US" b="0" i="0" dirty="0">
                <a:solidFill>
                  <a:srgbClr val="333333"/>
                </a:solidFill>
                <a:effectLst/>
                <a:latin typeface="Inter-Regular"/>
              </a:rPr>
              <a:t>The number of symbols in a string w is called the length of a string. It is denoted by |w|.</a:t>
            </a:r>
          </a:p>
          <a:p>
            <a:endParaRPr lang="en-US" dirty="0"/>
          </a:p>
        </p:txBody>
      </p:sp>
    </p:spTree>
    <p:extLst>
      <p:ext uri="{BB962C8B-B14F-4D97-AF65-F5344CB8AC3E}">
        <p14:creationId xmlns:p14="http://schemas.microsoft.com/office/powerpoint/2010/main" val="9473657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alpha val="72000"/>
          </a:schemeClr>
        </a:solidFill>
        <a:effectLst/>
      </p:bgPr>
    </p:bg>
    <p:spTree>
      <p:nvGrpSpPr>
        <p:cNvPr id="1" name="">
          <a:extLst>
            <a:ext uri="{FF2B5EF4-FFF2-40B4-BE49-F238E27FC236}">
              <a16:creationId xmlns:a16="http://schemas.microsoft.com/office/drawing/2014/main" id="{9CA95D46-9D40-D818-CC6B-1BDFFE8A1F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763230-6603-AAF2-8200-9F1AD6FAD2AA}"/>
              </a:ext>
            </a:extLst>
          </p:cNvPr>
          <p:cNvSpPr>
            <a:spLocks noGrp="1"/>
          </p:cNvSpPr>
          <p:nvPr>
            <p:ph type="title"/>
          </p:nvPr>
        </p:nvSpPr>
        <p:spPr/>
        <p:txBody>
          <a:bodyPr/>
          <a:lstStyle/>
          <a:p>
            <a:pPr algn="ctr"/>
            <a:r>
              <a:rPr lang="en-US" b="1" i="0" dirty="0">
                <a:solidFill>
                  <a:srgbClr val="333333"/>
                </a:solidFill>
                <a:effectLst/>
                <a:latin typeface="Inter-Regular"/>
              </a:rPr>
              <a:t>Basic </a:t>
            </a:r>
            <a:r>
              <a:rPr lang="en-US" b="1" dirty="0">
                <a:solidFill>
                  <a:srgbClr val="333333"/>
                </a:solidFill>
                <a:latin typeface="Inter-Regular"/>
              </a:rPr>
              <a:t>T</a:t>
            </a:r>
            <a:r>
              <a:rPr lang="en-US" b="1" i="0" dirty="0">
                <a:solidFill>
                  <a:srgbClr val="333333"/>
                </a:solidFill>
                <a:effectLst/>
                <a:latin typeface="Inter-Regular"/>
              </a:rPr>
              <a:t>erminologies </a:t>
            </a:r>
            <a:endParaRPr lang="en-US" dirty="0"/>
          </a:p>
        </p:txBody>
      </p:sp>
      <p:sp>
        <p:nvSpPr>
          <p:cNvPr id="3" name="Content Placeholder 2">
            <a:extLst>
              <a:ext uri="{FF2B5EF4-FFF2-40B4-BE49-F238E27FC236}">
                <a16:creationId xmlns:a16="http://schemas.microsoft.com/office/drawing/2014/main" id="{0104EC23-C607-6F67-EB43-77C886B05885}"/>
              </a:ext>
            </a:extLst>
          </p:cNvPr>
          <p:cNvSpPr>
            <a:spLocks noGrp="1"/>
          </p:cNvSpPr>
          <p:nvPr>
            <p:ph idx="1"/>
          </p:nvPr>
        </p:nvSpPr>
        <p:spPr/>
        <p:txBody>
          <a:bodyPr>
            <a:normAutofit/>
          </a:bodyPr>
          <a:lstStyle/>
          <a:p>
            <a:pPr algn="just"/>
            <a:r>
              <a:rPr lang="en-US" b="0" i="0" dirty="0">
                <a:effectLst/>
                <a:latin typeface="verdana" panose="020B0604030504040204" pitchFamily="34" charset="0"/>
              </a:rPr>
              <a:t>Example 2:</a:t>
            </a:r>
          </a:p>
          <a:p>
            <a:pPr algn="just">
              <a:spcAft>
                <a:spcPts val="600"/>
              </a:spcAft>
              <a:buFont typeface="+mj-lt"/>
              <a:buAutoNum type="arabicPeriod"/>
            </a:pPr>
            <a:r>
              <a:rPr lang="en-US" b="0" i="0" dirty="0">
                <a:solidFill>
                  <a:srgbClr val="333333"/>
                </a:solidFill>
                <a:effectLst/>
                <a:latin typeface="Inter-Regular"/>
              </a:rPr>
              <a:t>w = </a:t>
            </a:r>
            <a:r>
              <a:rPr lang="en-US" b="0" i="0" dirty="0">
                <a:solidFill>
                  <a:srgbClr val="C00000"/>
                </a:solidFill>
                <a:effectLst/>
                <a:latin typeface="Inter-Regular"/>
              </a:rPr>
              <a:t>010</a:t>
            </a:r>
            <a:r>
              <a:rPr lang="en-US" b="0" i="0" dirty="0">
                <a:solidFill>
                  <a:srgbClr val="333333"/>
                </a:solidFill>
                <a:effectLst/>
                <a:latin typeface="Inter-Regular"/>
              </a:rPr>
              <a:t>  </a:t>
            </a:r>
          </a:p>
          <a:p>
            <a:pPr algn="just">
              <a:spcAft>
                <a:spcPts val="600"/>
              </a:spcAft>
              <a:buFont typeface="+mj-lt"/>
              <a:buAutoNum type="arabicPeriod"/>
            </a:pPr>
            <a:r>
              <a:rPr lang="en-US" b="0" i="0" dirty="0">
                <a:solidFill>
                  <a:srgbClr val="333333"/>
                </a:solidFill>
                <a:effectLst/>
                <a:latin typeface="Inter-Regular"/>
              </a:rPr>
              <a:t>Number of Sting |w| = </a:t>
            </a:r>
            <a:r>
              <a:rPr lang="en-US" b="0" i="0" dirty="0">
                <a:solidFill>
                  <a:srgbClr val="C00000"/>
                </a:solidFill>
                <a:effectLst/>
                <a:latin typeface="Inter-Regular"/>
              </a:rPr>
              <a:t>3</a:t>
            </a:r>
            <a:r>
              <a:rPr lang="en-US" b="0" i="0" dirty="0">
                <a:solidFill>
                  <a:srgbClr val="333333"/>
                </a:solidFill>
                <a:effectLst/>
                <a:latin typeface="Inter-Regular"/>
              </a:rPr>
              <a:t>  </a:t>
            </a:r>
          </a:p>
        </p:txBody>
      </p:sp>
    </p:spTree>
    <p:extLst>
      <p:ext uri="{BB962C8B-B14F-4D97-AF65-F5344CB8AC3E}">
        <p14:creationId xmlns:p14="http://schemas.microsoft.com/office/powerpoint/2010/main" val="646479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alpha val="72000"/>
          </a:schemeClr>
        </a:solidFill>
        <a:effectLst/>
      </p:bgPr>
    </p:bg>
    <p:spTree>
      <p:nvGrpSpPr>
        <p:cNvPr id="1" name=""/>
        <p:cNvGrpSpPr/>
        <p:nvPr/>
      </p:nvGrpSpPr>
      <p:grpSpPr>
        <a:xfrm>
          <a:off x="0" y="0"/>
          <a:ext cx="0" cy="0"/>
          <a:chOff x="0" y="0"/>
          <a:chExt cx="0" cy="0"/>
        </a:xfrm>
      </p:grpSpPr>
      <p:sp>
        <p:nvSpPr>
          <p:cNvPr id="306178" name="Rectangle 2">
            <a:extLst>
              <a:ext uri="{FF2B5EF4-FFF2-40B4-BE49-F238E27FC236}">
                <a16:creationId xmlns:a16="http://schemas.microsoft.com/office/drawing/2014/main" id="{63DAC869-A131-9A3D-0C11-C85C16160084}"/>
              </a:ext>
            </a:extLst>
          </p:cNvPr>
          <p:cNvSpPr>
            <a:spLocks noGrp="1" noChangeArrowheads="1"/>
          </p:cNvSpPr>
          <p:nvPr>
            <p:ph type="title"/>
          </p:nvPr>
        </p:nvSpPr>
        <p:spPr/>
        <p:txBody>
          <a:bodyPr/>
          <a:lstStyle/>
          <a:p>
            <a:pPr eaLnBrk="1" hangingPunct="1">
              <a:defRPr/>
            </a:pPr>
            <a:r>
              <a:rPr lang="en-US"/>
              <a:t>NOTE: </a:t>
            </a:r>
          </a:p>
        </p:txBody>
      </p:sp>
      <p:sp>
        <p:nvSpPr>
          <p:cNvPr id="306179" name="Rectangle 3">
            <a:extLst>
              <a:ext uri="{FF2B5EF4-FFF2-40B4-BE49-F238E27FC236}">
                <a16:creationId xmlns:a16="http://schemas.microsoft.com/office/drawing/2014/main" id="{E007139F-04D6-BCEB-E01A-D92EAED5FB38}"/>
              </a:ext>
            </a:extLst>
          </p:cNvPr>
          <p:cNvSpPr>
            <a:spLocks noGrp="1" noChangeArrowheads="1"/>
          </p:cNvSpPr>
          <p:nvPr>
            <p:ph type="body" idx="1"/>
          </p:nvPr>
        </p:nvSpPr>
        <p:spPr>
          <a:xfrm>
            <a:off x="1981200" y="1676400"/>
            <a:ext cx="8229600" cy="4800600"/>
          </a:xfrm>
        </p:spPr>
        <p:txBody>
          <a:bodyPr/>
          <a:lstStyle/>
          <a:p>
            <a:pPr algn="ctr" eaLnBrk="1" hangingPunct="1">
              <a:buFont typeface="Wingdings" panose="05000000000000000000" pitchFamily="2" charset="2"/>
              <a:buNone/>
              <a:defRPr/>
            </a:pPr>
            <a:r>
              <a:rPr lang="en-US" dirty="0"/>
              <a:t>		</a:t>
            </a:r>
            <a:r>
              <a:rPr lang="en-US" u="sng" dirty="0"/>
              <a:t>EMPTY STRING or NULL STRING</a:t>
            </a:r>
          </a:p>
          <a:p>
            <a:pPr eaLnBrk="1" hangingPunct="1">
              <a:defRPr/>
            </a:pPr>
            <a:endParaRPr lang="en-US" dirty="0"/>
          </a:p>
          <a:p>
            <a:pPr eaLnBrk="1" hangingPunct="1">
              <a:defRPr/>
            </a:pPr>
            <a:r>
              <a:rPr lang="en-US" dirty="0"/>
              <a:t>Sometimes a string with no symbol at all is used, denoted by (Small Greek letter Lambda) </a:t>
            </a:r>
            <a:r>
              <a:rPr lang="el-GR" dirty="0"/>
              <a:t>λ</a:t>
            </a:r>
            <a:r>
              <a:rPr lang="en-US" dirty="0"/>
              <a:t> or (Capital Greek letter Lambda) </a:t>
            </a:r>
            <a:r>
              <a:rPr lang="el-GR" dirty="0"/>
              <a:t>Λ</a:t>
            </a:r>
            <a:r>
              <a:rPr lang="en-US" dirty="0"/>
              <a:t>, is called an empty string or null string.</a:t>
            </a:r>
          </a:p>
          <a:p>
            <a:pPr eaLnBrk="1" hangingPunct="1">
              <a:defRPr/>
            </a:pPr>
            <a:endParaRPr lang="en-US" dirty="0"/>
          </a:p>
          <a:p>
            <a:pPr eaLnBrk="1" hangingPunct="1">
              <a:defRPr/>
            </a:pPr>
            <a:r>
              <a:rPr lang="en-US" dirty="0"/>
              <a:t>The capital lambda will mostly be used to denote the empty string, in further discussion.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alpha val="72000"/>
          </a:schemeClr>
        </a:solidFill>
        <a:effectLst/>
      </p:bgPr>
    </p:bg>
    <p:spTree>
      <p:nvGrpSpPr>
        <p:cNvPr id="1" name=""/>
        <p:cNvGrpSpPr/>
        <p:nvPr/>
      </p:nvGrpSpPr>
      <p:grpSpPr>
        <a:xfrm>
          <a:off x="0" y="0"/>
          <a:ext cx="0" cy="0"/>
          <a:chOff x="0" y="0"/>
          <a:chExt cx="0" cy="0"/>
        </a:xfrm>
      </p:grpSpPr>
      <p:sp>
        <p:nvSpPr>
          <p:cNvPr id="308226" name="Rectangle 2">
            <a:extLst>
              <a:ext uri="{FF2B5EF4-FFF2-40B4-BE49-F238E27FC236}">
                <a16:creationId xmlns:a16="http://schemas.microsoft.com/office/drawing/2014/main" id="{C378ACFE-27D6-76BE-DCE5-D4F2CF9C1936}"/>
              </a:ext>
            </a:extLst>
          </p:cNvPr>
          <p:cNvSpPr>
            <a:spLocks noGrp="1" noChangeArrowheads="1"/>
          </p:cNvSpPr>
          <p:nvPr>
            <p:ph type="title"/>
          </p:nvPr>
        </p:nvSpPr>
        <p:spPr/>
        <p:txBody>
          <a:bodyPr/>
          <a:lstStyle/>
          <a:p>
            <a:pPr eaLnBrk="1" hangingPunct="1">
              <a:defRPr/>
            </a:pPr>
            <a:r>
              <a:rPr lang="en-US"/>
              <a:t>NOTE: </a:t>
            </a:r>
          </a:p>
        </p:txBody>
      </p:sp>
      <p:sp>
        <p:nvSpPr>
          <p:cNvPr id="308227" name="Rectangle 3">
            <a:extLst>
              <a:ext uri="{FF2B5EF4-FFF2-40B4-BE49-F238E27FC236}">
                <a16:creationId xmlns:a16="http://schemas.microsoft.com/office/drawing/2014/main" id="{494022A9-6335-CD85-AD45-2BCC4772BE28}"/>
              </a:ext>
            </a:extLst>
          </p:cNvPr>
          <p:cNvSpPr>
            <a:spLocks noGrp="1" noChangeArrowheads="1"/>
          </p:cNvSpPr>
          <p:nvPr>
            <p:ph type="body" idx="1"/>
          </p:nvPr>
        </p:nvSpPr>
        <p:spPr>
          <a:xfrm>
            <a:off x="1981200" y="2362200"/>
            <a:ext cx="8229600" cy="3200400"/>
          </a:xfrm>
        </p:spPr>
        <p:txBody>
          <a:bodyPr/>
          <a:lstStyle/>
          <a:p>
            <a:pPr eaLnBrk="1" hangingPunct="1">
              <a:buFont typeface="Wingdings" panose="05000000000000000000" pitchFamily="2" charset="2"/>
              <a:buNone/>
              <a:defRPr/>
            </a:pPr>
            <a:r>
              <a:rPr lang="en-US"/>
              <a:t>	All words are strings, but not all strings are words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alpha val="72000"/>
          </a:schemeClr>
        </a:solidFill>
        <a:effectLst/>
      </p:bgPr>
    </p:bg>
    <p:spTree>
      <p:nvGrpSpPr>
        <p:cNvPr id="1" name="">
          <a:extLst>
            <a:ext uri="{FF2B5EF4-FFF2-40B4-BE49-F238E27FC236}">
              <a16:creationId xmlns:a16="http://schemas.microsoft.com/office/drawing/2014/main" id="{9E4BF480-37BF-8C48-DB7E-574DFA5D6F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4EDBEE-BF24-420D-3F21-4932A47F17A4}"/>
              </a:ext>
            </a:extLst>
          </p:cNvPr>
          <p:cNvSpPr>
            <a:spLocks noGrp="1"/>
          </p:cNvSpPr>
          <p:nvPr>
            <p:ph type="title"/>
          </p:nvPr>
        </p:nvSpPr>
        <p:spPr/>
        <p:txBody>
          <a:bodyPr/>
          <a:lstStyle/>
          <a:p>
            <a:pPr algn="ctr"/>
            <a:r>
              <a:rPr lang="en-US" b="1" i="0" dirty="0">
                <a:solidFill>
                  <a:srgbClr val="333333"/>
                </a:solidFill>
                <a:effectLst/>
                <a:latin typeface="Inter-Regular"/>
              </a:rPr>
              <a:t>Basic </a:t>
            </a:r>
            <a:r>
              <a:rPr lang="en-US" b="1" dirty="0">
                <a:solidFill>
                  <a:srgbClr val="333333"/>
                </a:solidFill>
                <a:latin typeface="Inter-Regular"/>
              </a:rPr>
              <a:t>T</a:t>
            </a:r>
            <a:r>
              <a:rPr lang="en-US" b="1" i="0" dirty="0">
                <a:solidFill>
                  <a:srgbClr val="333333"/>
                </a:solidFill>
                <a:effectLst/>
                <a:latin typeface="Inter-Regular"/>
              </a:rPr>
              <a:t>erminologies </a:t>
            </a:r>
            <a:endParaRPr lang="en-US" dirty="0"/>
          </a:p>
        </p:txBody>
      </p:sp>
      <p:sp>
        <p:nvSpPr>
          <p:cNvPr id="3" name="Content Placeholder 2">
            <a:extLst>
              <a:ext uri="{FF2B5EF4-FFF2-40B4-BE49-F238E27FC236}">
                <a16:creationId xmlns:a16="http://schemas.microsoft.com/office/drawing/2014/main" id="{B59CB7C8-F8AA-0F7B-C1DE-39F56A8BFE07}"/>
              </a:ext>
            </a:extLst>
          </p:cNvPr>
          <p:cNvSpPr>
            <a:spLocks noGrp="1"/>
          </p:cNvSpPr>
          <p:nvPr>
            <p:ph idx="1"/>
          </p:nvPr>
        </p:nvSpPr>
        <p:spPr>
          <a:xfrm>
            <a:off x="838200" y="1690688"/>
            <a:ext cx="10515600" cy="4351338"/>
          </a:xfrm>
        </p:spPr>
        <p:txBody>
          <a:bodyPr>
            <a:normAutofit/>
          </a:bodyPr>
          <a:lstStyle/>
          <a:p>
            <a:pPr algn="just"/>
            <a:r>
              <a:rPr lang="en-US" b="1" i="0" dirty="0">
                <a:effectLst/>
                <a:latin typeface="verdana" panose="020B0604030504040204" pitchFamily="34" charset="0"/>
              </a:rPr>
              <a:t>Language</a:t>
            </a:r>
            <a:r>
              <a:rPr lang="en-US" b="0" i="0" dirty="0">
                <a:effectLst/>
                <a:latin typeface="verdana" panose="020B0604030504040204" pitchFamily="34" charset="0"/>
              </a:rPr>
              <a:t>:</a:t>
            </a:r>
          </a:p>
          <a:p>
            <a:pPr algn="just"/>
            <a:r>
              <a:rPr lang="en-US" b="0" i="0" dirty="0">
                <a:solidFill>
                  <a:srgbClr val="333333"/>
                </a:solidFill>
                <a:effectLst/>
                <a:latin typeface="Inter-Regular"/>
              </a:rPr>
              <a:t>A language is a collection of appropriate string. A language which is formed over Σ can be </a:t>
            </a:r>
            <a:r>
              <a:rPr lang="en-US" b="1" i="0" dirty="0">
                <a:solidFill>
                  <a:srgbClr val="333333"/>
                </a:solidFill>
                <a:effectLst/>
                <a:latin typeface="Inter-Regular"/>
              </a:rPr>
              <a:t>Finite</a:t>
            </a:r>
            <a:r>
              <a:rPr lang="en-US" b="0" i="0" dirty="0">
                <a:solidFill>
                  <a:srgbClr val="333333"/>
                </a:solidFill>
                <a:effectLst/>
                <a:latin typeface="Inter-Regular"/>
              </a:rPr>
              <a:t> or </a:t>
            </a:r>
            <a:r>
              <a:rPr lang="en-US" b="1" i="0" dirty="0">
                <a:solidFill>
                  <a:srgbClr val="333333"/>
                </a:solidFill>
                <a:effectLst/>
                <a:latin typeface="Inter-Regular"/>
              </a:rPr>
              <a:t>Infinite</a:t>
            </a:r>
            <a:r>
              <a:rPr lang="en-US" b="0" i="0" dirty="0">
                <a:solidFill>
                  <a:srgbClr val="333333"/>
                </a:solidFill>
                <a:effectLst/>
                <a:latin typeface="Inter-Regular"/>
              </a:rPr>
              <a:t>.</a:t>
            </a:r>
          </a:p>
          <a:p>
            <a:pPr algn="just"/>
            <a:r>
              <a:rPr lang="en-US" b="0" i="0" dirty="0">
                <a:effectLst/>
                <a:latin typeface="verdana" panose="020B0604030504040204" pitchFamily="34" charset="0"/>
              </a:rPr>
              <a:t>Example: 1	</a:t>
            </a:r>
          </a:p>
          <a:p>
            <a:pPr lvl="1" algn="just"/>
            <a:r>
              <a:rPr kumimoji="0" lang="en-US" altLang="en-US" b="0" i="1" u="none" strike="noStrike" cap="none" normalizeH="0" baseline="0" dirty="0">
                <a:ln>
                  <a:noFill/>
                </a:ln>
                <a:solidFill>
                  <a:srgbClr val="333333"/>
                </a:solidFill>
                <a:effectLst/>
                <a:latin typeface="var(--bs-font-monospace)"/>
              </a:rPr>
              <a:t>L1 = {Set of string of length 2} </a:t>
            </a:r>
          </a:p>
          <a:p>
            <a:pPr lvl="1" algn="just"/>
            <a:r>
              <a:rPr kumimoji="0" lang="en-US" altLang="en-US" b="0" i="1" u="none" strike="noStrike" cap="none" normalizeH="0" baseline="0" dirty="0">
                <a:ln>
                  <a:noFill/>
                </a:ln>
                <a:solidFill>
                  <a:srgbClr val="333333"/>
                </a:solidFill>
                <a:effectLst/>
                <a:latin typeface="var(--bs-font-monospace)"/>
              </a:rPr>
              <a:t>= {aa, bb, </a:t>
            </a:r>
            <a:r>
              <a:rPr kumimoji="0" lang="en-US" altLang="en-US" b="0" i="1" u="none" strike="noStrike" cap="none" normalizeH="0" baseline="0" dirty="0" err="1">
                <a:ln>
                  <a:noFill/>
                </a:ln>
                <a:solidFill>
                  <a:srgbClr val="333333"/>
                </a:solidFill>
                <a:effectLst/>
                <a:latin typeface="var(--bs-font-monospace)"/>
              </a:rPr>
              <a:t>ba</a:t>
            </a:r>
            <a:r>
              <a:rPr kumimoji="0" lang="en-US" altLang="en-US" b="0" i="1" u="none" strike="noStrike" cap="none" normalizeH="0" baseline="0" dirty="0">
                <a:ln>
                  <a:noFill/>
                </a:ln>
                <a:solidFill>
                  <a:srgbClr val="333333"/>
                </a:solidFill>
                <a:effectLst/>
                <a:latin typeface="var(--bs-font-monospace)"/>
              </a:rPr>
              <a:t>, bb} </a:t>
            </a:r>
            <a:r>
              <a:rPr kumimoji="0" lang="en-US" altLang="en-US" b="1" i="1" u="none" strike="noStrike" cap="none" normalizeH="0" baseline="0" dirty="0">
                <a:ln>
                  <a:noFill/>
                </a:ln>
                <a:solidFill>
                  <a:srgbClr val="333333"/>
                </a:solidFill>
                <a:effectLst/>
                <a:latin typeface="var(--bs-font-monospace)"/>
              </a:rPr>
              <a:t>Finite Language</a:t>
            </a:r>
            <a:r>
              <a:rPr kumimoji="0" lang="en-US" altLang="en-US" sz="1200"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Verdana" panose="020B0604030504040204" pitchFamily="34" charset="0"/>
              </a:rPr>
              <a:t>Example: 2</a:t>
            </a:r>
          </a:p>
          <a:p>
            <a:pPr marL="457200" lvl="1" indent="0" algn="justLow" eaLnBrk="0" fontAlgn="base" hangingPunct="0">
              <a:lnSpc>
                <a:spcPct val="100000"/>
              </a:lnSpc>
              <a:spcBef>
                <a:spcPct val="0"/>
              </a:spcBef>
              <a:spcAft>
                <a:spcPct val="0"/>
              </a:spcAft>
              <a:buNone/>
            </a:pPr>
            <a:r>
              <a:rPr kumimoji="0" lang="en-US" altLang="en-US" b="0" i="1" u="none" strike="noStrike" cap="none" normalizeH="0" baseline="0" dirty="0">
                <a:ln>
                  <a:noFill/>
                </a:ln>
                <a:solidFill>
                  <a:srgbClr val="333333"/>
                </a:solidFill>
                <a:effectLst/>
                <a:latin typeface="var(--bs-font-monospace)"/>
              </a:rPr>
              <a:t>L2 = {Set of all strings starts with 'a’} </a:t>
            </a:r>
          </a:p>
          <a:p>
            <a:pPr marL="457200" lvl="1" indent="0" algn="justLow" eaLnBrk="0" fontAlgn="base" hangingPunct="0">
              <a:lnSpc>
                <a:spcPct val="100000"/>
              </a:lnSpc>
              <a:spcBef>
                <a:spcPct val="0"/>
              </a:spcBef>
              <a:spcAft>
                <a:spcPct val="0"/>
              </a:spcAft>
              <a:buNone/>
            </a:pPr>
            <a:r>
              <a:rPr kumimoji="0" lang="en-US" altLang="en-US" b="0" i="1" u="none" strike="noStrike" cap="none" normalizeH="0" baseline="0" dirty="0">
                <a:ln>
                  <a:noFill/>
                </a:ln>
                <a:solidFill>
                  <a:srgbClr val="333333"/>
                </a:solidFill>
                <a:effectLst/>
                <a:latin typeface="var(--bs-font-monospace)"/>
              </a:rPr>
              <a:t>= {a, aa, </a:t>
            </a:r>
            <a:r>
              <a:rPr kumimoji="0" lang="en-US" altLang="en-US" b="0" i="1" u="none" strike="noStrike" cap="none" normalizeH="0" baseline="0" dirty="0" err="1">
                <a:ln>
                  <a:noFill/>
                </a:ln>
                <a:solidFill>
                  <a:srgbClr val="333333"/>
                </a:solidFill>
                <a:effectLst/>
                <a:latin typeface="var(--bs-font-monospace)"/>
              </a:rPr>
              <a:t>aaa</a:t>
            </a:r>
            <a:r>
              <a:rPr kumimoji="0" lang="en-US" altLang="en-US" b="0" i="1" u="none" strike="noStrike" cap="none" normalizeH="0" baseline="0" dirty="0">
                <a:ln>
                  <a:noFill/>
                </a:ln>
                <a:solidFill>
                  <a:srgbClr val="333333"/>
                </a:solidFill>
                <a:effectLst/>
                <a:latin typeface="var(--bs-font-monospace)"/>
              </a:rPr>
              <a:t>, abb, </a:t>
            </a:r>
            <a:r>
              <a:rPr kumimoji="0" lang="en-US" altLang="en-US" b="0" i="1" u="none" strike="noStrike" cap="none" normalizeH="0" baseline="0" dirty="0" err="1">
                <a:ln>
                  <a:noFill/>
                </a:ln>
                <a:solidFill>
                  <a:srgbClr val="333333"/>
                </a:solidFill>
                <a:effectLst/>
                <a:latin typeface="var(--bs-font-monospace)"/>
              </a:rPr>
              <a:t>abbb</a:t>
            </a:r>
            <a:r>
              <a:rPr kumimoji="0" lang="en-US" altLang="en-US" b="0" i="1" u="none" strike="noStrike" cap="none" normalizeH="0" baseline="0" dirty="0">
                <a:ln>
                  <a:noFill/>
                </a:ln>
                <a:solidFill>
                  <a:srgbClr val="333333"/>
                </a:solidFill>
                <a:effectLst/>
                <a:latin typeface="var(--bs-font-monospace)"/>
              </a:rPr>
              <a:t>, </a:t>
            </a:r>
            <a:r>
              <a:rPr kumimoji="0" lang="en-US" altLang="en-US" b="0" i="1" u="none" strike="noStrike" cap="none" normalizeH="0" baseline="0" dirty="0" err="1">
                <a:ln>
                  <a:noFill/>
                </a:ln>
                <a:solidFill>
                  <a:srgbClr val="333333"/>
                </a:solidFill>
                <a:effectLst/>
                <a:latin typeface="var(--bs-font-monospace)"/>
              </a:rPr>
              <a:t>ababb</a:t>
            </a:r>
            <a:r>
              <a:rPr kumimoji="0" lang="en-US" altLang="en-US" b="0" i="1" u="none" strike="noStrike" cap="none" normalizeH="0" baseline="0" dirty="0">
                <a:ln>
                  <a:noFill/>
                </a:ln>
                <a:solidFill>
                  <a:srgbClr val="333333"/>
                </a:solidFill>
                <a:effectLst/>
                <a:latin typeface="var(--bs-font-monospace)"/>
              </a:rPr>
              <a:t>} </a:t>
            </a:r>
            <a:r>
              <a:rPr kumimoji="0" lang="en-US" altLang="en-US" b="1" i="1" u="none" strike="noStrike" cap="none" normalizeH="0" baseline="0" dirty="0">
                <a:ln>
                  <a:noFill/>
                </a:ln>
                <a:solidFill>
                  <a:srgbClr val="333333"/>
                </a:solidFill>
                <a:effectLst/>
                <a:latin typeface="var(--bs-font-monospace)"/>
              </a:rPr>
              <a:t>Infinite Language</a:t>
            </a:r>
            <a:endParaRPr kumimoji="0" lang="en-US" altLang="en-US" b="0" i="0" u="none" strike="noStrike" cap="none" normalizeH="0" baseline="0" dirty="0">
              <a:ln>
                <a:noFill/>
              </a:ln>
              <a:solidFill>
                <a:schemeClr val="tx1"/>
              </a:solidFill>
              <a:effectLst/>
              <a:latin typeface="Arial" panose="020B0604020202020204" pitchFamily="34" charset="0"/>
            </a:endParaRPr>
          </a:p>
          <a:p>
            <a:pPr algn="just"/>
            <a:endParaRPr lang="en-US" b="0" i="0" dirty="0">
              <a:effectLst/>
              <a:latin typeface="verdana" panose="020B0604030504040204" pitchFamily="34" charset="0"/>
            </a:endParaRPr>
          </a:p>
          <a:p>
            <a:pPr algn="just"/>
            <a:endParaRPr lang="en-US" b="0" i="0" dirty="0">
              <a:solidFill>
                <a:srgbClr val="333333"/>
              </a:solidFill>
              <a:effectLst/>
              <a:latin typeface="Inter-Regular"/>
            </a:endParaRPr>
          </a:p>
        </p:txBody>
      </p:sp>
    </p:spTree>
    <p:extLst>
      <p:ext uri="{BB962C8B-B14F-4D97-AF65-F5344CB8AC3E}">
        <p14:creationId xmlns:p14="http://schemas.microsoft.com/office/powerpoint/2010/main" val="31340679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alpha val="72000"/>
          </a:schemeClr>
        </a:solidFill>
        <a:effectLst/>
      </p:bgPr>
    </p:bg>
    <p:spTree>
      <p:nvGrpSpPr>
        <p:cNvPr id="1" name=""/>
        <p:cNvGrpSpPr/>
        <p:nvPr/>
      </p:nvGrpSpPr>
      <p:grpSpPr>
        <a:xfrm>
          <a:off x="0" y="0"/>
          <a:ext cx="0" cy="0"/>
          <a:chOff x="0" y="0"/>
          <a:chExt cx="0" cy="0"/>
        </a:xfrm>
      </p:grpSpPr>
      <p:sp>
        <p:nvSpPr>
          <p:cNvPr id="307202" name="Rectangle 2">
            <a:extLst>
              <a:ext uri="{FF2B5EF4-FFF2-40B4-BE49-F238E27FC236}">
                <a16:creationId xmlns:a16="http://schemas.microsoft.com/office/drawing/2014/main" id="{464092C0-FE93-571E-19CB-1FC7F9F8B264}"/>
              </a:ext>
            </a:extLst>
          </p:cNvPr>
          <p:cNvSpPr>
            <a:spLocks noGrp="1" noChangeArrowheads="1"/>
          </p:cNvSpPr>
          <p:nvPr>
            <p:ph type="title"/>
          </p:nvPr>
        </p:nvSpPr>
        <p:spPr/>
        <p:txBody>
          <a:bodyPr/>
          <a:lstStyle/>
          <a:p>
            <a:pPr eaLnBrk="1" hangingPunct="1">
              <a:defRPr/>
            </a:pPr>
            <a:r>
              <a:rPr lang="en-US"/>
              <a:t>Words </a:t>
            </a:r>
          </a:p>
        </p:txBody>
      </p:sp>
      <p:sp>
        <p:nvSpPr>
          <p:cNvPr id="307203" name="Rectangle 3">
            <a:extLst>
              <a:ext uri="{FF2B5EF4-FFF2-40B4-BE49-F238E27FC236}">
                <a16:creationId xmlns:a16="http://schemas.microsoft.com/office/drawing/2014/main" id="{358C4217-E48B-9A27-82FC-FDFC9CC71A64}"/>
              </a:ext>
            </a:extLst>
          </p:cNvPr>
          <p:cNvSpPr>
            <a:spLocks noGrp="1" noChangeArrowheads="1"/>
          </p:cNvSpPr>
          <p:nvPr>
            <p:ph type="body" idx="1"/>
          </p:nvPr>
        </p:nvSpPr>
        <p:spPr>
          <a:xfrm>
            <a:off x="1981200" y="1752600"/>
            <a:ext cx="8229600" cy="4648200"/>
          </a:xfrm>
        </p:spPr>
        <p:txBody>
          <a:bodyPr/>
          <a:lstStyle/>
          <a:p>
            <a:pPr eaLnBrk="1" hangingPunct="1">
              <a:defRPr/>
            </a:pPr>
            <a:r>
              <a:rPr lang="en-US" dirty="0"/>
              <a:t>Definition: 	</a:t>
            </a:r>
          </a:p>
          <a:p>
            <a:pPr eaLnBrk="1" hangingPunct="1">
              <a:buFont typeface="Wingdings" panose="05000000000000000000" pitchFamily="2" charset="2"/>
              <a:buNone/>
              <a:defRPr/>
            </a:pPr>
            <a:r>
              <a:rPr lang="en-US" dirty="0"/>
              <a:t>	Words are strings belonging to some language. </a:t>
            </a:r>
          </a:p>
          <a:p>
            <a:pPr eaLnBrk="1" hangingPunct="1">
              <a:defRPr/>
            </a:pPr>
            <a:endParaRPr lang="en-US" dirty="0"/>
          </a:p>
          <a:p>
            <a:pPr eaLnBrk="1" hangingPunct="1">
              <a:defRPr/>
            </a:pPr>
            <a:r>
              <a:rPr lang="en-US" dirty="0"/>
              <a:t>Example: </a:t>
            </a:r>
          </a:p>
          <a:p>
            <a:pPr eaLnBrk="1" hangingPunct="1">
              <a:buFont typeface="Wingdings" panose="05000000000000000000" pitchFamily="2" charset="2"/>
              <a:buNone/>
              <a:defRPr/>
            </a:pPr>
            <a:r>
              <a:rPr lang="en-US" dirty="0"/>
              <a:t>	If </a:t>
            </a:r>
            <a:r>
              <a:rPr lang="el-GR" dirty="0"/>
              <a:t>Σ</a:t>
            </a:r>
            <a:r>
              <a:rPr lang="en-US" dirty="0"/>
              <a:t>= {a} then a language L can be defined as    L={a</a:t>
            </a:r>
            <a:r>
              <a:rPr lang="en-US" baseline="30000" dirty="0"/>
              <a:t>n</a:t>
            </a:r>
            <a:r>
              <a:rPr lang="en-US" dirty="0"/>
              <a:t> : n=1,2,3,…..} or L={</a:t>
            </a:r>
            <a:r>
              <a:rPr lang="en-US" dirty="0" err="1"/>
              <a:t>a,aa,aaa</a:t>
            </a:r>
            <a:r>
              <a:rPr lang="en-US" dirty="0"/>
              <a:t>,….} </a:t>
            </a:r>
          </a:p>
          <a:p>
            <a:pPr eaLnBrk="1" hangingPunct="1">
              <a:buFont typeface="Wingdings" panose="05000000000000000000" pitchFamily="2" charset="2"/>
              <a:buNone/>
              <a:defRPr/>
            </a:pPr>
            <a:endParaRPr lang="en-US" dirty="0"/>
          </a:p>
          <a:p>
            <a:pPr eaLnBrk="1" hangingPunct="1">
              <a:buFont typeface="Wingdings" panose="05000000000000000000" pitchFamily="2" charset="2"/>
              <a:buNone/>
              <a:defRPr/>
            </a:pPr>
            <a:r>
              <a:rPr lang="en-US" dirty="0"/>
              <a:t>   Here </a:t>
            </a:r>
            <a:r>
              <a:rPr lang="en-US" dirty="0" err="1"/>
              <a:t>a,aa</a:t>
            </a:r>
            <a:r>
              <a:rPr lang="en-US" dirty="0"/>
              <a:t>,… are the </a:t>
            </a:r>
            <a:r>
              <a:rPr lang="en-US" dirty="0">
                <a:solidFill>
                  <a:srgbClr val="FFFF99"/>
                </a:solidFill>
              </a:rPr>
              <a:t>words</a:t>
            </a:r>
            <a:r>
              <a:rPr lang="en-US" dirty="0"/>
              <a:t> of L</a:t>
            </a:r>
          </a:p>
        </p:txBody>
      </p:sp>
    </p:spTree>
    <p:extLst>
      <p:ext uri="{BB962C8B-B14F-4D97-AF65-F5344CB8AC3E}">
        <p14:creationId xmlns:p14="http://schemas.microsoft.com/office/powerpoint/2010/main" val="39075860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alpha val="72000"/>
          </a:schemeClr>
        </a:solidFill>
        <a:effectLst/>
      </p:bgPr>
    </p:bg>
    <p:spTree>
      <p:nvGrpSpPr>
        <p:cNvPr id="1" name=""/>
        <p:cNvGrpSpPr/>
        <p:nvPr/>
      </p:nvGrpSpPr>
      <p:grpSpPr>
        <a:xfrm>
          <a:off x="0" y="0"/>
          <a:ext cx="0" cy="0"/>
          <a:chOff x="0" y="0"/>
          <a:chExt cx="0" cy="0"/>
        </a:xfrm>
      </p:grpSpPr>
      <p:sp>
        <p:nvSpPr>
          <p:cNvPr id="309250" name="Rectangle 2">
            <a:extLst>
              <a:ext uri="{FF2B5EF4-FFF2-40B4-BE49-F238E27FC236}">
                <a16:creationId xmlns:a16="http://schemas.microsoft.com/office/drawing/2014/main" id="{8ECE42FF-545B-F6AA-E782-AC197386426C}"/>
              </a:ext>
            </a:extLst>
          </p:cNvPr>
          <p:cNvSpPr>
            <a:spLocks noGrp="1" noChangeArrowheads="1"/>
          </p:cNvSpPr>
          <p:nvPr>
            <p:ph type="title"/>
          </p:nvPr>
        </p:nvSpPr>
        <p:spPr/>
        <p:txBody>
          <a:bodyPr/>
          <a:lstStyle/>
          <a:p>
            <a:pPr eaLnBrk="1" hangingPunct="1">
              <a:defRPr/>
            </a:pPr>
            <a:r>
              <a:rPr lang="en-US"/>
              <a:t>Valid/In-valid alphabets </a:t>
            </a:r>
          </a:p>
        </p:txBody>
      </p:sp>
      <p:sp>
        <p:nvSpPr>
          <p:cNvPr id="309251" name="Rectangle 3">
            <a:extLst>
              <a:ext uri="{FF2B5EF4-FFF2-40B4-BE49-F238E27FC236}">
                <a16:creationId xmlns:a16="http://schemas.microsoft.com/office/drawing/2014/main" id="{E5119B85-338B-854F-BA2D-CA260484A550}"/>
              </a:ext>
            </a:extLst>
          </p:cNvPr>
          <p:cNvSpPr>
            <a:spLocks noGrp="1" noChangeArrowheads="1"/>
          </p:cNvSpPr>
          <p:nvPr>
            <p:ph type="body" idx="1"/>
          </p:nvPr>
        </p:nvSpPr>
        <p:spPr/>
        <p:txBody>
          <a:bodyPr/>
          <a:lstStyle/>
          <a:p>
            <a:pPr eaLnBrk="1" hangingPunct="1">
              <a:defRPr/>
            </a:pPr>
            <a:r>
              <a:rPr lang="en-US"/>
              <a:t>While defining an alphabet, an alphabet may contain letters consisting of group of symbols for example </a:t>
            </a:r>
            <a:r>
              <a:rPr lang="el-GR">
                <a:solidFill>
                  <a:srgbClr val="FFFF99"/>
                </a:solidFill>
              </a:rPr>
              <a:t>Σ</a:t>
            </a:r>
            <a:r>
              <a:rPr lang="en-US" baseline="-25000">
                <a:solidFill>
                  <a:srgbClr val="FFFF99"/>
                </a:solidFill>
              </a:rPr>
              <a:t>1</a:t>
            </a:r>
            <a:r>
              <a:rPr lang="en-US">
                <a:solidFill>
                  <a:srgbClr val="FFFF99"/>
                </a:solidFill>
              </a:rPr>
              <a:t>= {B, aB, bab, d}</a:t>
            </a:r>
            <a:r>
              <a:rPr lang="en-US"/>
              <a:t>.</a:t>
            </a:r>
          </a:p>
          <a:p>
            <a:pPr eaLnBrk="1" hangingPunct="1">
              <a:defRPr/>
            </a:pPr>
            <a:endParaRPr lang="en-US"/>
          </a:p>
          <a:p>
            <a:pPr eaLnBrk="1" hangingPunct="1">
              <a:defRPr/>
            </a:pPr>
            <a:r>
              <a:rPr lang="en-US"/>
              <a:t>Now  consider an alphabet </a:t>
            </a:r>
            <a:r>
              <a:rPr lang="el-GR"/>
              <a:t>	</a:t>
            </a:r>
            <a:endParaRPr lang="en-US"/>
          </a:p>
          <a:p>
            <a:pPr eaLnBrk="1" hangingPunct="1">
              <a:buFont typeface="Wingdings" panose="05000000000000000000" pitchFamily="2" charset="2"/>
              <a:buNone/>
              <a:defRPr/>
            </a:pPr>
            <a:r>
              <a:rPr lang="en-US"/>
              <a:t>	</a:t>
            </a:r>
            <a:r>
              <a:rPr lang="el-GR">
                <a:solidFill>
                  <a:srgbClr val="FFFF99"/>
                </a:solidFill>
              </a:rPr>
              <a:t>Σ</a:t>
            </a:r>
            <a:r>
              <a:rPr lang="en-US" baseline="-25000">
                <a:solidFill>
                  <a:srgbClr val="FFFF99"/>
                </a:solidFill>
              </a:rPr>
              <a:t>2</a:t>
            </a:r>
            <a:r>
              <a:rPr lang="en-US">
                <a:solidFill>
                  <a:srgbClr val="FFFF99"/>
                </a:solidFill>
              </a:rPr>
              <a:t>= {B, Ba, bab, d}</a:t>
            </a:r>
            <a:r>
              <a:rPr lang="en-US"/>
              <a:t> and a string </a:t>
            </a:r>
            <a:r>
              <a:rPr lang="en-US">
                <a:solidFill>
                  <a:srgbClr val="FFFF99"/>
                </a:solidFill>
              </a:rPr>
              <a:t>BababB</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alpha val="72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FD90D-1FCE-AE8D-B22E-ABBD4D856B7E}"/>
              </a:ext>
            </a:extLst>
          </p:cNvPr>
          <p:cNvSpPr>
            <a:spLocks noGrp="1"/>
          </p:cNvSpPr>
          <p:nvPr>
            <p:ph type="ctrTitle"/>
          </p:nvPr>
        </p:nvSpPr>
        <p:spPr/>
        <p:txBody>
          <a:bodyPr/>
          <a:lstStyle/>
          <a:p>
            <a:r>
              <a:rPr lang="en-US" b="1" dirty="0"/>
              <a:t>Theory of Automata</a:t>
            </a:r>
          </a:p>
        </p:txBody>
      </p:sp>
    </p:spTree>
    <p:extLst>
      <p:ext uri="{BB962C8B-B14F-4D97-AF65-F5344CB8AC3E}">
        <p14:creationId xmlns:p14="http://schemas.microsoft.com/office/powerpoint/2010/main" val="30479187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alpha val="72000"/>
          </a:schemeClr>
        </a:solidFill>
        <a:effectLst/>
      </p:bgPr>
    </p:bg>
    <p:spTree>
      <p:nvGrpSpPr>
        <p:cNvPr id="1" name=""/>
        <p:cNvGrpSpPr/>
        <p:nvPr/>
      </p:nvGrpSpPr>
      <p:grpSpPr>
        <a:xfrm>
          <a:off x="0" y="0"/>
          <a:ext cx="0" cy="0"/>
          <a:chOff x="0" y="0"/>
          <a:chExt cx="0" cy="0"/>
        </a:xfrm>
      </p:grpSpPr>
      <p:sp>
        <p:nvSpPr>
          <p:cNvPr id="316418" name="Rectangle 2">
            <a:extLst>
              <a:ext uri="{FF2B5EF4-FFF2-40B4-BE49-F238E27FC236}">
                <a16:creationId xmlns:a16="http://schemas.microsoft.com/office/drawing/2014/main" id="{5673D43C-1D57-B8A2-244F-AA854D4FE929}"/>
              </a:ext>
            </a:extLst>
          </p:cNvPr>
          <p:cNvSpPr>
            <a:spLocks noGrp="1" noChangeArrowheads="1"/>
          </p:cNvSpPr>
          <p:nvPr>
            <p:ph type="title"/>
          </p:nvPr>
        </p:nvSpPr>
        <p:spPr/>
        <p:txBody>
          <a:bodyPr/>
          <a:lstStyle/>
          <a:p>
            <a:pPr eaLnBrk="1" hangingPunct="1">
              <a:defRPr/>
            </a:pPr>
            <a:r>
              <a:rPr lang="en-US"/>
              <a:t>Valid/In-valid alphabets</a:t>
            </a:r>
          </a:p>
        </p:txBody>
      </p:sp>
      <p:sp>
        <p:nvSpPr>
          <p:cNvPr id="316419" name="Rectangle 3">
            <a:extLst>
              <a:ext uri="{FF2B5EF4-FFF2-40B4-BE49-F238E27FC236}">
                <a16:creationId xmlns:a16="http://schemas.microsoft.com/office/drawing/2014/main" id="{568B8825-5DED-80DC-FF00-774AFC559B6F}"/>
              </a:ext>
            </a:extLst>
          </p:cNvPr>
          <p:cNvSpPr>
            <a:spLocks noGrp="1" noChangeArrowheads="1"/>
          </p:cNvSpPr>
          <p:nvPr>
            <p:ph type="body" idx="1"/>
          </p:nvPr>
        </p:nvSpPr>
        <p:spPr>
          <a:xfrm>
            <a:off x="1981200" y="1905000"/>
            <a:ext cx="8229600" cy="4343400"/>
          </a:xfrm>
        </p:spPr>
        <p:txBody>
          <a:bodyPr/>
          <a:lstStyle/>
          <a:p>
            <a:pPr eaLnBrk="1" hangingPunct="1">
              <a:defRPr/>
            </a:pPr>
            <a:r>
              <a:rPr lang="en-US" dirty="0"/>
              <a:t>This </a:t>
            </a:r>
            <a:r>
              <a:rPr lang="en-US" dirty="0" err="1"/>
              <a:t>BababB</a:t>
            </a:r>
            <a:r>
              <a:rPr lang="en-US" dirty="0"/>
              <a:t> (string) can be tokenized in two different ways </a:t>
            </a:r>
          </a:p>
          <a:p>
            <a:pPr lvl="1" eaLnBrk="1" hangingPunct="1">
              <a:defRPr/>
            </a:pPr>
            <a:r>
              <a:rPr lang="en-US" dirty="0"/>
              <a:t>	</a:t>
            </a:r>
            <a:r>
              <a:rPr lang="en-US" dirty="0">
                <a:solidFill>
                  <a:schemeClr val="folHlink"/>
                </a:solidFill>
              </a:rPr>
              <a:t>(Ba), (</a:t>
            </a:r>
            <a:r>
              <a:rPr lang="en-US" dirty="0" err="1">
                <a:solidFill>
                  <a:schemeClr val="folHlink"/>
                </a:solidFill>
              </a:rPr>
              <a:t>bab</a:t>
            </a:r>
            <a:r>
              <a:rPr lang="en-US" dirty="0">
                <a:solidFill>
                  <a:schemeClr val="folHlink"/>
                </a:solidFill>
              </a:rPr>
              <a:t>), (B) </a:t>
            </a:r>
          </a:p>
          <a:p>
            <a:pPr lvl="1" eaLnBrk="1" hangingPunct="1">
              <a:defRPr/>
            </a:pPr>
            <a:r>
              <a:rPr lang="en-US" dirty="0">
                <a:solidFill>
                  <a:schemeClr val="folHlink"/>
                </a:solidFill>
              </a:rPr>
              <a:t> (B), (</a:t>
            </a:r>
            <a:r>
              <a:rPr lang="en-US" dirty="0" err="1">
                <a:solidFill>
                  <a:schemeClr val="folHlink"/>
                </a:solidFill>
              </a:rPr>
              <a:t>abab</a:t>
            </a:r>
            <a:r>
              <a:rPr lang="en-US" dirty="0">
                <a:solidFill>
                  <a:schemeClr val="folHlink"/>
                </a:solidFill>
              </a:rPr>
              <a:t>), (B)</a:t>
            </a:r>
            <a:r>
              <a:rPr lang="en-US" dirty="0"/>
              <a:t> </a:t>
            </a:r>
          </a:p>
          <a:p>
            <a:pPr eaLnBrk="1" hangingPunct="1">
              <a:defRPr/>
            </a:pPr>
            <a:endParaRPr lang="en-US" dirty="0"/>
          </a:p>
          <a:p>
            <a:pPr eaLnBrk="1" hangingPunct="1">
              <a:defRPr/>
            </a:pPr>
            <a:r>
              <a:rPr lang="en-US" dirty="0"/>
              <a:t>Which shows that the second group cannot be identified as a string, defined over 	</a:t>
            </a:r>
          </a:p>
          <a:p>
            <a:pPr eaLnBrk="1" hangingPunct="1">
              <a:buFont typeface="Wingdings" panose="05000000000000000000" pitchFamily="2" charset="2"/>
              <a:buNone/>
              <a:defRPr/>
            </a:pPr>
            <a:r>
              <a:rPr lang="en-US" dirty="0">
                <a:solidFill>
                  <a:schemeClr val="folHlink"/>
                </a:solidFill>
              </a:rPr>
              <a:t>	 </a:t>
            </a:r>
            <a:r>
              <a:rPr lang="el-GR" dirty="0">
                <a:solidFill>
                  <a:srgbClr val="FFFF99"/>
                </a:solidFill>
              </a:rPr>
              <a:t>Σ</a:t>
            </a:r>
            <a:r>
              <a:rPr lang="en-US" baseline="-25000" dirty="0">
                <a:solidFill>
                  <a:srgbClr val="FFFF99"/>
                </a:solidFill>
              </a:rPr>
              <a:t>2</a:t>
            </a:r>
            <a:r>
              <a:rPr lang="en-US" dirty="0">
                <a:solidFill>
                  <a:srgbClr val="FFFF99"/>
                </a:solidFill>
              </a:rPr>
              <a:t>= {B, Ba, </a:t>
            </a:r>
            <a:r>
              <a:rPr lang="en-US" dirty="0" err="1">
                <a:solidFill>
                  <a:srgbClr val="FFFF99"/>
                </a:solidFill>
              </a:rPr>
              <a:t>bab</a:t>
            </a:r>
            <a:r>
              <a:rPr lang="en-US" dirty="0">
                <a:solidFill>
                  <a:srgbClr val="FFFF99"/>
                </a:solidFill>
              </a:rPr>
              <a:t>, d}</a:t>
            </a:r>
            <a:r>
              <a:rPr lang="en-US" dirty="0"/>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alpha val="72000"/>
          </a:schemeClr>
        </a:solidFill>
        <a:effectLst/>
      </p:bgPr>
    </p:bg>
    <p:spTree>
      <p:nvGrpSpPr>
        <p:cNvPr id="1" name=""/>
        <p:cNvGrpSpPr/>
        <p:nvPr/>
      </p:nvGrpSpPr>
      <p:grpSpPr>
        <a:xfrm>
          <a:off x="0" y="0"/>
          <a:ext cx="0" cy="0"/>
          <a:chOff x="0" y="0"/>
          <a:chExt cx="0" cy="0"/>
        </a:xfrm>
      </p:grpSpPr>
      <p:sp>
        <p:nvSpPr>
          <p:cNvPr id="317442" name="Rectangle 2">
            <a:extLst>
              <a:ext uri="{FF2B5EF4-FFF2-40B4-BE49-F238E27FC236}">
                <a16:creationId xmlns:a16="http://schemas.microsoft.com/office/drawing/2014/main" id="{C6D0C8A8-F07D-32D8-BBF7-4B32C7858B03}"/>
              </a:ext>
            </a:extLst>
          </p:cNvPr>
          <p:cNvSpPr>
            <a:spLocks noGrp="1" noChangeArrowheads="1"/>
          </p:cNvSpPr>
          <p:nvPr>
            <p:ph type="title"/>
          </p:nvPr>
        </p:nvSpPr>
        <p:spPr/>
        <p:txBody>
          <a:bodyPr/>
          <a:lstStyle/>
          <a:p>
            <a:pPr eaLnBrk="1" hangingPunct="1">
              <a:defRPr/>
            </a:pPr>
            <a:r>
              <a:rPr lang="en-US"/>
              <a:t>Valid/In-valid alphabets</a:t>
            </a:r>
          </a:p>
        </p:txBody>
      </p:sp>
      <p:sp>
        <p:nvSpPr>
          <p:cNvPr id="317443" name="Rectangle 3">
            <a:extLst>
              <a:ext uri="{FF2B5EF4-FFF2-40B4-BE49-F238E27FC236}">
                <a16:creationId xmlns:a16="http://schemas.microsoft.com/office/drawing/2014/main" id="{68254416-B16E-1EBD-3553-CE0D05E84B6F}"/>
              </a:ext>
            </a:extLst>
          </p:cNvPr>
          <p:cNvSpPr>
            <a:spLocks noGrp="1" noChangeArrowheads="1"/>
          </p:cNvSpPr>
          <p:nvPr>
            <p:ph type="body" idx="1"/>
          </p:nvPr>
        </p:nvSpPr>
        <p:spPr/>
        <p:txBody>
          <a:bodyPr/>
          <a:lstStyle/>
          <a:p>
            <a:pPr eaLnBrk="1" hangingPunct="1">
              <a:defRPr/>
            </a:pPr>
            <a:r>
              <a:rPr lang="en-US" dirty="0"/>
              <a:t>As when this string is scanned by the </a:t>
            </a:r>
            <a:r>
              <a:rPr lang="en-US" dirty="0">
                <a:solidFill>
                  <a:srgbClr val="FFFF99"/>
                </a:solidFill>
              </a:rPr>
              <a:t>compiler (Lexical Analyzer),</a:t>
            </a:r>
            <a:r>
              <a:rPr lang="en-US" dirty="0"/>
              <a:t> first symbol B is identified as a letter belonging to </a:t>
            </a:r>
            <a:r>
              <a:rPr lang="el-GR" dirty="0"/>
              <a:t>Σ</a:t>
            </a:r>
            <a:r>
              <a:rPr lang="en-US" dirty="0"/>
              <a:t>, while for the second letter the lexical analyzer would not be able to identify, so while defining an alphabet it should be kept in mind that ambiguity should not be created.</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1">
            <a:alpha val="72000"/>
          </a:schemeClr>
        </a:solidFill>
        <a:effectLst/>
      </p:bgPr>
    </p:bg>
    <p:spTree>
      <p:nvGrpSpPr>
        <p:cNvPr id="1" name=""/>
        <p:cNvGrpSpPr/>
        <p:nvPr/>
      </p:nvGrpSpPr>
      <p:grpSpPr>
        <a:xfrm>
          <a:off x="0" y="0"/>
          <a:ext cx="0" cy="0"/>
          <a:chOff x="0" y="0"/>
          <a:chExt cx="0" cy="0"/>
        </a:xfrm>
      </p:grpSpPr>
      <p:sp>
        <p:nvSpPr>
          <p:cNvPr id="324610" name="Rectangle 2">
            <a:extLst>
              <a:ext uri="{FF2B5EF4-FFF2-40B4-BE49-F238E27FC236}">
                <a16:creationId xmlns:a16="http://schemas.microsoft.com/office/drawing/2014/main" id="{998CD7D1-53BC-A9FB-B998-29A11CDD28C1}"/>
              </a:ext>
            </a:extLst>
          </p:cNvPr>
          <p:cNvSpPr>
            <a:spLocks noGrp="1" noChangeArrowheads="1"/>
          </p:cNvSpPr>
          <p:nvPr>
            <p:ph type="title"/>
          </p:nvPr>
        </p:nvSpPr>
        <p:spPr/>
        <p:txBody>
          <a:bodyPr/>
          <a:lstStyle/>
          <a:p>
            <a:pPr eaLnBrk="1" hangingPunct="1">
              <a:defRPr/>
            </a:pPr>
            <a:r>
              <a:rPr lang="en-US"/>
              <a:t>Conclusion </a:t>
            </a:r>
          </a:p>
        </p:txBody>
      </p:sp>
      <p:sp>
        <p:nvSpPr>
          <p:cNvPr id="324611" name="Rectangle 3">
            <a:extLst>
              <a:ext uri="{FF2B5EF4-FFF2-40B4-BE49-F238E27FC236}">
                <a16:creationId xmlns:a16="http://schemas.microsoft.com/office/drawing/2014/main" id="{40229A5D-4E80-EC43-2758-6AF49CD920EC}"/>
              </a:ext>
            </a:extLst>
          </p:cNvPr>
          <p:cNvSpPr>
            <a:spLocks noGrp="1" noChangeArrowheads="1"/>
          </p:cNvSpPr>
          <p:nvPr>
            <p:ph type="body" idx="1"/>
          </p:nvPr>
        </p:nvSpPr>
        <p:spPr/>
        <p:txBody>
          <a:bodyPr/>
          <a:lstStyle/>
          <a:p>
            <a:pPr eaLnBrk="1" hangingPunct="1">
              <a:defRPr/>
            </a:pPr>
            <a:r>
              <a:rPr lang="el-GR" dirty="0"/>
              <a:t>Σ</a:t>
            </a:r>
            <a:r>
              <a:rPr lang="en-US" baseline="-25000" dirty="0"/>
              <a:t>1</a:t>
            </a:r>
            <a:r>
              <a:rPr lang="en-US" dirty="0"/>
              <a:t>= {B, </a:t>
            </a:r>
            <a:r>
              <a:rPr lang="en-US" dirty="0" err="1"/>
              <a:t>aB</a:t>
            </a:r>
            <a:r>
              <a:rPr lang="en-US" dirty="0"/>
              <a:t>, </a:t>
            </a:r>
            <a:r>
              <a:rPr lang="en-US" dirty="0" err="1"/>
              <a:t>bab</a:t>
            </a:r>
            <a:r>
              <a:rPr lang="en-US" dirty="0"/>
              <a:t>, d}</a:t>
            </a:r>
          </a:p>
          <a:p>
            <a:pPr eaLnBrk="1" hangingPunct="1">
              <a:defRPr/>
            </a:pPr>
            <a:r>
              <a:rPr lang="el-GR" dirty="0"/>
              <a:t>Σ</a:t>
            </a:r>
            <a:r>
              <a:rPr lang="en-US" baseline="-25000" dirty="0"/>
              <a:t>2</a:t>
            </a:r>
            <a:r>
              <a:rPr lang="en-US" dirty="0"/>
              <a:t>= {</a:t>
            </a:r>
            <a:r>
              <a:rPr lang="en-US" dirty="0">
                <a:solidFill>
                  <a:schemeClr val="accent2"/>
                </a:solidFill>
              </a:rPr>
              <a:t>B</a:t>
            </a:r>
            <a:r>
              <a:rPr lang="en-US" dirty="0"/>
              <a:t>, </a:t>
            </a:r>
            <a:r>
              <a:rPr lang="en-US" dirty="0">
                <a:solidFill>
                  <a:srgbClr val="FFFF99"/>
                </a:solidFill>
              </a:rPr>
              <a:t>B</a:t>
            </a:r>
            <a:r>
              <a:rPr lang="en-US" dirty="0"/>
              <a:t>a, </a:t>
            </a:r>
            <a:r>
              <a:rPr lang="en-US" dirty="0" err="1"/>
              <a:t>bab</a:t>
            </a:r>
            <a:r>
              <a:rPr lang="en-US" dirty="0"/>
              <a:t>, d} </a:t>
            </a:r>
          </a:p>
          <a:p>
            <a:pPr eaLnBrk="1" hangingPunct="1">
              <a:defRPr/>
            </a:pPr>
            <a:endParaRPr lang="en-US" dirty="0"/>
          </a:p>
          <a:p>
            <a:pPr eaLnBrk="1" hangingPunct="1">
              <a:defRPr/>
            </a:pPr>
            <a:r>
              <a:rPr lang="el-GR" dirty="0"/>
              <a:t>Σ</a:t>
            </a:r>
            <a:r>
              <a:rPr lang="en-US" baseline="-25000" dirty="0"/>
              <a:t>1</a:t>
            </a:r>
            <a:r>
              <a:rPr lang="en-US" dirty="0"/>
              <a:t> is a valid alphabet while </a:t>
            </a:r>
            <a:r>
              <a:rPr lang="el-GR" dirty="0">
                <a:solidFill>
                  <a:srgbClr val="FFFF99"/>
                </a:solidFill>
              </a:rPr>
              <a:t>Σ</a:t>
            </a:r>
            <a:r>
              <a:rPr lang="en-US" baseline="-25000" dirty="0">
                <a:solidFill>
                  <a:srgbClr val="FFFF99"/>
                </a:solidFill>
              </a:rPr>
              <a:t>2</a:t>
            </a:r>
            <a:r>
              <a:rPr lang="en-US" dirty="0">
                <a:solidFill>
                  <a:srgbClr val="FFFF99"/>
                </a:solidFill>
              </a:rPr>
              <a:t> is an in-valid alphabet</a:t>
            </a:r>
            <a:r>
              <a:rPr lang="en-US" dirty="0"/>
              <a: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1">
            <a:alpha val="72000"/>
          </a:schemeClr>
        </a:solidFill>
        <a:effectLst/>
      </p:bgPr>
    </p:bg>
    <p:spTree>
      <p:nvGrpSpPr>
        <p:cNvPr id="1" name=""/>
        <p:cNvGrpSpPr/>
        <p:nvPr/>
      </p:nvGrpSpPr>
      <p:grpSpPr>
        <a:xfrm>
          <a:off x="0" y="0"/>
          <a:ext cx="0" cy="0"/>
          <a:chOff x="0" y="0"/>
          <a:chExt cx="0" cy="0"/>
        </a:xfrm>
      </p:grpSpPr>
      <p:sp>
        <p:nvSpPr>
          <p:cNvPr id="327682" name="Rectangle 2">
            <a:extLst>
              <a:ext uri="{FF2B5EF4-FFF2-40B4-BE49-F238E27FC236}">
                <a16:creationId xmlns:a16="http://schemas.microsoft.com/office/drawing/2014/main" id="{C42FB478-4921-6156-F14C-A4F97E7B8359}"/>
              </a:ext>
            </a:extLst>
          </p:cNvPr>
          <p:cNvSpPr>
            <a:spLocks noGrp="1" noChangeArrowheads="1"/>
          </p:cNvSpPr>
          <p:nvPr>
            <p:ph type="title"/>
          </p:nvPr>
        </p:nvSpPr>
        <p:spPr/>
        <p:txBody>
          <a:bodyPr/>
          <a:lstStyle/>
          <a:p>
            <a:pPr eaLnBrk="1" hangingPunct="1">
              <a:defRPr/>
            </a:pPr>
            <a:r>
              <a:rPr lang="en-US"/>
              <a:t>Reverse of a String </a:t>
            </a:r>
          </a:p>
        </p:txBody>
      </p:sp>
      <p:sp>
        <p:nvSpPr>
          <p:cNvPr id="327683" name="Rectangle 3">
            <a:extLst>
              <a:ext uri="{FF2B5EF4-FFF2-40B4-BE49-F238E27FC236}">
                <a16:creationId xmlns:a16="http://schemas.microsoft.com/office/drawing/2014/main" id="{CD363ADA-EBCD-871F-F397-B0AE5B76F380}"/>
              </a:ext>
            </a:extLst>
          </p:cNvPr>
          <p:cNvSpPr>
            <a:spLocks noGrp="1" noChangeArrowheads="1"/>
          </p:cNvSpPr>
          <p:nvPr>
            <p:ph type="body" idx="1"/>
          </p:nvPr>
        </p:nvSpPr>
        <p:spPr>
          <a:xfrm>
            <a:off x="1981200" y="1981200"/>
            <a:ext cx="8229600" cy="4343400"/>
          </a:xfrm>
        </p:spPr>
        <p:txBody>
          <a:bodyPr/>
          <a:lstStyle/>
          <a:p>
            <a:pPr eaLnBrk="1" hangingPunct="1">
              <a:lnSpc>
                <a:spcPct val="90000"/>
              </a:lnSpc>
              <a:defRPr/>
            </a:pPr>
            <a:r>
              <a:rPr lang="en-US"/>
              <a:t>Definition: </a:t>
            </a:r>
          </a:p>
          <a:p>
            <a:pPr eaLnBrk="1" hangingPunct="1">
              <a:lnSpc>
                <a:spcPct val="90000"/>
              </a:lnSpc>
              <a:buFont typeface="Wingdings" panose="05000000000000000000" pitchFamily="2" charset="2"/>
              <a:buNone/>
              <a:defRPr/>
            </a:pPr>
            <a:r>
              <a:rPr lang="en-US"/>
              <a:t>	The reverse of a string s denoted by Rev(s) or </a:t>
            </a:r>
            <a:r>
              <a:rPr lang="en-US">
                <a:solidFill>
                  <a:srgbClr val="FFFF99"/>
                </a:solidFill>
              </a:rPr>
              <a:t>s</a:t>
            </a:r>
            <a:r>
              <a:rPr lang="en-US" baseline="30000">
                <a:solidFill>
                  <a:srgbClr val="FFFF99"/>
                </a:solidFill>
              </a:rPr>
              <a:t>r</a:t>
            </a:r>
            <a:r>
              <a:rPr lang="en-US"/>
              <a:t>,  is obtained by writing the letters of s in reverse order. </a:t>
            </a:r>
          </a:p>
          <a:p>
            <a:pPr eaLnBrk="1" hangingPunct="1">
              <a:lnSpc>
                <a:spcPct val="90000"/>
              </a:lnSpc>
              <a:defRPr/>
            </a:pPr>
            <a:r>
              <a:rPr lang="en-US"/>
              <a:t>Example: 	</a:t>
            </a:r>
          </a:p>
          <a:p>
            <a:pPr eaLnBrk="1" hangingPunct="1">
              <a:lnSpc>
                <a:spcPct val="90000"/>
              </a:lnSpc>
              <a:buFont typeface="Wingdings" panose="05000000000000000000" pitchFamily="2" charset="2"/>
              <a:buNone/>
              <a:defRPr/>
            </a:pPr>
            <a:r>
              <a:rPr lang="en-US"/>
              <a:t>	If s = </a:t>
            </a:r>
            <a:r>
              <a:rPr lang="en-US">
                <a:solidFill>
                  <a:srgbClr val="FFFF99"/>
                </a:solidFill>
              </a:rPr>
              <a:t>abc</a:t>
            </a:r>
            <a:r>
              <a:rPr lang="en-US"/>
              <a:t> is a string defined over</a:t>
            </a:r>
          </a:p>
          <a:p>
            <a:pPr eaLnBrk="1" hangingPunct="1">
              <a:lnSpc>
                <a:spcPct val="90000"/>
              </a:lnSpc>
              <a:buFont typeface="Wingdings" panose="05000000000000000000" pitchFamily="2" charset="2"/>
              <a:buNone/>
              <a:defRPr/>
            </a:pPr>
            <a:r>
              <a:rPr lang="en-US"/>
              <a:t>	</a:t>
            </a:r>
            <a:r>
              <a:rPr lang="el-GR"/>
              <a:t>Σ</a:t>
            </a:r>
            <a:r>
              <a:rPr lang="en-US"/>
              <a:t>={a,b,c} 	  then </a:t>
            </a:r>
          </a:p>
          <a:p>
            <a:pPr eaLnBrk="1" hangingPunct="1">
              <a:lnSpc>
                <a:spcPct val="90000"/>
              </a:lnSpc>
              <a:buFont typeface="Wingdings" panose="05000000000000000000" pitchFamily="2" charset="2"/>
              <a:buNone/>
              <a:defRPr/>
            </a:pPr>
            <a:r>
              <a:rPr lang="en-US"/>
              <a:t>	Rev(s) or </a:t>
            </a:r>
            <a:r>
              <a:rPr lang="en-US">
                <a:solidFill>
                  <a:srgbClr val="FFFF99"/>
                </a:solidFill>
              </a:rPr>
              <a:t>s</a:t>
            </a:r>
            <a:r>
              <a:rPr lang="en-US" baseline="30000">
                <a:solidFill>
                  <a:srgbClr val="FFFF99"/>
                </a:solidFill>
              </a:rPr>
              <a:t>r</a:t>
            </a:r>
            <a:r>
              <a:rPr lang="en-US"/>
              <a:t> = </a:t>
            </a:r>
            <a:r>
              <a:rPr lang="en-US">
                <a:solidFill>
                  <a:srgbClr val="FFFF99"/>
                </a:solidFill>
              </a:rPr>
              <a:t>cba</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1">
            <a:alpha val="72000"/>
          </a:schemeClr>
        </a:solidFill>
        <a:effectLst/>
      </p:bgPr>
    </p:bg>
    <p:spTree>
      <p:nvGrpSpPr>
        <p:cNvPr id="1" name=""/>
        <p:cNvGrpSpPr/>
        <p:nvPr/>
      </p:nvGrpSpPr>
      <p:grpSpPr>
        <a:xfrm>
          <a:off x="0" y="0"/>
          <a:ext cx="0" cy="0"/>
          <a:chOff x="0" y="0"/>
          <a:chExt cx="0" cy="0"/>
        </a:xfrm>
      </p:grpSpPr>
      <p:sp>
        <p:nvSpPr>
          <p:cNvPr id="328706" name="Rectangle 2">
            <a:extLst>
              <a:ext uri="{FF2B5EF4-FFF2-40B4-BE49-F238E27FC236}">
                <a16:creationId xmlns:a16="http://schemas.microsoft.com/office/drawing/2014/main" id="{F0B5C0DC-6EFC-A0AC-8321-DEE6424200EF}"/>
              </a:ext>
            </a:extLst>
          </p:cNvPr>
          <p:cNvSpPr>
            <a:spLocks noGrp="1" noChangeArrowheads="1"/>
          </p:cNvSpPr>
          <p:nvPr>
            <p:ph type="title"/>
          </p:nvPr>
        </p:nvSpPr>
        <p:spPr/>
        <p:txBody>
          <a:bodyPr/>
          <a:lstStyle/>
          <a:p>
            <a:pPr eaLnBrk="1" hangingPunct="1">
              <a:defRPr/>
            </a:pPr>
            <a:r>
              <a:rPr lang="en-US"/>
              <a:t>Reverse of a String</a:t>
            </a:r>
          </a:p>
        </p:txBody>
      </p:sp>
      <p:sp>
        <p:nvSpPr>
          <p:cNvPr id="328707" name="Rectangle 3">
            <a:extLst>
              <a:ext uri="{FF2B5EF4-FFF2-40B4-BE49-F238E27FC236}">
                <a16:creationId xmlns:a16="http://schemas.microsoft.com/office/drawing/2014/main" id="{2FE1352D-E882-EB82-5BA7-1BAD18BF5ECD}"/>
              </a:ext>
            </a:extLst>
          </p:cNvPr>
          <p:cNvSpPr>
            <a:spLocks noGrp="1" noChangeArrowheads="1"/>
          </p:cNvSpPr>
          <p:nvPr>
            <p:ph type="body" idx="1"/>
          </p:nvPr>
        </p:nvSpPr>
        <p:spPr/>
        <p:txBody>
          <a:bodyPr/>
          <a:lstStyle/>
          <a:p>
            <a:pPr eaLnBrk="1" hangingPunct="1">
              <a:defRPr/>
            </a:pPr>
            <a:r>
              <a:rPr lang="en-US"/>
              <a:t>Example: 	</a:t>
            </a:r>
          </a:p>
          <a:p>
            <a:pPr eaLnBrk="1" hangingPunct="1">
              <a:buFont typeface="Wingdings" panose="05000000000000000000" pitchFamily="2" charset="2"/>
              <a:buNone/>
              <a:defRPr/>
            </a:pPr>
            <a:r>
              <a:rPr lang="en-US"/>
              <a:t>	</a:t>
            </a:r>
            <a:r>
              <a:rPr lang="el-GR"/>
              <a:t>Σ</a:t>
            </a:r>
            <a:r>
              <a:rPr lang="en-US"/>
              <a:t>= {B, aB, bab, d} 	</a:t>
            </a:r>
          </a:p>
          <a:p>
            <a:pPr eaLnBrk="1" hangingPunct="1">
              <a:buFont typeface="Wingdings" panose="05000000000000000000" pitchFamily="2" charset="2"/>
              <a:buNone/>
              <a:defRPr/>
            </a:pPr>
            <a:r>
              <a:rPr lang="en-US"/>
              <a:t>	s=BaBbabBd 	</a:t>
            </a:r>
          </a:p>
          <a:p>
            <a:pPr eaLnBrk="1" hangingPunct="1">
              <a:buFont typeface="Wingdings" panose="05000000000000000000" pitchFamily="2" charset="2"/>
              <a:buNone/>
              <a:defRPr/>
            </a:pPr>
            <a:r>
              <a:rPr lang="en-US">
                <a:solidFill>
                  <a:srgbClr val="FFFF99"/>
                </a:solidFill>
              </a:rPr>
              <a:t>	Tokenizing</a:t>
            </a:r>
            <a:r>
              <a:rPr lang="en-US"/>
              <a:t>=(B) (</a:t>
            </a:r>
            <a:r>
              <a:rPr lang="en-US">
                <a:solidFill>
                  <a:srgbClr val="FFFF99"/>
                </a:solidFill>
              </a:rPr>
              <a:t>aB</a:t>
            </a:r>
            <a:r>
              <a:rPr lang="en-US"/>
              <a:t>) (bab) (B) (d) 	</a:t>
            </a:r>
          </a:p>
          <a:p>
            <a:pPr eaLnBrk="1" hangingPunct="1">
              <a:buFont typeface="Wingdings" panose="05000000000000000000" pitchFamily="2" charset="2"/>
              <a:buNone/>
              <a:defRPr/>
            </a:pPr>
            <a:r>
              <a:rPr lang="en-US"/>
              <a:t>	</a:t>
            </a:r>
          </a:p>
          <a:p>
            <a:pPr eaLnBrk="1" hangingPunct="1">
              <a:buFont typeface="Wingdings" panose="05000000000000000000" pitchFamily="2" charset="2"/>
              <a:buNone/>
              <a:defRPr/>
            </a:pPr>
            <a:r>
              <a:rPr lang="en-US"/>
              <a:t>	Rev(s)=dBbab</a:t>
            </a:r>
            <a:r>
              <a:rPr lang="en-US">
                <a:solidFill>
                  <a:srgbClr val="FFFF99"/>
                </a:solidFill>
              </a:rPr>
              <a:t>aB</a:t>
            </a:r>
            <a:r>
              <a:rPr lang="en-US"/>
              <a:t>B</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1">
            <a:alpha val="72000"/>
          </a:schemeClr>
        </a:solidFill>
        <a:effectLst/>
      </p:bgPr>
    </p:bg>
    <p:spTree>
      <p:nvGrpSpPr>
        <p:cNvPr id="1" name=""/>
        <p:cNvGrpSpPr/>
        <p:nvPr/>
      </p:nvGrpSpPr>
      <p:grpSpPr>
        <a:xfrm>
          <a:off x="0" y="0"/>
          <a:ext cx="0" cy="0"/>
          <a:chOff x="0" y="0"/>
          <a:chExt cx="0" cy="0"/>
        </a:xfrm>
      </p:grpSpPr>
      <p:sp>
        <p:nvSpPr>
          <p:cNvPr id="334850" name="Rectangle 2">
            <a:extLst>
              <a:ext uri="{FF2B5EF4-FFF2-40B4-BE49-F238E27FC236}">
                <a16:creationId xmlns:a16="http://schemas.microsoft.com/office/drawing/2014/main" id="{DD24FA03-545D-BE86-C902-1EA7FEC8D5D6}"/>
              </a:ext>
            </a:extLst>
          </p:cNvPr>
          <p:cNvSpPr>
            <a:spLocks noGrp="1" noChangeArrowheads="1"/>
          </p:cNvSpPr>
          <p:nvPr>
            <p:ph type="title"/>
          </p:nvPr>
        </p:nvSpPr>
        <p:spPr/>
        <p:txBody>
          <a:bodyPr/>
          <a:lstStyle/>
          <a:p>
            <a:pPr eaLnBrk="1" hangingPunct="1">
              <a:defRPr/>
            </a:pPr>
            <a:r>
              <a:rPr lang="en-US"/>
              <a:t>Defining Languages </a:t>
            </a:r>
          </a:p>
        </p:txBody>
      </p:sp>
      <p:sp>
        <p:nvSpPr>
          <p:cNvPr id="334851" name="Rectangle 3">
            <a:extLst>
              <a:ext uri="{FF2B5EF4-FFF2-40B4-BE49-F238E27FC236}">
                <a16:creationId xmlns:a16="http://schemas.microsoft.com/office/drawing/2014/main" id="{AF05547E-874B-31C9-1F2B-199DE46181EF}"/>
              </a:ext>
            </a:extLst>
          </p:cNvPr>
          <p:cNvSpPr>
            <a:spLocks noGrp="1" noChangeArrowheads="1"/>
          </p:cNvSpPr>
          <p:nvPr>
            <p:ph type="body" idx="1"/>
          </p:nvPr>
        </p:nvSpPr>
        <p:spPr>
          <a:xfrm>
            <a:off x="1828800" y="1676400"/>
            <a:ext cx="8534400" cy="4876800"/>
          </a:xfrm>
        </p:spPr>
        <p:txBody>
          <a:bodyPr/>
          <a:lstStyle/>
          <a:p>
            <a:pPr marL="609600" indent="-609600">
              <a:defRPr/>
            </a:pPr>
            <a:r>
              <a:rPr lang="en-US"/>
              <a:t>The languages can be defined in different ways , such as </a:t>
            </a:r>
          </a:p>
          <a:p>
            <a:pPr marL="990600" lvl="1" indent="-533400">
              <a:buFont typeface="Wingdings" panose="05000000000000000000" pitchFamily="2" charset="2"/>
              <a:buAutoNum type="arabicPeriod"/>
              <a:defRPr/>
            </a:pPr>
            <a:r>
              <a:rPr lang="en-US">
                <a:solidFill>
                  <a:srgbClr val="FFFF99"/>
                </a:solidFill>
              </a:rPr>
              <a:t>Descriptive definition, </a:t>
            </a:r>
          </a:p>
          <a:p>
            <a:pPr marL="990600" lvl="1" indent="-533400">
              <a:buFont typeface="Wingdings" panose="05000000000000000000" pitchFamily="2" charset="2"/>
              <a:buAutoNum type="arabicPeriod"/>
              <a:defRPr/>
            </a:pPr>
            <a:r>
              <a:rPr lang="en-US">
                <a:solidFill>
                  <a:srgbClr val="FFFF99"/>
                </a:solidFill>
              </a:rPr>
              <a:t>Recursive definition, </a:t>
            </a:r>
          </a:p>
          <a:p>
            <a:pPr marL="990600" lvl="1" indent="-533400">
              <a:buFont typeface="Wingdings" panose="05000000000000000000" pitchFamily="2" charset="2"/>
              <a:buAutoNum type="arabicPeriod"/>
              <a:defRPr/>
            </a:pPr>
            <a:r>
              <a:rPr lang="en-US">
                <a:solidFill>
                  <a:srgbClr val="FFFF99"/>
                </a:solidFill>
              </a:rPr>
              <a:t>using Regular Expressions(RE) and </a:t>
            </a:r>
          </a:p>
          <a:p>
            <a:pPr marL="990600" lvl="1" indent="-533400">
              <a:buFont typeface="Wingdings" panose="05000000000000000000" pitchFamily="2" charset="2"/>
              <a:buAutoNum type="arabicPeriod"/>
              <a:defRPr/>
            </a:pPr>
            <a:r>
              <a:rPr lang="en-US">
                <a:solidFill>
                  <a:srgbClr val="FFFF99"/>
                </a:solidFill>
              </a:rPr>
              <a:t>using Finite Automaton(FA) etc. </a:t>
            </a:r>
          </a:p>
          <a:p>
            <a:pPr marL="609600" indent="-609600">
              <a:defRPr/>
            </a:pPr>
            <a:endParaRPr lang="en-US"/>
          </a:p>
          <a:p>
            <a:pPr marL="609600" indent="-609600">
              <a:defRPr/>
            </a:pPr>
            <a:r>
              <a:rPr lang="en-US" u="sng"/>
              <a:t>Descriptive definition of language</a:t>
            </a:r>
            <a:r>
              <a:rPr lang="en-US"/>
              <a:t>: </a:t>
            </a:r>
          </a:p>
          <a:p>
            <a:pPr marL="609600" indent="-609600">
              <a:buNone/>
              <a:defRPr/>
            </a:pPr>
            <a:r>
              <a:rPr lang="en-US"/>
              <a:t>	The language is defined, </a:t>
            </a:r>
            <a:r>
              <a:rPr lang="en-US">
                <a:solidFill>
                  <a:srgbClr val="FFFF99"/>
                </a:solidFill>
              </a:rPr>
              <a:t>describing the conditions imposed</a:t>
            </a:r>
            <a:r>
              <a:rPr lang="en-US"/>
              <a:t> on its </a:t>
            </a:r>
            <a:r>
              <a:rPr lang="en-US">
                <a:solidFill>
                  <a:srgbClr val="FFFF99"/>
                </a:solidFill>
              </a:rPr>
              <a:t>words</a:t>
            </a:r>
            <a:r>
              <a:rPr lang="en-US"/>
              <a:t>. </a:t>
            </a:r>
          </a:p>
          <a:p>
            <a:pPr marL="990600" lvl="1" indent="-533400">
              <a:buNone/>
              <a:defRPr/>
            </a:pPr>
            <a:endParaRPr lang="en-US">
              <a:solidFill>
                <a:srgbClr val="FFFF99"/>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1">
            <a:alpha val="72000"/>
          </a:schemeClr>
        </a:solidFill>
        <a:effectLst/>
      </p:bgPr>
    </p:bg>
    <p:spTree>
      <p:nvGrpSpPr>
        <p:cNvPr id="1" name=""/>
        <p:cNvGrpSpPr/>
        <p:nvPr/>
      </p:nvGrpSpPr>
      <p:grpSpPr>
        <a:xfrm>
          <a:off x="0" y="0"/>
          <a:ext cx="0" cy="0"/>
          <a:chOff x="0" y="0"/>
          <a:chExt cx="0" cy="0"/>
        </a:xfrm>
      </p:grpSpPr>
      <p:sp>
        <p:nvSpPr>
          <p:cNvPr id="335874" name="Rectangle 2">
            <a:extLst>
              <a:ext uri="{FF2B5EF4-FFF2-40B4-BE49-F238E27FC236}">
                <a16:creationId xmlns:a16="http://schemas.microsoft.com/office/drawing/2014/main" id="{01379033-6AED-1A7F-C26D-734BC6D242E6}"/>
              </a:ext>
            </a:extLst>
          </p:cNvPr>
          <p:cNvSpPr>
            <a:spLocks noGrp="1" noChangeArrowheads="1"/>
          </p:cNvSpPr>
          <p:nvPr>
            <p:ph type="title"/>
          </p:nvPr>
        </p:nvSpPr>
        <p:spPr/>
        <p:txBody>
          <a:bodyPr/>
          <a:lstStyle/>
          <a:p>
            <a:pPr eaLnBrk="1" hangingPunct="1">
              <a:defRPr/>
            </a:pPr>
            <a:endParaRPr lang="en-US"/>
          </a:p>
        </p:txBody>
      </p:sp>
      <p:sp>
        <p:nvSpPr>
          <p:cNvPr id="335875" name="Rectangle 3">
            <a:extLst>
              <a:ext uri="{FF2B5EF4-FFF2-40B4-BE49-F238E27FC236}">
                <a16:creationId xmlns:a16="http://schemas.microsoft.com/office/drawing/2014/main" id="{F62EE05D-603F-B6AE-488A-6BD39D295498}"/>
              </a:ext>
            </a:extLst>
          </p:cNvPr>
          <p:cNvSpPr>
            <a:spLocks noGrp="1" noChangeArrowheads="1"/>
          </p:cNvSpPr>
          <p:nvPr>
            <p:ph type="body" idx="1"/>
          </p:nvPr>
        </p:nvSpPr>
        <p:spPr>
          <a:xfrm>
            <a:off x="1981200" y="1981200"/>
            <a:ext cx="8229600" cy="4419600"/>
          </a:xfrm>
        </p:spPr>
        <p:txBody>
          <a:bodyPr/>
          <a:lstStyle/>
          <a:p>
            <a:pPr eaLnBrk="1" hangingPunct="1">
              <a:defRPr/>
            </a:pPr>
            <a:r>
              <a:rPr lang="en-US">
                <a:solidFill>
                  <a:srgbClr val="FFFF99"/>
                </a:solidFill>
              </a:rPr>
              <a:t>Example</a:t>
            </a:r>
            <a:r>
              <a:rPr lang="en-US"/>
              <a:t>: </a:t>
            </a:r>
          </a:p>
          <a:p>
            <a:pPr eaLnBrk="1" hangingPunct="1">
              <a:buFont typeface="Wingdings" panose="05000000000000000000" pitchFamily="2" charset="2"/>
              <a:buNone/>
              <a:defRPr/>
            </a:pPr>
            <a:r>
              <a:rPr lang="en-US"/>
              <a:t>	The language  L of strings of </a:t>
            </a:r>
            <a:r>
              <a:rPr lang="en-US">
                <a:solidFill>
                  <a:srgbClr val="FFFF99"/>
                </a:solidFill>
              </a:rPr>
              <a:t>odd</a:t>
            </a:r>
            <a:r>
              <a:rPr lang="en-US"/>
              <a:t> length, defined over </a:t>
            </a:r>
            <a:r>
              <a:rPr lang="el-GR"/>
              <a:t>Σ</a:t>
            </a:r>
            <a:r>
              <a:rPr lang="en-US"/>
              <a:t>={a}, can be written as 	</a:t>
            </a:r>
          </a:p>
          <a:p>
            <a:pPr eaLnBrk="1" hangingPunct="1">
              <a:buFont typeface="Wingdings" panose="05000000000000000000" pitchFamily="2" charset="2"/>
              <a:buNone/>
              <a:defRPr/>
            </a:pPr>
            <a:r>
              <a:rPr lang="en-US"/>
              <a:t>		L={a, aaa, aaaaa,…..} </a:t>
            </a:r>
            <a:endParaRPr lang="en-US">
              <a:solidFill>
                <a:srgbClr val="FFFF99"/>
              </a:solidFill>
            </a:endParaRPr>
          </a:p>
          <a:p>
            <a:pPr eaLnBrk="1" hangingPunct="1">
              <a:defRPr/>
            </a:pPr>
            <a:r>
              <a:rPr lang="en-US">
                <a:solidFill>
                  <a:srgbClr val="FFFF99"/>
                </a:solidFill>
              </a:rPr>
              <a:t>Example</a:t>
            </a:r>
            <a:r>
              <a:rPr lang="en-US"/>
              <a:t>: 	</a:t>
            </a:r>
          </a:p>
          <a:p>
            <a:pPr eaLnBrk="1" hangingPunct="1">
              <a:buFont typeface="Wingdings" panose="05000000000000000000" pitchFamily="2" charset="2"/>
              <a:buNone/>
              <a:defRPr/>
            </a:pPr>
            <a:r>
              <a:rPr lang="en-US"/>
              <a:t>	The language L of strings that does not start with a, defined over </a:t>
            </a:r>
            <a:r>
              <a:rPr lang="el-GR"/>
              <a:t>Σ</a:t>
            </a:r>
            <a:r>
              <a:rPr lang="en-US"/>
              <a:t>={a,b,c}, can be written as		</a:t>
            </a:r>
          </a:p>
          <a:p>
            <a:pPr eaLnBrk="1" hangingPunct="1">
              <a:buFont typeface="Wingdings" panose="05000000000000000000" pitchFamily="2" charset="2"/>
              <a:buNone/>
              <a:defRPr/>
            </a:pPr>
            <a:r>
              <a:rPr lang="en-US"/>
              <a:t>		L={b, c, ba, bb, bc, ca, cb,  cc,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1">
            <a:alpha val="72000"/>
          </a:schemeClr>
        </a:solidFill>
        <a:effectLst/>
      </p:bgPr>
    </p:bg>
    <p:spTree>
      <p:nvGrpSpPr>
        <p:cNvPr id="1" name=""/>
        <p:cNvGrpSpPr/>
        <p:nvPr/>
      </p:nvGrpSpPr>
      <p:grpSpPr>
        <a:xfrm>
          <a:off x="0" y="0"/>
          <a:ext cx="0" cy="0"/>
          <a:chOff x="0" y="0"/>
          <a:chExt cx="0" cy="0"/>
        </a:xfrm>
      </p:grpSpPr>
      <p:sp>
        <p:nvSpPr>
          <p:cNvPr id="336898" name="Rectangle 2">
            <a:extLst>
              <a:ext uri="{FF2B5EF4-FFF2-40B4-BE49-F238E27FC236}">
                <a16:creationId xmlns:a16="http://schemas.microsoft.com/office/drawing/2014/main" id="{0C3F9777-0AAF-4DD1-3153-9A339AD1EBCE}"/>
              </a:ext>
            </a:extLst>
          </p:cNvPr>
          <p:cNvSpPr>
            <a:spLocks noGrp="1" noChangeArrowheads="1"/>
          </p:cNvSpPr>
          <p:nvPr>
            <p:ph type="title"/>
          </p:nvPr>
        </p:nvSpPr>
        <p:spPr/>
        <p:txBody>
          <a:bodyPr/>
          <a:lstStyle/>
          <a:p>
            <a:pPr eaLnBrk="1" hangingPunct="1">
              <a:defRPr/>
            </a:pPr>
            <a:endParaRPr lang="en-US"/>
          </a:p>
        </p:txBody>
      </p:sp>
      <p:sp>
        <p:nvSpPr>
          <p:cNvPr id="336899" name="Rectangle 3">
            <a:extLst>
              <a:ext uri="{FF2B5EF4-FFF2-40B4-BE49-F238E27FC236}">
                <a16:creationId xmlns:a16="http://schemas.microsoft.com/office/drawing/2014/main" id="{69C423B8-370D-B45E-BC16-11E1B4DD21F6}"/>
              </a:ext>
            </a:extLst>
          </p:cNvPr>
          <p:cNvSpPr>
            <a:spLocks noGrp="1" noChangeArrowheads="1"/>
          </p:cNvSpPr>
          <p:nvPr>
            <p:ph type="body" idx="1"/>
          </p:nvPr>
        </p:nvSpPr>
        <p:spPr>
          <a:xfrm>
            <a:off x="1981200" y="1905000"/>
            <a:ext cx="8229600" cy="4495800"/>
          </a:xfrm>
        </p:spPr>
        <p:txBody>
          <a:bodyPr/>
          <a:lstStyle/>
          <a:p>
            <a:pPr eaLnBrk="1" hangingPunct="1">
              <a:lnSpc>
                <a:spcPct val="90000"/>
              </a:lnSpc>
              <a:defRPr/>
            </a:pPr>
            <a:r>
              <a:rPr lang="en-US">
                <a:solidFill>
                  <a:srgbClr val="FFFF99"/>
                </a:solidFill>
              </a:rPr>
              <a:t>Example</a:t>
            </a:r>
            <a:r>
              <a:rPr lang="en-US"/>
              <a:t>:</a:t>
            </a:r>
          </a:p>
          <a:p>
            <a:pPr eaLnBrk="1" hangingPunct="1">
              <a:lnSpc>
                <a:spcPct val="90000"/>
              </a:lnSpc>
              <a:buFont typeface="Wingdings" panose="05000000000000000000" pitchFamily="2" charset="2"/>
              <a:buNone/>
              <a:defRPr/>
            </a:pPr>
            <a:r>
              <a:rPr lang="en-US"/>
              <a:t>	The language L of strings of </a:t>
            </a:r>
            <a:r>
              <a:rPr lang="en-US">
                <a:solidFill>
                  <a:srgbClr val="FFFF99"/>
                </a:solidFill>
              </a:rPr>
              <a:t>length 2</a:t>
            </a:r>
            <a:r>
              <a:rPr lang="en-US"/>
              <a:t>, defined over </a:t>
            </a:r>
            <a:r>
              <a:rPr lang="el-GR"/>
              <a:t>Σ</a:t>
            </a:r>
            <a:r>
              <a:rPr lang="en-US"/>
              <a:t>={0,1,2}, can be written as    </a:t>
            </a:r>
          </a:p>
          <a:p>
            <a:pPr eaLnBrk="1" hangingPunct="1">
              <a:lnSpc>
                <a:spcPct val="90000"/>
              </a:lnSpc>
              <a:buFont typeface="Wingdings" panose="05000000000000000000" pitchFamily="2" charset="2"/>
              <a:buNone/>
              <a:defRPr/>
            </a:pPr>
            <a:r>
              <a:rPr lang="en-US"/>
              <a:t>		L={00, 01, 02,10, 11,12,20,21,22}</a:t>
            </a:r>
          </a:p>
          <a:p>
            <a:pPr eaLnBrk="1" hangingPunct="1">
              <a:lnSpc>
                <a:spcPct val="90000"/>
              </a:lnSpc>
              <a:defRPr/>
            </a:pPr>
            <a:endParaRPr lang="en-US"/>
          </a:p>
          <a:p>
            <a:pPr eaLnBrk="1" hangingPunct="1">
              <a:lnSpc>
                <a:spcPct val="90000"/>
              </a:lnSpc>
              <a:defRPr/>
            </a:pPr>
            <a:r>
              <a:rPr lang="en-US">
                <a:solidFill>
                  <a:srgbClr val="FFFF99"/>
                </a:solidFill>
              </a:rPr>
              <a:t>Example</a:t>
            </a:r>
            <a:r>
              <a:rPr lang="en-US"/>
              <a:t>:</a:t>
            </a:r>
          </a:p>
          <a:p>
            <a:pPr eaLnBrk="1" hangingPunct="1">
              <a:lnSpc>
                <a:spcPct val="90000"/>
              </a:lnSpc>
              <a:buFont typeface="Wingdings" panose="05000000000000000000" pitchFamily="2" charset="2"/>
              <a:buNone/>
              <a:defRPr/>
            </a:pPr>
            <a:r>
              <a:rPr lang="en-US"/>
              <a:t>	The language L of strings </a:t>
            </a:r>
            <a:r>
              <a:rPr lang="en-US">
                <a:solidFill>
                  <a:srgbClr val="FFFF99"/>
                </a:solidFill>
              </a:rPr>
              <a:t>ending in 0</a:t>
            </a:r>
            <a:r>
              <a:rPr lang="en-US"/>
              <a:t>, defined over  </a:t>
            </a:r>
            <a:r>
              <a:rPr lang="el-GR"/>
              <a:t>Σ</a:t>
            </a:r>
            <a:r>
              <a:rPr lang="en-US"/>
              <a:t> ={0,1}, can be written as 	L={0,00,10,000,010,100,110,…}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1">
            <a:alpha val="72000"/>
          </a:schemeClr>
        </a:solidFill>
        <a:effectLst/>
      </p:bgPr>
    </p:bg>
    <p:spTree>
      <p:nvGrpSpPr>
        <p:cNvPr id="1" name=""/>
        <p:cNvGrpSpPr/>
        <p:nvPr/>
      </p:nvGrpSpPr>
      <p:grpSpPr>
        <a:xfrm>
          <a:off x="0" y="0"/>
          <a:ext cx="0" cy="0"/>
          <a:chOff x="0" y="0"/>
          <a:chExt cx="0" cy="0"/>
        </a:xfrm>
      </p:grpSpPr>
      <p:sp>
        <p:nvSpPr>
          <p:cNvPr id="319490" name="Rectangle 2">
            <a:extLst>
              <a:ext uri="{FF2B5EF4-FFF2-40B4-BE49-F238E27FC236}">
                <a16:creationId xmlns:a16="http://schemas.microsoft.com/office/drawing/2014/main" id="{0B66F2EE-C2DF-2E20-8DE9-CC6705403617}"/>
              </a:ext>
            </a:extLst>
          </p:cNvPr>
          <p:cNvSpPr>
            <a:spLocks noGrp="1" noChangeArrowheads="1"/>
          </p:cNvSpPr>
          <p:nvPr>
            <p:ph type="title"/>
          </p:nvPr>
        </p:nvSpPr>
        <p:spPr/>
        <p:txBody>
          <a:bodyPr/>
          <a:lstStyle/>
          <a:p>
            <a:pPr eaLnBrk="1" hangingPunct="1">
              <a:defRPr/>
            </a:pPr>
            <a:endParaRPr lang="en-US"/>
          </a:p>
        </p:txBody>
      </p:sp>
      <p:sp>
        <p:nvSpPr>
          <p:cNvPr id="319491" name="Rectangle 3">
            <a:extLst>
              <a:ext uri="{FF2B5EF4-FFF2-40B4-BE49-F238E27FC236}">
                <a16:creationId xmlns:a16="http://schemas.microsoft.com/office/drawing/2014/main" id="{4458C8F3-A580-6346-2480-0F8A0EA84C7F}"/>
              </a:ext>
            </a:extLst>
          </p:cNvPr>
          <p:cNvSpPr>
            <a:spLocks noGrp="1" noChangeArrowheads="1"/>
          </p:cNvSpPr>
          <p:nvPr>
            <p:ph type="body" idx="1"/>
          </p:nvPr>
        </p:nvSpPr>
        <p:spPr>
          <a:xfrm>
            <a:off x="1828800" y="1600200"/>
            <a:ext cx="8534400" cy="4953000"/>
          </a:xfrm>
        </p:spPr>
        <p:txBody>
          <a:bodyPr/>
          <a:lstStyle/>
          <a:p>
            <a:pPr eaLnBrk="1" hangingPunct="1">
              <a:lnSpc>
                <a:spcPct val="90000"/>
              </a:lnSpc>
              <a:defRPr/>
            </a:pPr>
            <a:r>
              <a:rPr lang="en-US">
                <a:solidFill>
                  <a:srgbClr val="FFFF99"/>
                </a:solidFill>
              </a:rPr>
              <a:t>Example</a:t>
            </a:r>
            <a:r>
              <a:rPr lang="en-US"/>
              <a:t>: </a:t>
            </a:r>
          </a:p>
          <a:p>
            <a:pPr eaLnBrk="1" hangingPunct="1">
              <a:lnSpc>
                <a:spcPct val="90000"/>
              </a:lnSpc>
              <a:buFont typeface="Wingdings" panose="05000000000000000000" pitchFamily="2" charset="2"/>
              <a:buNone/>
              <a:defRPr/>
            </a:pPr>
            <a:r>
              <a:rPr lang="en-US"/>
              <a:t>	The language </a:t>
            </a:r>
            <a:r>
              <a:rPr lang="en-US" b="1">
                <a:solidFill>
                  <a:srgbClr val="FFFF99"/>
                </a:solidFill>
              </a:rPr>
              <a:t>EQUAL</a:t>
            </a:r>
            <a:r>
              <a:rPr lang="en-US"/>
              <a:t>, of strings with number of a’s equal to number of b’s, defined over </a:t>
            </a:r>
            <a:r>
              <a:rPr lang="el-GR"/>
              <a:t>Σ</a:t>
            </a:r>
            <a:r>
              <a:rPr lang="en-US"/>
              <a:t>={a,b}, can be written as 	</a:t>
            </a:r>
          </a:p>
          <a:p>
            <a:pPr eaLnBrk="1" hangingPunct="1">
              <a:lnSpc>
                <a:spcPct val="90000"/>
              </a:lnSpc>
              <a:buFont typeface="Wingdings" panose="05000000000000000000" pitchFamily="2" charset="2"/>
              <a:buNone/>
              <a:defRPr/>
            </a:pPr>
            <a:r>
              <a:rPr lang="en-US"/>
              <a:t>			{</a:t>
            </a:r>
            <a:r>
              <a:rPr lang="el-GR"/>
              <a:t>Λ</a:t>
            </a:r>
            <a:r>
              <a:rPr lang="en-US"/>
              <a:t> ,ab,aabb,abab,baba,abba,…} </a:t>
            </a:r>
          </a:p>
          <a:p>
            <a:pPr eaLnBrk="1" hangingPunct="1">
              <a:lnSpc>
                <a:spcPct val="90000"/>
              </a:lnSpc>
              <a:defRPr/>
            </a:pPr>
            <a:r>
              <a:rPr lang="en-US">
                <a:solidFill>
                  <a:srgbClr val="FFFF99"/>
                </a:solidFill>
              </a:rPr>
              <a:t>Example</a:t>
            </a:r>
            <a:r>
              <a:rPr lang="en-US"/>
              <a:t>:</a:t>
            </a:r>
          </a:p>
          <a:p>
            <a:pPr eaLnBrk="1" hangingPunct="1">
              <a:lnSpc>
                <a:spcPct val="90000"/>
              </a:lnSpc>
              <a:buFont typeface="Wingdings" panose="05000000000000000000" pitchFamily="2" charset="2"/>
              <a:buNone/>
              <a:defRPr/>
            </a:pPr>
            <a:r>
              <a:rPr lang="en-US"/>
              <a:t>	The language </a:t>
            </a:r>
            <a:r>
              <a:rPr lang="en-US" b="1">
                <a:solidFill>
                  <a:srgbClr val="FFFF99"/>
                </a:solidFill>
              </a:rPr>
              <a:t>EVEN-EVEN</a:t>
            </a:r>
            <a:r>
              <a:rPr lang="en-US"/>
              <a:t>, of strings with even number of a’s and even number of b’s, defined over </a:t>
            </a:r>
            <a:r>
              <a:rPr lang="el-GR"/>
              <a:t>Σ</a:t>
            </a:r>
            <a:r>
              <a:rPr lang="en-US"/>
              <a:t>={a,b}, can be written as 	</a:t>
            </a:r>
          </a:p>
          <a:p>
            <a:pPr eaLnBrk="1" hangingPunct="1">
              <a:lnSpc>
                <a:spcPct val="90000"/>
              </a:lnSpc>
              <a:buFont typeface="Wingdings" panose="05000000000000000000" pitchFamily="2" charset="2"/>
              <a:buNone/>
              <a:defRPr/>
            </a:pPr>
            <a:r>
              <a:rPr lang="en-US"/>
              <a:t>	{</a:t>
            </a:r>
            <a:r>
              <a:rPr lang="el-GR"/>
              <a:t>Λ</a:t>
            </a:r>
            <a:r>
              <a:rPr lang="en-US"/>
              <a:t>, aa, bb, aaaa,aabb,abab, abba, baab, baba, bbaa, bbbb,…}</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1">
            <a:alpha val="72000"/>
          </a:schemeClr>
        </a:solidFill>
        <a:effectLst/>
      </p:bgPr>
    </p:bg>
    <p:spTree>
      <p:nvGrpSpPr>
        <p:cNvPr id="1" name=""/>
        <p:cNvGrpSpPr/>
        <p:nvPr/>
      </p:nvGrpSpPr>
      <p:grpSpPr>
        <a:xfrm>
          <a:off x="0" y="0"/>
          <a:ext cx="0" cy="0"/>
          <a:chOff x="0" y="0"/>
          <a:chExt cx="0" cy="0"/>
        </a:xfrm>
      </p:grpSpPr>
      <p:sp>
        <p:nvSpPr>
          <p:cNvPr id="340994" name="Rectangle 2">
            <a:extLst>
              <a:ext uri="{FF2B5EF4-FFF2-40B4-BE49-F238E27FC236}">
                <a16:creationId xmlns:a16="http://schemas.microsoft.com/office/drawing/2014/main" id="{B05A9BDF-B364-244A-9805-8792B687B819}"/>
              </a:ext>
            </a:extLst>
          </p:cNvPr>
          <p:cNvSpPr>
            <a:spLocks noGrp="1" noChangeArrowheads="1"/>
          </p:cNvSpPr>
          <p:nvPr>
            <p:ph type="title"/>
          </p:nvPr>
        </p:nvSpPr>
        <p:spPr/>
        <p:txBody>
          <a:bodyPr/>
          <a:lstStyle/>
          <a:p>
            <a:pPr eaLnBrk="1" hangingPunct="1">
              <a:defRPr/>
            </a:pPr>
            <a:endParaRPr lang="en-US"/>
          </a:p>
        </p:txBody>
      </p:sp>
      <p:sp>
        <p:nvSpPr>
          <p:cNvPr id="340995" name="Rectangle 3">
            <a:extLst>
              <a:ext uri="{FF2B5EF4-FFF2-40B4-BE49-F238E27FC236}">
                <a16:creationId xmlns:a16="http://schemas.microsoft.com/office/drawing/2014/main" id="{B8F54A9D-72E8-A890-DF8A-F0B71556F88B}"/>
              </a:ext>
            </a:extLst>
          </p:cNvPr>
          <p:cNvSpPr>
            <a:spLocks noGrp="1" noChangeArrowheads="1"/>
          </p:cNvSpPr>
          <p:nvPr>
            <p:ph type="body" idx="1"/>
          </p:nvPr>
        </p:nvSpPr>
        <p:spPr>
          <a:xfrm>
            <a:off x="1828800" y="1524000"/>
            <a:ext cx="8458200" cy="5029200"/>
          </a:xfrm>
        </p:spPr>
        <p:txBody>
          <a:bodyPr/>
          <a:lstStyle/>
          <a:p>
            <a:pPr eaLnBrk="1" hangingPunct="1">
              <a:defRPr/>
            </a:pPr>
            <a:r>
              <a:rPr lang="en-US">
                <a:solidFill>
                  <a:srgbClr val="FFFF99"/>
                </a:solidFill>
              </a:rPr>
              <a:t>Example</a:t>
            </a:r>
            <a:r>
              <a:rPr lang="en-US"/>
              <a:t>:</a:t>
            </a:r>
          </a:p>
          <a:p>
            <a:pPr eaLnBrk="1" hangingPunct="1">
              <a:buFont typeface="Wingdings" panose="05000000000000000000" pitchFamily="2" charset="2"/>
              <a:buNone/>
              <a:defRPr/>
            </a:pPr>
            <a:r>
              <a:rPr lang="en-US"/>
              <a:t>	The language </a:t>
            </a:r>
            <a:r>
              <a:rPr lang="en-US" b="1">
                <a:solidFill>
                  <a:srgbClr val="FFFF99"/>
                </a:solidFill>
              </a:rPr>
              <a:t>INTEGER</a:t>
            </a:r>
            <a:r>
              <a:rPr lang="en-US"/>
              <a:t>, of strings defined over </a:t>
            </a:r>
            <a:r>
              <a:rPr lang="el-GR"/>
              <a:t>Σ</a:t>
            </a:r>
            <a:r>
              <a:rPr lang="en-US"/>
              <a:t>={-,0,1,2,3,4,5,6,7,8,9}, can be written as    </a:t>
            </a:r>
          </a:p>
          <a:p>
            <a:pPr eaLnBrk="1" hangingPunct="1">
              <a:buFont typeface="Wingdings" panose="05000000000000000000" pitchFamily="2" charset="2"/>
              <a:buNone/>
              <a:defRPr/>
            </a:pPr>
            <a:r>
              <a:rPr lang="en-US"/>
              <a:t>		INTEGER = {…,-2,-1,0,1,2,…}</a:t>
            </a:r>
          </a:p>
          <a:p>
            <a:pPr eaLnBrk="1" hangingPunct="1">
              <a:buFont typeface="Wingdings" panose="05000000000000000000" pitchFamily="2" charset="2"/>
              <a:buNone/>
              <a:defRPr/>
            </a:pPr>
            <a:endParaRPr lang="en-US"/>
          </a:p>
          <a:p>
            <a:pPr eaLnBrk="1" hangingPunct="1">
              <a:defRPr/>
            </a:pPr>
            <a:r>
              <a:rPr lang="en-US">
                <a:solidFill>
                  <a:srgbClr val="FFFF99"/>
                </a:solidFill>
              </a:rPr>
              <a:t>Example</a:t>
            </a:r>
            <a:r>
              <a:rPr lang="en-US"/>
              <a:t>:</a:t>
            </a:r>
          </a:p>
          <a:p>
            <a:pPr eaLnBrk="1" hangingPunct="1">
              <a:buFont typeface="Wingdings" panose="05000000000000000000" pitchFamily="2" charset="2"/>
              <a:buNone/>
              <a:defRPr/>
            </a:pPr>
            <a:r>
              <a:rPr lang="en-US"/>
              <a:t>	The language </a:t>
            </a:r>
            <a:r>
              <a:rPr lang="en-US" b="1">
                <a:solidFill>
                  <a:srgbClr val="FFFF99"/>
                </a:solidFill>
              </a:rPr>
              <a:t>EVEN</a:t>
            </a:r>
            <a:r>
              <a:rPr lang="en-US"/>
              <a:t>, of</a:t>
            </a:r>
            <a:r>
              <a:rPr lang="en-US" b="1"/>
              <a:t> </a:t>
            </a:r>
            <a:r>
              <a:rPr lang="en-US"/>
              <a:t>stings defined over </a:t>
            </a:r>
          </a:p>
          <a:p>
            <a:pPr eaLnBrk="1" hangingPunct="1">
              <a:buFont typeface="Wingdings" panose="05000000000000000000" pitchFamily="2" charset="2"/>
              <a:buNone/>
              <a:defRPr/>
            </a:pPr>
            <a:r>
              <a:rPr lang="en-US"/>
              <a:t>	</a:t>
            </a:r>
            <a:r>
              <a:rPr lang="el-GR"/>
              <a:t>Σ</a:t>
            </a:r>
            <a:r>
              <a:rPr lang="en-US"/>
              <a:t>={-,0,1,2,3,4,5,6,7,8,9}, can be written as 	EVEN = { …,-4,-2,0,2,4,…}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alpha val="72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428F7-5A13-5F98-5081-81510D1351EC}"/>
              </a:ext>
            </a:extLst>
          </p:cNvPr>
          <p:cNvSpPr>
            <a:spLocks noGrp="1"/>
          </p:cNvSpPr>
          <p:nvPr>
            <p:ph type="title"/>
          </p:nvPr>
        </p:nvSpPr>
        <p:spPr/>
        <p:txBody>
          <a:bodyPr/>
          <a:lstStyle/>
          <a:p>
            <a:pPr algn="ctr"/>
            <a:r>
              <a:rPr lang="en-US" b="1" i="0" dirty="0">
                <a:effectLst/>
                <a:latin typeface="verdana" panose="020B0604030504040204" pitchFamily="34" charset="0"/>
              </a:rPr>
              <a:t>Theory of Automata</a:t>
            </a:r>
            <a:endParaRPr lang="en-US" b="1" dirty="0"/>
          </a:p>
        </p:txBody>
      </p:sp>
      <p:sp>
        <p:nvSpPr>
          <p:cNvPr id="3" name="Content Placeholder 2">
            <a:extLst>
              <a:ext uri="{FF2B5EF4-FFF2-40B4-BE49-F238E27FC236}">
                <a16:creationId xmlns:a16="http://schemas.microsoft.com/office/drawing/2014/main" id="{05D8C3F0-FEA4-1F2E-EF74-E61D80807A5D}"/>
              </a:ext>
            </a:extLst>
          </p:cNvPr>
          <p:cNvSpPr>
            <a:spLocks noGrp="1"/>
          </p:cNvSpPr>
          <p:nvPr>
            <p:ph idx="1"/>
          </p:nvPr>
        </p:nvSpPr>
        <p:spPr/>
        <p:txBody>
          <a:bodyPr/>
          <a:lstStyle/>
          <a:p>
            <a:r>
              <a:rPr lang="en-US" b="0" i="0" dirty="0">
                <a:solidFill>
                  <a:srgbClr val="333333"/>
                </a:solidFill>
                <a:effectLst/>
                <a:latin typeface="Inter-Regular"/>
              </a:rPr>
              <a:t>Automata is the plural word of Automaton.</a:t>
            </a:r>
          </a:p>
          <a:p>
            <a:r>
              <a:rPr lang="en-US" b="0" i="0" dirty="0">
                <a:solidFill>
                  <a:srgbClr val="333333"/>
                </a:solidFill>
                <a:effectLst/>
                <a:latin typeface="Inter-Regular"/>
              </a:rPr>
              <a:t>Theory of automata is </a:t>
            </a:r>
            <a:r>
              <a:rPr lang="en-US" b="1" i="0" dirty="0">
                <a:solidFill>
                  <a:srgbClr val="333333"/>
                </a:solidFill>
                <a:effectLst/>
                <a:latin typeface="Inter-Regular"/>
              </a:rPr>
              <a:t>a theoretical branch of computer science and mathematical. </a:t>
            </a:r>
          </a:p>
          <a:p>
            <a:r>
              <a:rPr lang="en-US" b="0" i="0" dirty="0">
                <a:solidFill>
                  <a:srgbClr val="333333"/>
                </a:solidFill>
                <a:effectLst/>
                <a:latin typeface="Inter-Regular"/>
              </a:rPr>
              <a:t>It is the study of </a:t>
            </a:r>
            <a:r>
              <a:rPr lang="en-US" b="1" i="0" dirty="0">
                <a:solidFill>
                  <a:srgbClr val="333333"/>
                </a:solidFill>
                <a:effectLst/>
                <a:latin typeface="Inter-Regular"/>
              </a:rPr>
              <a:t>abstract machines and the computation problems </a:t>
            </a:r>
            <a:r>
              <a:rPr lang="en-US" b="0" i="0" dirty="0">
                <a:solidFill>
                  <a:srgbClr val="333333"/>
                </a:solidFill>
                <a:effectLst/>
                <a:latin typeface="Inter-Regular"/>
              </a:rPr>
              <a:t>that can be solved using these machines. </a:t>
            </a:r>
          </a:p>
          <a:p>
            <a:r>
              <a:rPr lang="en-US" b="0" i="0" dirty="0">
                <a:solidFill>
                  <a:srgbClr val="333333"/>
                </a:solidFill>
                <a:effectLst/>
                <a:latin typeface="Inter-Regular"/>
              </a:rPr>
              <a:t>The </a:t>
            </a:r>
            <a:r>
              <a:rPr lang="en-US" b="1" i="0" dirty="0">
                <a:solidFill>
                  <a:srgbClr val="333333"/>
                </a:solidFill>
                <a:effectLst/>
                <a:latin typeface="Inter-Regular"/>
              </a:rPr>
              <a:t>abstract machine </a:t>
            </a:r>
            <a:r>
              <a:rPr lang="en-US" b="0" i="0" dirty="0">
                <a:solidFill>
                  <a:srgbClr val="333333"/>
                </a:solidFill>
                <a:effectLst/>
                <a:latin typeface="Inter-Regular"/>
              </a:rPr>
              <a:t>is called the automata.</a:t>
            </a:r>
          </a:p>
          <a:p>
            <a:r>
              <a:rPr lang="en-US" b="0" i="0" dirty="0">
                <a:solidFill>
                  <a:srgbClr val="333333"/>
                </a:solidFill>
                <a:effectLst/>
                <a:latin typeface="Inter-Regular"/>
              </a:rPr>
              <a:t> The main motivation behind developing the automata theory was to develop </a:t>
            </a:r>
            <a:r>
              <a:rPr lang="en-US" b="1" i="0" dirty="0">
                <a:solidFill>
                  <a:srgbClr val="333333"/>
                </a:solidFill>
                <a:effectLst/>
                <a:latin typeface="Inter-Regular"/>
              </a:rPr>
              <a:t>methods to describe and analyze the dynamic behavior of discrete systems.</a:t>
            </a:r>
            <a:endParaRPr lang="en-US" b="1" dirty="0"/>
          </a:p>
        </p:txBody>
      </p:sp>
    </p:spTree>
    <p:extLst>
      <p:ext uri="{BB962C8B-B14F-4D97-AF65-F5344CB8AC3E}">
        <p14:creationId xmlns:p14="http://schemas.microsoft.com/office/powerpoint/2010/main" val="18423335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1">
            <a:alpha val="72000"/>
          </a:schemeClr>
        </a:solidFill>
        <a:effectLst/>
      </p:bgPr>
    </p:bg>
    <p:spTree>
      <p:nvGrpSpPr>
        <p:cNvPr id="1" name=""/>
        <p:cNvGrpSpPr/>
        <p:nvPr/>
      </p:nvGrpSpPr>
      <p:grpSpPr>
        <a:xfrm>
          <a:off x="0" y="0"/>
          <a:ext cx="0" cy="0"/>
          <a:chOff x="0" y="0"/>
          <a:chExt cx="0" cy="0"/>
        </a:xfrm>
      </p:grpSpPr>
      <p:sp>
        <p:nvSpPr>
          <p:cNvPr id="342018" name="Rectangle 2">
            <a:extLst>
              <a:ext uri="{FF2B5EF4-FFF2-40B4-BE49-F238E27FC236}">
                <a16:creationId xmlns:a16="http://schemas.microsoft.com/office/drawing/2014/main" id="{1500A94C-D7B0-D37C-B0B4-451AADC402AC}"/>
              </a:ext>
            </a:extLst>
          </p:cNvPr>
          <p:cNvSpPr>
            <a:spLocks noGrp="1" noChangeArrowheads="1"/>
          </p:cNvSpPr>
          <p:nvPr>
            <p:ph type="title"/>
          </p:nvPr>
        </p:nvSpPr>
        <p:spPr/>
        <p:txBody>
          <a:bodyPr/>
          <a:lstStyle/>
          <a:p>
            <a:pPr eaLnBrk="1" hangingPunct="1">
              <a:defRPr/>
            </a:pPr>
            <a:endParaRPr lang="en-US"/>
          </a:p>
        </p:txBody>
      </p:sp>
      <p:sp>
        <p:nvSpPr>
          <p:cNvPr id="342019" name="Rectangle 3">
            <a:extLst>
              <a:ext uri="{FF2B5EF4-FFF2-40B4-BE49-F238E27FC236}">
                <a16:creationId xmlns:a16="http://schemas.microsoft.com/office/drawing/2014/main" id="{EDF0D959-9920-6F9C-2D8E-2CCB116C0205}"/>
              </a:ext>
            </a:extLst>
          </p:cNvPr>
          <p:cNvSpPr>
            <a:spLocks noGrp="1" noChangeArrowheads="1"/>
          </p:cNvSpPr>
          <p:nvPr>
            <p:ph type="body" idx="1"/>
          </p:nvPr>
        </p:nvSpPr>
        <p:spPr>
          <a:xfrm>
            <a:off x="1981200" y="1524000"/>
            <a:ext cx="8229600" cy="5029200"/>
          </a:xfrm>
        </p:spPr>
        <p:txBody>
          <a:bodyPr/>
          <a:lstStyle/>
          <a:p>
            <a:pPr eaLnBrk="1" hangingPunct="1">
              <a:defRPr/>
            </a:pPr>
            <a:r>
              <a:rPr lang="en-US">
                <a:solidFill>
                  <a:srgbClr val="FFFF99"/>
                </a:solidFill>
              </a:rPr>
              <a:t>Example</a:t>
            </a:r>
            <a:r>
              <a:rPr lang="en-US"/>
              <a:t>:</a:t>
            </a:r>
          </a:p>
          <a:p>
            <a:pPr eaLnBrk="1" hangingPunct="1">
              <a:buFont typeface="Wingdings" panose="05000000000000000000" pitchFamily="2" charset="2"/>
              <a:buNone/>
              <a:defRPr/>
            </a:pPr>
            <a:r>
              <a:rPr lang="en-US"/>
              <a:t>	The language {a</a:t>
            </a:r>
            <a:r>
              <a:rPr lang="en-US" baseline="30000"/>
              <a:t>n</a:t>
            </a:r>
            <a:r>
              <a:rPr lang="en-US"/>
              <a:t>b</a:t>
            </a:r>
            <a:r>
              <a:rPr lang="en-US" baseline="30000"/>
              <a:t>n</a:t>
            </a:r>
            <a:r>
              <a:rPr lang="en-US"/>
              <a:t>}, of strings defined over </a:t>
            </a:r>
            <a:r>
              <a:rPr lang="el-GR"/>
              <a:t>Σ</a:t>
            </a:r>
            <a:r>
              <a:rPr lang="en-US"/>
              <a:t>={a,b}, as 	{a</a:t>
            </a:r>
            <a:r>
              <a:rPr lang="en-US" baseline="30000"/>
              <a:t>n</a:t>
            </a:r>
            <a:r>
              <a:rPr lang="en-US"/>
              <a:t>b</a:t>
            </a:r>
            <a:r>
              <a:rPr lang="en-US" baseline="30000"/>
              <a:t>n</a:t>
            </a:r>
            <a:r>
              <a:rPr lang="en-US"/>
              <a:t> : n=1,2,3,…}, can be written as </a:t>
            </a:r>
          </a:p>
          <a:p>
            <a:pPr eaLnBrk="1" hangingPunct="1">
              <a:buFont typeface="Wingdings" panose="05000000000000000000" pitchFamily="2" charset="2"/>
              <a:buNone/>
              <a:defRPr/>
            </a:pPr>
            <a:r>
              <a:rPr lang="en-US"/>
              <a:t>		{ab, aabb, aaabbb,aaaabbbb,…}</a:t>
            </a:r>
          </a:p>
          <a:p>
            <a:pPr eaLnBrk="1" hangingPunct="1">
              <a:defRPr/>
            </a:pPr>
            <a:r>
              <a:rPr lang="en-US">
                <a:solidFill>
                  <a:srgbClr val="FFFF99"/>
                </a:solidFill>
              </a:rPr>
              <a:t>Example</a:t>
            </a:r>
            <a:r>
              <a:rPr lang="en-US"/>
              <a:t>:</a:t>
            </a:r>
          </a:p>
          <a:p>
            <a:pPr eaLnBrk="1" hangingPunct="1">
              <a:buFont typeface="Wingdings" panose="05000000000000000000" pitchFamily="2" charset="2"/>
              <a:buNone/>
              <a:defRPr/>
            </a:pPr>
            <a:r>
              <a:rPr lang="en-US"/>
              <a:t>	The language {a</a:t>
            </a:r>
            <a:r>
              <a:rPr lang="en-US" baseline="30000"/>
              <a:t>n</a:t>
            </a:r>
            <a:r>
              <a:rPr lang="en-US"/>
              <a:t>b</a:t>
            </a:r>
            <a:r>
              <a:rPr lang="en-US" baseline="30000"/>
              <a:t>n</a:t>
            </a:r>
            <a:r>
              <a:rPr lang="en-US"/>
              <a:t> a</a:t>
            </a:r>
            <a:r>
              <a:rPr lang="en-US" baseline="30000"/>
              <a:t>n</a:t>
            </a:r>
            <a:r>
              <a:rPr lang="en-US"/>
              <a:t>}, of strings defined over </a:t>
            </a:r>
            <a:r>
              <a:rPr lang="el-GR"/>
              <a:t>Σ</a:t>
            </a:r>
            <a:r>
              <a:rPr lang="en-US"/>
              <a:t>={a,b}, as 	{a</a:t>
            </a:r>
            <a:r>
              <a:rPr lang="en-US" baseline="30000"/>
              <a:t>n</a:t>
            </a:r>
            <a:r>
              <a:rPr lang="en-US"/>
              <a:t>b</a:t>
            </a:r>
            <a:r>
              <a:rPr lang="en-US" baseline="30000"/>
              <a:t>n</a:t>
            </a:r>
            <a:r>
              <a:rPr lang="en-US"/>
              <a:t> a</a:t>
            </a:r>
            <a:r>
              <a:rPr lang="en-US" baseline="30000"/>
              <a:t>n</a:t>
            </a:r>
            <a:r>
              <a:rPr lang="en-US"/>
              <a:t> : n=1,2,3,…}, can be written as </a:t>
            </a:r>
          </a:p>
          <a:p>
            <a:pPr eaLnBrk="1" hangingPunct="1">
              <a:buFont typeface="Wingdings" panose="05000000000000000000" pitchFamily="2" charset="2"/>
              <a:buNone/>
              <a:defRPr/>
            </a:pPr>
            <a:r>
              <a:rPr lang="en-US"/>
              <a:t>	{aba, aabbaa, aaabbbaaa,aaaabbbbaaaa,…</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1">
            <a:alpha val="72000"/>
          </a:schemeClr>
        </a:solidFill>
        <a:effectLst/>
      </p:bgPr>
    </p:bg>
    <p:spTree>
      <p:nvGrpSpPr>
        <p:cNvPr id="1" name=""/>
        <p:cNvGrpSpPr/>
        <p:nvPr/>
      </p:nvGrpSpPr>
      <p:grpSpPr>
        <a:xfrm>
          <a:off x="0" y="0"/>
          <a:ext cx="0" cy="0"/>
          <a:chOff x="0" y="0"/>
          <a:chExt cx="0" cy="0"/>
        </a:xfrm>
      </p:grpSpPr>
      <p:sp>
        <p:nvSpPr>
          <p:cNvPr id="343042" name="Rectangle 2">
            <a:extLst>
              <a:ext uri="{FF2B5EF4-FFF2-40B4-BE49-F238E27FC236}">
                <a16:creationId xmlns:a16="http://schemas.microsoft.com/office/drawing/2014/main" id="{7798E30F-885C-3F34-10BA-08875651FB4F}"/>
              </a:ext>
            </a:extLst>
          </p:cNvPr>
          <p:cNvSpPr>
            <a:spLocks noGrp="1" noChangeArrowheads="1"/>
          </p:cNvSpPr>
          <p:nvPr>
            <p:ph type="title"/>
          </p:nvPr>
        </p:nvSpPr>
        <p:spPr/>
        <p:txBody>
          <a:bodyPr/>
          <a:lstStyle/>
          <a:p>
            <a:pPr eaLnBrk="1" hangingPunct="1">
              <a:defRPr/>
            </a:pPr>
            <a:endParaRPr lang="en-US"/>
          </a:p>
        </p:txBody>
      </p:sp>
      <p:sp>
        <p:nvSpPr>
          <p:cNvPr id="343043" name="Rectangle 3">
            <a:extLst>
              <a:ext uri="{FF2B5EF4-FFF2-40B4-BE49-F238E27FC236}">
                <a16:creationId xmlns:a16="http://schemas.microsoft.com/office/drawing/2014/main" id="{BA640BA2-D864-C087-AED2-36822F0F6173}"/>
              </a:ext>
            </a:extLst>
          </p:cNvPr>
          <p:cNvSpPr>
            <a:spLocks noGrp="1" noChangeArrowheads="1"/>
          </p:cNvSpPr>
          <p:nvPr>
            <p:ph type="body" idx="1"/>
          </p:nvPr>
        </p:nvSpPr>
        <p:spPr>
          <a:xfrm>
            <a:off x="1981200" y="1524000"/>
            <a:ext cx="8229600" cy="4953000"/>
          </a:xfrm>
        </p:spPr>
        <p:txBody>
          <a:bodyPr/>
          <a:lstStyle/>
          <a:p>
            <a:pPr eaLnBrk="1" hangingPunct="1">
              <a:defRPr/>
            </a:pPr>
            <a:r>
              <a:rPr lang="en-US">
                <a:solidFill>
                  <a:srgbClr val="FFFF99"/>
                </a:solidFill>
              </a:rPr>
              <a:t>Example</a:t>
            </a:r>
            <a:r>
              <a:rPr lang="en-US"/>
              <a:t>:</a:t>
            </a:r>
          </a:p>
          <a:p>
            <a:pPr eaLnBrk="1" hangingPunct="1">
              <a:buFont typeface="Wingdings" panose="05000000000000000000" pitchFamily="2" charset="2"/>
              <a:buNone/>
              <a:defRPr/>
            </a:pPr>
            <a:r>
              <a:rPr lang="en-US"/>
              <a:t>	The language </a:t>
            </a:r>
            <a:r>
              <a:rPr lang="en-US" b="1">
                <a:solidFill>
                  <a:srgbClr val="FFFF99"/>
                </a:solidFill>
              </a:rPr>
              <a:t>factorial</a:t>
            </a:r>
            <a:r>
              <a:rPr lang="en-US"/>
              <a:t>, of strings defined over </a:t>
            </a:r>
            <a:r>
              <a:rPr lang="el-GR"/>
              <a:t>Σ</a:t>
            </a:r>
            <a:r>
              <a:rPr lang="en-US"/>
              <a:t>={1,2,3,4,5,6,7,8,9} </a:t>
            </a:r>
            <a:r>
              <a:rPr lang="en-US" i="1"/>
              <a:t>i.e. 	</a:t>
            </a:r>
            <a:r>
              <a:rPr lang="en-US"/>
              <a:t>{1,2,6,24,120,…} </a:t>
            </a:r>
          </a:p>
          <a:p>
            <a:pPr eaLnBrk="1" hangingPunct="1">
              <a:defRPr/>
            </a:pPr>
            <a:endParaRPr lang="en-US"/>
          </a:p>
          <a:p>
            <a:pPr eaLnBrk="1" hangingPunct="1">
              <a:defRPr/>
            </a:pPr>
            <a:r>
              <a:rPr lang="en-US">
                <a:solidFill>
                  <a:srgbClr val="FFFF99"/>
                </a:solidFill>
              </a:rPr>
              <a:t>Example</a:t>
            </a:r>
            <a:r>
              <a:rPr lang="en-US"/>
              <a:t>:</a:t>
            </a:r>
          </a:p>
          <a:p>
            <a:pPr eaLnBrk="1" hangingPunct="1">
              <a:buFont typeface="Wingdings" panose="05000000000000000000" pitchFamily="2" charset="2"/>
              <a:buNone/>
              <a:defRPr/>
            </a:pPr>
            <a:r>
              <a:rPr lang="en-US"/>
              <a:t>	The language </a:t>
            </a:r>
            <a:r>
              <a:rPr lang="en-US" b="1">
                <a:solidFill>
                  <a:srgbClr val="FFFF99"/>
                </a:solidFill>
              </a:rPr>
              <a:t>FACTORIAL</a:t>
            </a:r>
            <a:r>
              <a:rPr lang="en-US"/>
              <a:t>, of strings defined over </a:t>
            </a:r>
            <a:r>
              <a:rPr lang="el-GR"/>
              <a:t>Σ</a:t>
            </a:r>
            <a:r>
              <a:rPr lang="en-US"/>
              <a:t>={a}, as {</a:t>
            </a:r>
            <a:r>
              <a:rPr lang="en-US">
                <a:solidFill>
                  <a:srgbClr val="FFFF99"/>
                </a:solidFill>
              </a:rPr>
              <a:t>a</a:t>
            </a:r>
            <a:r>
              <a:rPr lang="en-US" baseline="30000">
                <a:solidFill>
                  <a:srgbClr val="FFFF99"/>
                </a:solidFill>
              </a:rPr>
              <a:t>n!</a:t>
            </a:r>
            <a:r>
              <a:rPr lang="en-US"/>
              <a:t> : n=1,2,3,…}, can be written as 	{a,aa,aaaaaa,…}. </a:t>
            </a:r>
          </a:p>
          <a:p>
            <a:pPr eaLnBrk="1" hangingPunct="1">
              <a:buFont typeface="Wingdings" panose="05000000000000000000" pitchFamily="2" charset="2"/>
              <a:buNone/>
              <a:defRPr/>
            </a:pPr>
            <a:r>
              <a:rPr lang="en-US"/>
              <a:t>	It is to be noted that the language FACTORIAL can be defined over any single letter alphabet.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1">
            <a:alpha val="72000"/>
          </a:schemeClr>
        </a:solidFill>
        <a:effectLst/>
      </p:bgPr>
    </p:bg>
    <p:spTree>
      <p:nvGrpSpPr>
        <p:cNvPr id="1" name=""/>
        <p:cNvGrpSpPr/>
        <p:nvPr/>
      </p:nvGrpSpPr>
      <p:grpSpPr>
        <a:xfrm>
          <a:off x="0" y="0"/>
          <a:ext cx="0" cy="0"/>
          <a:chOff x="0" y="0"/>
          <a:chExt cx="0" cy="0"/>
        </a:xfrm>
      </p:grpSpPr>
      <p:sp>
        <p:nvSpPr>
          <p:cNvPr id="344066" name="Rectangle 2">
            <a:extLst>
              <a:ext uri="{FF2B5EF4-FFF2-40B4-BE49-F238E27FC236}">
                <a16:creationId xmlns:a16="http://schemas.microsoft.com/office/drawing/2014/main" id="{6973BBCC-1421-22D8-3189-D90E8F2EBB5F}"/>
              </a:ext>
            </a:extLst>
          </p:cNvPr>
          <p:cNvSpPr>
            <a:spLocks noGrp="1" noChangeArrowheads="1"/>
          </p:cNvSpPr>
          <p:nvPr>
            <p:ph type="title"/>
          </p:nvPr>
        </p:nvSpPr>
        <p:spPr/>
        <p:txBody>
          <a:bodyPr/>
          <a:lstStyle/>
          <a:p>
            <a:pPr eaLnBrk="1" hangingPunct="1">
              <a:defRPr/>
            </a:pPr>
            <a:endParaRPr lang="en-US"/>
          </a:p>
        </p:txBody>
      </p:sp>
      <p:sp>
        <p:nvSpPr>
          <p:cNvPr id="344067" name="Rectangle 3">
            <a:extLst>
              <a:ext uri="{FF2B5EF4-FFF2-40B4-BE49-F238E27FC236}">
                <a16:creationId xmlns:a16="http://schemas.microsoft.com/office/drawing/2014/main" id="{A06DD36C-DF8C-1410-1622-A7C0CA66ADC9}"/>
              </a:ext>
            </a:extLst>
          </p:cNvPr>
          <p:cNvSpPr>
            <a:spLocks noGrp="1" noChangeArrowheads="1"/>
          </p:cNvSpPr>
          <p:nvPr>
            <p:ph type="body" idx="1"/>
          </p:nvPr>
        </p:nvSpPr>
        <p:spPr>
          <a:xfrm>
            <a:off x="1981200" y="1524000"/>
            <a:ext cx="8229600" cy="5029200"/>
          </a:xfrm>
        </p:spPr>
        <p:txBody>
          <a:bodyPr>
            <a:normAutofit lnSpcReduction="10000"/>
          </a:bodyPr>
          <a:lstStyle/>
          <a:p>
            <a:pPr eaLnBrk="1" hangingPunct="1">
              <a:lnSpc>
                <a:spcPct val="90000"/>
              </a:lnSpc>
              <a:defRPr/>
            </a:pPr>
            <a:r>
              <a:rPr lang="en-US">
                <a:solidFill>
                  <a:srgbClr val="FFFF99"/>
                </a:solidFill>
              </a:rPr>
              <a:t>Example</a:t>
            </a:r>
            <a:r>
              <a:rPr lang="en-US"/>
              <a:t>:</a:t>
            </a:r>
          </a:p>
          <a:p>
            <a:pPr eaLnBrk="1" hangingPunct="1">
              <a:lnSpc>
                <a:spcPct val="90000"/>
              </a:lnSpc>
              <a:buFont typeface="Wingdings" panose="05000000000000000000" pitchFamily="2" charset="2"/>
              <a:buNone/>
              <a:defRPr/>
            </a:pPr>
            <a:r>
              <a:rPr lang="en-US"/>
              <a:t>	The language </a:t>
            </a:r>
            <a:r>
              <a:rPr lang="en-US" b="1">
                <a:solidFill>
                  <a:srgbClr val="FFFF99"/>
                </a:solidFill>
              </a:rPr>
              <a:t>DOUBLEFACTORIAL</a:t>
            </a:r>
            <a:r>
              <a:rPr lang="en-US"/>
              <a:t>, of strings defined over </a:t>
            </a:r>
            <a:r>
              <a:rPr lang="el-GR"/>
              <a:t>Σ</a:t>
            </a:r>
            <a:r>
              <a:rPr lang="en-US"/>
              <a:t>={a, b}, as 	{</a:t>
            </a:r>
            <a:r>
              <a:rPr lang="en-US">
                <a:solidFill>
                  <a:srgbClr val="FFFF99"/>
                </a:solidFill>
              </a:rPr>
              <a:t>a</a:t>
            </a:r>
            <a:r>
              <a:rPr lang="en-US" baseline="30000">
                <a:solidFill>
                  <a:srgbClr val="FFFF99"/>
                </a:solidFill>
              </a:rPr>
              <a:t>n!</a:t>
            </a:r>
            <a:r>
              <a:rPr lang="en-US">
                <a:solidFill>
                  <a:srgbClr val="FFFF99"/>
                </a:solidFill>
              </a:rPr>
              <a:t> b</a:t>
            </a:r>
            <a:r>
              <a:rPr lang="en-US" baseline="30000">
                <a:solidFill>
                  <a:srgbClr val="FFFF99"/>
                </a:solidFill>
              </a:rPr>
              <a:t>n!</a:t>
            </a:r>
            <a:r>
              <a:rPr lang="en-US"/>
              <a:t> : n=1,2,3,…}, can be written as 	</a:t>
            </a:r>
          </a:p>
          <a:p>
            <a:pPr eaLnBrk="1" hangingPunct="1">
              <a:lnSpc>
                <a:spcPct val="90000"/>
              </a:lnSpc>
              <a:buFont typeface="Wingdings" panose="05000000000000000000" pitchFamily="2" charset="2"/>
              <a:buNone/>
              <a:defRPr/>
            </a:pPr>
            <a:r>
              <a:rPr lang="en-US"/>
              <a:t>			{ab, aabb, aaaaaabbbbbb,…} </a:t>
            </a:r>
          </a:p>
          <a:p>
            <a:pPr eaLnBrk="1" hangingPunct="1">
              <a:lnSpc>
                <a:spcPct val="90000"/>
              </a:lnSpc>
              <a:defRPr/>
            </a:pPr>
            <a:endParaRPr lang="en-US"/>
          </a:p>
          <a:p>
            <a:pPr eaLnBrk="1" hangingPunct="1">
              <a:lnSpc>
                <a:spcPct val="90000"/>
              </a:lnSpc>
              <a:defRPr/>
            </a:pPr>
            <a:r>
              <a:rPr lang="en-US">
                <a:solidFill>
                  <a:srgbClr val="FFFF99"/>
                </a:solidFill>
              </a:rPr>
              <a:t>Example</a:t>
            </a:r>
            <a:r>
              <a:rPr lang="en-US"/>
              <a:t>:</a:t>
            </a:r>
          </a:p>
          <a:p>
            <a:pPr eaLnBrk="1" hangingPunct="1">
              <a:lnSpc>
                <a:spcPct val="90000"/>
              </a:lnSpc>
              <a:buFont typeface="Wingdings" panose="05000000000000000000" pitchFamily="2" charset="2"/>
              <a:buNone/>
              <a:defRPr/>
            </a:pPr>
            <a:r>
              <a:rPr lang="en-US"/>
              <a:t>	The language </a:t>
            </a:r>
            <a:r>
              <a:rPr lang="en-US" b="1">
                <a:solidFill>
                  <a:srgbClr val="FFFF99"/>
                </a:solidFill>
              </a:rPr>
              <a:t>SQUARE</a:t>
            </a:r>
            <a:r>
              <a:rPr lang="en-US"/>
              <a:t>, of strings defined over </a:t>
            </a:r>
            <a:r>
              <a:rPr lang="el-GR"/>
              <a:t>Σ</a:t>
            </a:r>
            <a:r>
              <a:rPr lang="en-US"/>
              <a:t>={a}, as 	</a:t>
            </a:r>
          </a:p>
          <a:p>
            <a:pPr eaLnBrk="1" hangingPunct="1">
              <a:lnSpc>
                <a:spcPct val="90000"/>
              </a:lnSpc>
              <a:buFont typeface="Wingdings" panose="05000000000000000000" pitchFamily="2" charset="2"/>
              <a:buNone/>
              <a:defRPr/>
            </a:pPr>
            <a:r>
              <a:rPr lang="en-US"/>
              <a:t>		{a</a:t>
            </a:r>
            <a:r>
              <a:rPr lang="en-US" baseline="30000"/>
              <a:t>n</a:t>
            </a:r>
            <a:r>
              <a:rPr lang="en-US" baseline="42000"/>
              <a:t>2</a:t>
            </a:r>
            <a:r>
              <a:rPr lang="en-US" baseline="30000"/>
              <a:t> </a:t>
            </a:r>
            <a:r>
              <a:rPr lang="en-US"/>
              <a:t>: n=1,2,3,…}, can be written as </a:t>
            </a:r>
          </a:p>
          <a:p>
            <a:pPr eaLnBrk="1" hangingPunct="1">
              <a:lnSpc>
                <a:spcPct val="90000"/>
              </a:lnSpc>
              <a:buFont typeface="Wingdings" panose="05000000000000000000" pitchFamily="2" charset="2"/>
              <a:buNone/>
              <a:defRPr/>
            </a:pPr>
            <a:r>
              <a:rPr lang="en-US"/>
              <a:t>		{a, aaaa, aaaaaaaaa,…}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1">
            <a:alpha val="72000"/>
          </a:schemeClr>
        </a:solidFill>
        <a:effectLst/>
      </p:bgPr>
    </p:bg>
    <p:spTree>
      <p:nvGrpSpPr>
        <p:cNvPr id="1" name=""/>
        <p:cNvGrpSpPr/>
        <p:nvPr/>
      </p:nvGrpSpPr>
      <p:grpSpPr>
        <a:xfrm>
          <a:off x="0" y="0"/>
          <a:ext cx="0" cy="0"/>
          <a:chOff x="0" y="0"/>
          <a:chExt cx="0" cy="0"/>
        </a:xfrm>
      </p:grpSpPr>
      <p:sp>
        <p:nvSpPr>
          <p:cNvPr id="345090" name="Rectangle 2">
            <a:extLst>
              <a:ext uri="{FF2B5EF4-FFF2-40B4-BE49-F238E27FC236}">
                <a16:creationId xmlns:a16="http://schemas.microsoft.com/office/drawing/2014/main" id="{58FE05FE-2BD1-8B0C-BC2D-72DC931EA40B}"/>
              </a:ext>
            </a:extLst>
          </p:cNvPr>
          <p:cNvSpPr>
            <a:spLocks noGrp="1" noChangeArrowheads="1"/>
          </p:cNvSpPr>
          <p:nvPr>
            <p:ph type="title"/>
          </p:nvPr>
        </p:nvSpPr>
        <p:spPr/>
        <p:txBody>
          <a:bodyPr/>
          <a:lstStyle/>
          <a:p>
            <a:pPr eaLnBrk="1" hangingPunct="1">
              <a:defRPr/>
            </a:pPr>
            <a:endParaRPr lang="en-US"/>
          </a:p>
        </p:txBody>
      </p:sp>
      <p:sp>
        <p:nvSpPr>
          <p:cNvPr id="345091" name="Rectangle 3">
            <a:extLst>
              <a:ext uri="{FF2B5EF4-FFF2-40B4-BE49-F238E27FC236}">
                <a16:creationId xmlns:a16="http://schemas.microsoft.com/office/drawing/2014/main" id="{E4EB184F-85EC-EA9D-5B46-4C4D970FD759}"/>
              </a:ext>
            </a:extLst>
          </p:cNvPr>
          <p:cNvSpPr>
            <a:spLocks noGrp="1" noChangeArrowheads="1"/>
          </p:cNvSpPr>
          <p:nvPr>
            <p:ph type="body" idx="1"/>
          </p:nvPr>
        </p:nvSpPr>
        <p:spPr/>
        <p:txBody>
          <a:bodyPr/>
          <a:lstStyle/>
          <a:p>
            <a:pPr eaLnBrk="1" hangingPunct="1">
              <a:defRPr/>
            </a:pPr>
            <a:r>
              <a:rPr lang="en-US">
                <a:solidFill>
                  <a:srgbClr val="FFFF99"/>
                </a:solidFill>
              </a:rPr>
              <a:t>Example</a:t>
            </a:r>
            <a:r>
              <a:rPr lang="en-US"/>
              <a:t>:</a:t>
            </a:r>
          </a:p>
          <a:p>
            <a:pPr eaLnBrk="1" hangingPunct="1">
              <a:buFont typeface="Wingdings" panose="05000000000000000000" pitchFamily="2" charset="2"/>
              <a:buNone/>
              <a:defRPr/>
            </a:pPr>
            <a:r>
              <a:rPr lang="en-US"/>
              <a:t>	The language </a:t>
            </a:r>
            <a:r>
              <a:rPr lang="en-US" b="1">
                <a:solidFill>
                  <a:srgbClr val="FFFF99"/>
                </a:solidFill>
              </a:rPr>
              <a:t>DOUBLESQUARE</a:t>
            </a:r>
            <a:r>
              <a:rPr lang="en-US"/>
              <a:t>, of strings defined over </a:t>
            </a:r>
            <a:r>
              <a:rPr lang="el-GR"/>
              <a:t>Σ</a:t>
            </a:r>
            <a:r>
              <a:rPr lang="en-US"/>
              <a:t>={a,b}, as </a:t>
            </a:r>
          </a:p>
          <a:p>
            <a:pPr eaLnBrk="1" hangingPunct="1">
              <a:buFont typeface="Wingdings" panose="05000000000000000000" pitchFamily="2" charset="2"/>
              <a:buNone/>
              <a:defRPr/>
            </a:pPr>
            <a:r>
              <a:rPr lang="en-US"/>
              <a:t>	{a</a:t>
            </a:r>
            <a:r>
              <a:rPr lang="en-US" baseline="30000"/>
              <a:t>n</a:t>
            </a:r>
            <a:r>
              <a:rPr lang="en-US" baseline="42000"/>
              <a:t>2</a:t>
            </a:r>
            <a:r>
              <a:rPr lang="en-US"/>
              <a:t> b</a:t>
            </a:r>
            <a:r>
              <a:rPr lang="en-US" baseline="30000"/>
              <a:t>n</a:t>
            </a:r>
            <a:r>
              <a:rPr lang="en-US" baseline="42000"/>
              <a:t>2</a:t>
            </a:r>
            <a:r>
              <a:rPr lang="en-US"/>
              <a:t> : n=1,2,3,…}, can be written as</a:t>
            </a:r>
          </a:p>
          <a:p>
            <a:pPr eaLnBrk="1" hangingPunct="1">
              <a:buFont typeface="Wingdings" panose="05000000000000000000" pitchFamily="2" charset="2"/>
              <a:buNone/>
              <a:defRPr/>
            </a:pPr>
            <a:r>
              <a:rPr lang="en-US"/>
              <a:t> 	{ab, aaaabbbb, aaaaaaaaabbbbbbbbb,…}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1">
            <a:alpha val="72000"/>
          </a:schemeClr>
        </a:solidFill>
        <a:effectLst/>
      </p:bgPr>
    </p:bg>
    <p:spTree>
      <p:nvGrpSpPr>
        <p:cNvPr id="1" name=""/>
        <p:cNvGrpSpPr/>
        <p:nvPr/>
      </p:nvGrpSpPr>
      <p:grpSpPr>
        <a:xfrm>
          <a:off x="0" y="0"/>
          <a:ext cx="0" cy="0"/>
          <a:chOff x="0" y="0"/>
          <a:chExt cx="0" cy="0"/>
        </a:xfrm>
      </p:grpSpPr>
      <p:sp>
        <p:nvSpPr>
          <p:cNvPr id="351234" name="Rectangle 2">
            <a:extLst>
              <a:ext uri="{FF2B5EF4-FFF2-40B4-BE49-F238E27FC236}">
                <a16:creationId xmlns:a16="http://schemas.microsoft.com/office/drawing/2014/main" id="{648E13E4-A70B-6E02-6BBD-45ED06689776}"/>
              </a:ext>
            </a:extLst>
          </p:cNvPr>
          <p:cNvSpPr>
            <a:spLocks noGrp="1" noChangeArrowheads="1"/>
          </p:cNvSpPr>
          <p:nvPr>
            <p:ph type="title"/>
          </p:nvPr>
        </p:nvSpPr>
        <p:spPr/>
        <p:txBody>
          <a:bodyPr/>
          <a:lstStyle/>
          <a:p>
            <a:pPr eaLnBrk="1" hangingPunct="1">
              <a:defRPr/>
            </a:pPr>
            <a:endParaRPr lang="en-US"/>
          </a:p>
        </p:txBody>
      </p:sp>
      <p:sp>
        <p:nvSpPr>
          <p:cNvPr id="351235" name="Rectangle 3">
            <a:extLst>
              <a:ext uri="{FF2B5EF4-FFF2-40B4-BE49-F238E27FC236}">
                <a16:creationId xmlns:a16="http://schemas.microsoft.com/office/drawing/2014/main" id="{33B91940-619A-D970-7572-F75ECB8D71F5}"/>
              </a:ext>
            </a:extLst>
          </p:cNvPr>
          <p:cNvSpPr>
            <a:spLocks noGrp="1" noChangeArrowheads="1"/>
          </p:cNvSpPr>
          <p:nvPr>
            <p:ph type="body" idx="1"/>
          </p:nvPr>
        </p:nvSpPr>
        <p:spPr/>
        <p:txBody>
          <a:bodyPr/>
          <a:lstStyle/>
          <a:p>
            <a:pPr eaLnBrk="1" hangingPunct="1">
              <a:defRPr/>
            </a:pPr>
            <a:r>
              <a:rPr lang="en-US">
                <a:solidFill>
                  <a:srgbClr val="FFFF99"/>
                </a:solidFill>
              </a:rPr>
              <a:t>Example</a:t>
            </a:r>
            <a:r>
              <a:rPr lang="en-US"/>
              <a:t>: </a:t>
            </a:r>
          </a:p>
          <a:p>
            <a:pPr eaLnBrk="1" hangingPunct="1">
              <a:buFont typeface="Wingdings" panose="05000000000000000000" pitchFamily="2" charset="2"/>
              <a:buNone/>
              <a:defRPr/>
            </a:pPr>
            <a:r>
              <a:rPr lang="en-US"/>
              <a:t>	The language </a:t>
            </a:r>
            <a:r>
              <a:rPr lang="en-US" b="1"/>
              <a:t>PRIME</a:t>
            </a:r>
            <a:r>
              <a:rPr lang="en-US"/>
              <a:t>, of strings defined over </a:t>
            </a:r>
            <a:r>
              <a:rPr lang="el-GR"/>
              <a:t>Σ</a:t>
            </a:r>
            <a:r>
              <a:rPr lang="en-US"/>
              <a:t>={a}, as 	</a:t>
            </a:r>
          </a:p>
          <a:p>
            <a:pPr eaLnBrk="1" hangingPunct="1">
              <a:buFont typeface="Wingdings" panose="05000000000000000000" pitchFamily="2" charset="2"/>
              <a:buNone/>
              <a:defRPr/>
            </a:pPr>
            <a:r>
              <a:rPr lang="en-US"/>
              <a:t>	{a</a:t>
            </a:r>
            <a:r>
              <a:rPr lang="en-US" baseline="30000"/>
              <a:t>p</a:t>
            </a:r>
            <a:r>
              <a:rPr lang="en-US"/>
              <a:t> : p is prime}, can be written as {aa,aaa,aaaaa,aaaaaaa,aaaaaaaaaaa…}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1">
            <a:alpha val="73000"/>
          </a:schemeClr>
        </a:solidFill>
        <a:effectLst/>
      </p:bgPr>
    </p:bg>
    <p:spTree>
      <p:nvGrpSpPr>
        <p:cNvPr id="1" name=""/>
        <p:cNvGrpSpPr/>
        <p:nvPr/>
      </p:nvGrpSpPr>
      <p:grpSpPr>
        <a:xfrm>
          <a:off x="0" y="0"/>
          <a:ext cx="0" cy="0"/>
          <a:chOff x="0" y="0"/>
          <a:chExt cx="0" cy="0"/>
        </a:xfrm>
      </p:grpSpPr>
      <p:sp>
        <p:nvSpPr>
          <p:cNvPr id="352258" name="Rectangle 2">
            <a:extLst>
              <a:ext uri="{FF2B5EF4-FFF2-40B4-BE49-F238E27FC236}">
                <a16:creationId xmlns:a16="http://schemas.microsoft.com/office/drawing/2014/main" id="{B9FC373C-2FC5-074B-093F-1DE226776A02}"/>
              </a:ext>
            </a:extLst>
          </p:cNvPr>
          <p:cNvSpPr>
            <a:spLocks noGrp="1" noChangeArrowheads="1"/>
          </p:cNvSpPr>
          <p:nvPr>
            <p:ph type="title"/>
          </p:nvPr>
        </p:nvSpPr>
        <p:spPr/>
        <p:txBody>
          <a:bodyPr/>
          <a:lstStyle/>
          <a:p>
            <a:pPr eaLnBrk="1" hangingPunct="1">
              <a:defRPr/>
            </a:pPr>
            <a:r>
              <a:rPr lang="en-US"/>
              <a:t>An Important language </a:t>
            </a:r>
          </a:p>
        </p:txBody>
      </p:sp>
      <p:sp>
        <p:nvSpPr>
          <p:cNvPr id="352259" name="Rectangle 3">
            <a:extLst>
              <a:ext uri="{FF2B5EF4-FFF2-40B4-BE49-F238E27FC236}">
                <a16:creationId xmlns:a16="http://schemas.microsoft.com/office/drawing/2014/main" id="{501B8B18-E98C-22AF-6281-FE7386FFC49A}"/>
              </a:ext>
            </a:extLst>
          </p:cNvPr>
          <p:cNvSpPr>
            <a:spLocks noGrp="1" noChangeArrowheads="1"/>
          </p:cNvSpPr>
          <p:nvPr>
            <p:ph type="body" idx="1"/>
          </p:nvPr>
        </p:nvSpPr>
        <p:spPr>
          <a:xfrm>
            <a:off x="1981200" y="1981200"/>
            <a:ext cx="8229600" cy="4343400"/>
          </a:xfrm>
        </p:spPr>
        <p:txBody>
          <a:bodyPr/>
          <a:lstStyle/>
          <a:p>
            <a:pPr eaLnBrk="1" hangingPunct="1">
              <a:lnSpc>
                <a:spcPct val="90000"/>
              </a:lnSpc>
              <a:defRPr/>
            </a:pPr>
            <a:r>
              <a:rPr lang="en-US" dirty="0">
                <a:solidFill>
                  <a:srgbClr val="FFFF99"/>
                </a:solidFill>
              </a:rPr>
              <a:t>PALINDROME</a:t>
            </a:r>
            <a:r>
              <a:rPr lang="en-US" dirty="0"/>
              <a:t> </a:t>
            </a:r>
          </a:p>
          <a:p>
            <a:pPr eaLnBrk="1" hangingPunct="1">
              <a:lnSpc>
                <a:spcPct val="90000"/>
              </a:lnSpc>
              <a:buFont typeface="Wingdings" panose="05000000000000000000" pitchFamily="2" charset="2"/>
              <a:buNone/>
              <a:defRPr/>
            </a:pPr>
            <a:r>
              <a:rPr lang="en-US" dirty="0"/>
              <a:t>	The language consisting of </a:t>
            </a:r>
            <a:r>
              <a:rPr lang="el-GR" dirty="0"/>
              <a:t>Λ</a:t>
            </a:r>
            <a:r>
              <a:rPr lang="en-US" dirty="0"/>
              <a:t> and the strings s defined over </a:t>
            </a:r>
            <a:r>
              <a:rPr lang="el-GR" dirty="0"/>
              <a:t>Σ</a:t>
            </a:r>
            <a:r>
              <a:rPr lang="en-US" dirty="0"/>
              <a:t>  such that Rev(s)=s. 	It is to be denoted that the words of PALINDROME are called palindromes. </a:t>
            </a:r>
          </a:p>
          <a:p>
            <a:pPr eaLnBrk="1" hangingPunct="1">
              <a:lnSpc>
                <a:spcPct val="90000"/>
              </a:lnSpc>
              <a:defRPr/>
            </a:pPr>
            <a:endParaRPr lang="en-US" dirty="0">
              <a:solidFill>
                <a:srgbClr val="FFFF99"/>
              </a:solidFill>
            </a:endParaRPr>
          </a:p>
          <a:p>
            <a:pPr eaLnBrk="1" hangingPunct="1">
              <a:lnSpc>
                <a:spcPct val="90000"/>
              </a:lnSpc>
              <a:defRPr/>
            </a:pPr>
            <a:r>
              <a:rPr lang="en-US" dirty="0">
                <a:solidFill>
                  <a:srgbClr val="FFFF99"/>
                </a:solidFill>
              </a:rPr>
              <a:t>Example</a:t>
            </a:r>
            <a:r>
              <a:rPr lang="en-US" dirty="0"/>
              <a:t>:</a:t>
            </a:r>
          </a:p>
          <a:p>
            <a:pPr eaLnBrk="1" hangingPunct="1">
              <a:lnSpc>
                <a:spcPct val="90000"/>
              </a:lnSpc>
              <a:buFont typeface="Wingdings" panose="05000000000000000000" pitchFamily="2" charset="2"/>
              <a:buNone/>
              <a:defRPr/>
            </a:pPr>
            <a:r>
              <a:rPr lang="en-US" dirty="0"/>
              <a:t>	For </a:t>
            </a:r>
            <a:r>
              <a:rPr lang="el-GR" dirty="0"/>
              <a:t>Σ</a:t>
            </a:r>
            <a:r>
              <a:rPr lang="en-US" dirty="0"/>
              <a:t>={</a:t>
            </a:r>
            <a:r>
              <a:rPr lang="en-US" dirty="0" err="1"/>
              <a:t>a,b</a:t>
            </a:r>
            <a:r>
              <a:rPr lang="en-US" dirty="0"/>
              <a:t>}, 	PALINDROME={</a:t>
            </a:r>
            <a:r>
              <a:rPr lang="el-GR" dirty="0"/>
              <a:t>Λ</a:t>
            </a:r>
            <a:r>
              <a:rPr lang="en-US" dirty="0"/>
              <a:t> , a, b, aa, bb, </a:t>
            </a:r>
            <a:r>
              <a:rPr lang="en-US" dirty="0" err="1"/>
              <a:t>aaa</a:t>
            </a:r>
            <a:r>
              <a:rPr lang="en-US" dirty="0"/>
              <a:t>, aba, </a:t>
            </a:r>
            <a:r>
              <a:rPr lang="en-US" dirty="0" err="1"/>
              <a:t>bab</a:t>
            </a:r>
            <a:r>
              <a:rPr lang="en-US" dirty="0"/>
              <a:t>, </a:t>
            </a:r>
            <a:r>
              <a:rPr lang="en-US" dirty="0" err="1"/>
              <a:t>bbb</a:t>
            </a:r>
            <a:r>
              <a:rPr lang="en-US" dirty="0"/>
              <a:t>,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1">
            <a:alpha val="72000"/>
          </a:schemeClr>
        </a:solidFill>
        <a:effectLst/>
      </p:bgPr>
    </p:bg>
    <p:spTree>
      <p:nvGrpSpPr>
        <p:cNvPr id="1" name="">
          <a:extLst>
            <a:ext uri="{FF2B5EF4-FFF2-40B4-BE49-F238E27FC236}">
              <a16:creationId xmlns:a16="http://schemas.microsoft.com/office/drawing/2014/main" id="{F3BF2147-4E1D-80EB-B0DA-ED3A1433F6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38622A-6C7C-6433-B181-809377156C72}"/>
              </a:ext>
            </a:extLst>
          </p:cNvPr>
          <p:cNvSpPr>
            <a:spLocks noGrp="1"/>
          </p:cNvSpPr>
          <p:nvPr>
            <p:ph type="title"/>
          </p:nvPr>
        </p:nvSpPr>
        <p:spPr/>
        <p:txBody>
          <a:bodyPr/>
          <a:lstStyle/>
          <a:p>
            <a:pPr algn="ctr"/>
            <a:r>
              <a:rPr lang="en-US" b="1" i="0" dirty="0">
                <a:effectLst/>
                <a:latin typeface="verdana" panose="020B0604030504040204" pitchFamily="34" charset="0"/>
              </a:rPr>
              <a:t>Finite Automata</a:t>
            </a:r>
          </a:p>
        </p:txBody>
      </p:sp>
      <p:sp>
        <p:nvSpPr>
          <p:cNvPr id="3" name="Content Placeholder 2">
            <a:extLst>
              <a:ext uri="{FF2B5EF4-FFF2-40B4-BE49-F238E27FC236}">
                <a16:creationId xmlns:a16="http://schemas.microsoft.com/office/drawing/2014/main" id="{16F11CB6-47F4-0713-2C31-7DF1B6FD2BAB}"/>
              </a:ext>
            </a:extLst>
          </p:cNvPr>
          <p:cNvSpPr>
            <a:spLocks noGrp="1"/>
          </p:cNvSpPr>
          <p:nvPr>
            <p:ph idx="1"/>
          </p:nvPr>
        </p:nvSpPr>
        <p:spPr>
          <a:xfrm>
            <a:off x="838200" y="1690688"/>
            <a:ext cx="10515600" cy="4351338"/>
          </a:xfrm>
        </p:spPr>
        <p:txBody>
          <a:bodyPr>
            <a:normAutofit/>
          </a:bodyPr>
          <a:lstStyle/>
          <a:p>
            <a:pPr algn="just">
              <a:buFont typeface="Arial" panose="020B0604020202020204" pitchFamily="34" charset="0"/>
              <a:buChar char="•"/>
            </a:pPr>
            <a:r>
              <a:rPr lang="en-US" b="0" i="0" dirty="0">
                <a:solidFill>
                  <a:srgbClr val="333333"/>
                </a:solidFill>
                <a:effectLst/>
                <a:latin typeface="Inter-Regular"/>
              </a:rPr>
              <a:t>Finite automata are used to recognize patterns.</a:t>
            </a:r>
          </a:p>
          <a:p>
            <a:pPr algn="just">
              <a:buFont typeface="Arial" panose="020B0604020202020204" pitchFamily="34" charset="0"/>
              <a:buChar char="•"/>
            </a:pPr>
            <a:r>
              <a:rPr lang="en-US" b="0" i="0" dirty="0">
                <a:solidFill>
                  <a:srgbClr val="333333"/>
                </a:solidFill>
                <a:effectLst/>
                <a:latin typeface="Inter-Regular"/>
              </a:rPr>
              <a:t>It takes the string of symbol as input and changes its state accordingly. When the desired symbol is found, then the transition occurs.</a:t>
            </a:r>
          </a:p>
          <a:p>
            <a:pPr algn="just">
              <a:buFont typeface="Arial" panose="020B0604020202020204" pitchFamily="34" charset="0"/>
              <a:buChar char="•"/>
            </a:pPr>
            <a:r>
              <a:rPr lang="en-US" b="0" i="0" dirty="0">
                <a:solidFill>
                  <a:srgbClr val="333333"/>
                </a:solidFill>
                <a:effectLst/>
                <a:latin typeface="Inter-Regular"/>
              </a:rPr>
              <a:t>At the time of transition, the automata can either move to the next state or stay in the same state.</a:t>
            </a:r>
          </a:p>
          <a:p>
            <a:pPr algn="just">
              <a:buFont typeface="Arial" panose="020B0604020202020204" pitchFamily="34" charset="0"/>
              <a:buChar char="•"/>
            </a:pPr>
            <a:r>
              <a:rPr lang="en-US" b="0" i="0" dirty="0">
                <a:solidFill>
                  <a:srgbClr val="333333"/>
                </a:solidFill>
                <a:effectLst/>
                <a:latin typeface="Inter-Regular"/>
              </a:rPr>
              <a:t>Finite automata have two states, </a:t>
            </a:r>
            <a:r>
              <a:rPr lang="en-US" b="1" i="0" dirty="0">
                <a:solidFill>
                  <a:srgbClr val="333333"/>
                </a:solidFill>
                <a:effectLst/>
                <a:latin typeface="Inter-Regular"/>
              </a:rPr>
              <a:t>Accept state</a:t>
            </a:r>
            <a:r>
              <a:rPr lang="en-US" b="0" i="0" dirty="0">
                <a:solidFill>
                  <a:srgbClr val="333333"/>
                </a:solidFill>
                <a:effectLst/>
                <a:latin typeface="Inter-Regular"/>
              </a:rPr>
              <a:t> or </a:t>
            </a:r>
            <a:r>
              <a:rPr lang="en-US" b="1" i="0" dirty="0">
                <a:solidFill>
                  <a:srgbClr val="333333"/>
                </a:solidFill>
                <a:effectLst/>
                <a:latin typeface="Inter-Regular"/>
              </a:rPr>
              <a:t>Reject state</a:t>
            </a:r>
            <a:r>
              <a:rPr lang="en-US" b="0" i="0" dirty="0">
                <a:solidFill>
                  <a:srgbClr val="333333"/>
                </a:solidFill>
                <a:effectLst/>
                <a:latin typeface="Inter-Regular"/>
              </a:rPr>
              <a:t>. When the input string is processed successfully, and the automata reached its final state, then it will accept.</a:t>
            </a:r>
          </a:p>
        </p:txBody>
      </p:sp>
    </p:spTree>
    <p:extLst>
      <p:ext uri="{BB962C8B-B14F-4D97-AF65-F5344CB8AC3E}">
        <p14:creationId xmlns:p14="http://schemas.microsoft.com/office/powerpoint/2010/main" val="6372179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1">
            <a:alpha val="72000"/>
          </a:schemeClr>
        </a:solidFill>
        <a:effectLst/>
      </p:bgPr>
    </p:bg>
    <p:spTree>
      <p:nvGrpSpPr>
        <p:cNvPr id="1" name="">
          <a:extLst>
            <a:ext uri="{FF2B5EF4-FFF2-40B4-BE49-F238E27FC236}">
              <a16:creationId xmlns:a16="http://schemas.microsoft.com/office/drawing/2014/main" id="{9D21AECF-689B-BE2C-C098-072080F382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078308-0438-B5F0-A941-C95BE6B1FD23}"/>
              </a:ext>
            </a:extLst>
          </p:cNvPr>
          <p:cNvSpPr>
            <a:spLocks noGrp="1"/>
          </p:cNvSpPr>
          <p:nvPr>
            <p:ph type="title"/>
          </p:nvPr>
        </p:nvSpPr>
        <p:spPr/>
        <p:txBody>
          <a:bodyPr>
            <a:normAutofit/>
          </a:bodyPr>
          <a:lstStyle/>
          <a:p>
            <a:pPr algn="ctr"/>
            <a:r>
              <a:rPr lang="en-US" sz="4000" b="1" i="0" dirty="0">
                <a:effectLst/>
                <a:latin typeface="verdana" panose="020B0604030504040204" pitchFamily="34" charset="0"/>
              </a:rPr>
              <a:t>Formal Definition of FA</a:t>
            </a:r>
          </a:p>
        </p:txBody>
      </p:sp>
      <p:sp>
        <p:nvSpPr>
          <p:cNvPr id="3" name="Content Placeholder 2">
            <a:extLst>
              <a:ext uri="{FF2B5EF4-FFF2-40B4-BE49-F238E27FC236}">
                <a16:creationId xmlns:a16="http://schemas.microsoft.com/office/drawing/2014/main" id="{24EB842F-5DCB-3B64-4608-0F31C13C7E3A}"/>
              </a:ext>
            </a:extLst>
          </p:cNvPr>
          <p:cNvSpPr>
            <a:spLocks noGrp="1"/>
          </p:cNvSpPr>
          <p:nvPr>
            <p:ph idx="1"/>
          </p:nvPr>
        </p:nvSpPr>
        <p:spPr>
          <a:xfrm>
            <a:off x="838200" y="1690688"/>
            <a:ext cx="10515600" cy="4351338"/>
          </a:xfrm>
        </p:spPr>
        <p:txBody>
          <a:bodyPr>
            <a:normAutofit/>
          </a:bodyPr>
          <a:lstStyle/>
          <a:p>
            <a:pPr algn="just"/>
            <a:r>
              <a:rPr lang="en-US" b="0" i="0" dirty="0">
                <a:solidFill>
                  <a:srgbClr val="333333"/>
                </a:solidFill>
                <a:effectLst/>
                <a:latin typeface="Inter-Regular"/>
              </a:rPr>
              <a:t>A finite automaton is a collection of 5-tuple (Q, ∑, δ, q0, F), where:</a:t>
            </a:r>
          </a:p>
          <a:p>
            <a:pPr lvl="1" algn="just">
              <a:spcAft>
                <a:spcPts val="600"/>
              </a:spcAft>
              <a:buFont typeface="+mj-lt"/>
              <a:buAutoNum type="arabicPeriod"/>
            </a:pPr>
            <a:r>
              <a:rPr lang="en-US" sz="3200" b="0" i="0" dirty="0">
                <a:solidFill>
                  <a:srgbClr val="333333"/>
                </a:solidFill>
                <a:effectLst/>
                <a:latin typeface="Inter-Regular"/>
              </a:rPr>
              <a:t>Q: finite set of states  </a:t>
            </a:r>
          </a:p>
          <a:p>
            <a:pPr lvl="1" algn="just">
              <a:spcAft>
                <a:spcPts val="600"/>
              </a:spcAft>
              <a:buFont typeface="+mj-lt"/>
              <a:buAutoNum type="arabicPeriod"/>
            </a:pPr>
            <a:r>
              <a:rPr lang="en-US" sz="3200" b="0" i="0" dirty="0">
                <a:solidFill>
                  <a:srgbClr val="333333"/>
                </a:solidFill>
                <a:effectLst/>
                <a:latin typeface="Inter-Regular"/>
              </a:rPr>
              <a:t>∑: finite set of the input symbol  </a:t>
            </a:r>
          </a:p>
          <a:p>
            <a:pPr lvl="1" algn="just">
              <a:spcAft>
                <a:spcPts val="600"/>
              </a:spcAft>
              <a:buFont typeface="+mj-lt"/>
              <a:buAutoNum type="arabicPeriod"/>
            </a:pPr>
            <a:r>
              <a:rPr lang="en-US" sz="3200" b="0" i="0" dirty="0">
                <a:solidFill>
                  <a:srgbClr val="333333"/>
                </a:solidFill>
                <a:effectLst/>
                <a:latin typeface="Inter-Regular"/>
              </a:rPr>
              <a:t>q0: initial state   </a:t>
            </a:r>
          </a:p>
          <a:p>
            <a:pPr lvl="1" algn="just">
              <a:spcAft>
                <a:spcPts val="600"/>
              </a:spcAft>
              <a:buFont typeface="+mj-lt"/>
              <a:buAutoNum type="arabicPeriod"/>
            </a:pPr>
            <a:r>
              <a:rPr lang="en-US" sz="3200" b="0" i="0" dirty="0">
                <a:solidFill>
                  <a:srgbClr val="333333"/>
                </a:solidFill>
                <a:effectLst/>
                <a:latin typeface="Inter-Regular"/>
              </a:rPr>
              <a:t>F: </a:t>
            </a:r>
            <a:r>
              <a:rPr lang="en-US" sz="3200" b="1" i="0" dirty="0">
                <a:solidFill>
                  <a:srgbClr val="006699"/>
                </a:solidFill>
                <a:effectLst/>
                <a:latin typeface="Inter-Regular"/>
              </a:rPr>
              <a:t>final</a:t>
            </a:r>
            <a:r>
              <a:rPr lang="en-US" sz="3200" b="0" i="0" dirty="0">
                <a:solidFill>
                  <a:srgbClr val="333333"/>
                </a:solidFill>
                <a:effectLst/>
                <a:latin typeface="Inter-Regular"/>
              </a:rPr>
              <a:t> state  </a:t>
            </a:r>
          </a:p>
          <a:p>
            <a:pPr lvl="1" algn="just">
              <a:spcAft>
                <a:spcPts val="600"/>
              </a:spcAft>
              <a:buFont typeface="+mj-lt"/>
              <a:buAutoNum type="arabicPeriod"/>
            </a:pPr>
            <a:r>
              <a:rPr lang="en-US" sz="3200" b="0" i="0" dirty="0">
                <a:solidFill>
                  <a:srgbClr val="333333"/>
                </a:solidFill>
                <a:effectLst/>
                <a:latin typeface="Inter-Regular"/>
              </a:rPr>
              <a:t>δ: Transition function  (δ </a:t>
            </a:r>
            <a:r>
              <a:rPr lang="en-US" sz="3200" dirty="0">
                <a:solidFill>
                  <a:srgbClr val="333333"/>
                </a:solidFill>
                <a:latin typeface="Inter-Regular"/>
              </a:rPr>
              <a:t>-&gt; </a:t>
            </a:r>
            <a:r>
              <a:rPr lang="en-US" sz="3200" b="0" i="0" dirty="0">
                <a:solidFill>
                  <a:srgbClr val="333333"/>
                </a:solidFill>
                <a:effectLst/>
                <a:latin typeface="Inter-Regular"/>
              </a:rPr>
              <a:t>Greek words tilde).</a:t>
            </a:r>
          </a:p>
        </p:txBody>
      </p:sp>
    </p:spTree>
    <p:extLst>
      <p:ext uri="{BB962C8B-B14F-4D97-AF65-F5344CB8AC3E}">
        <p14:creationId xmlns:p14="http://schemas.microsoft.com/office/powerpoint/2010/main" val="38135238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accent1">
            <a:alpha val="72000"/>
          </a:schemeClr>
        </a:solidFill>
        <a:effectLst/>
      </p:bgPr>
    </p:bg>
    <p:spTree>
      <p:nvGrpSpPr>
        <p:cNvPr id="1" name="">
          <a:extLst>
            <a:ext uri="{FF2B5EF4-FFF2-40B4-BE49-F238E27FC236}">
              <a16:creationId xmlns:a16="http://schemas.microsoft.com/office/drawing/2014/main" id="{66970478-33E8-83C3-AAE2-C2C1195B19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7B29C4-66AF-7A8C-CB73-B7EBCF3218FD}"/>
              </a:ext>
            </a:extLst>
          </p:cNvPr>
          <p:cNvSpPr>
            <a:spLocks noGrp="1"/>
          </p:cNvSpPr>
          <p:nvPr>
            <p:ph type="title"/>
          </p:nvPr>
        </p:nvSpPr>
        <p:spPr/>
        <p:txBody>
          <a:bodyPr>
            <a:normAutofit/>
          </a:bodyPr>
          <a:lstStyle/>
          <a:p>
            <a:pPr algn="ctr"/>
            <a:r>
              <a:rPr lang="en-US" b="1" i="0" dirty="0">
                <a:effectLst/>
                <a:latin typeface="verdana" panose="020B0604030504040204" pitchFamily="34" charset="0"/>
              </a:rPr>
              <a:t>Finite Automata Model:</a:t>
            </a:r>
          </a:p>
        </p:txBody>
      </p:sp>
      <p:sp>
        <p:nvSpPr>
          <p:cNvPr id="3" name="Content Placeholder 2">
            <a:extLst>
              <a:ext uri="{FF2B5EF4-FFF2-40B4-BE49-F238E27FC236}">
                <a16:creationId xmlns:a16="http://schemas.microsoft.com/office/drawing/2014/main" id="{4FBFB7AC-A4E2-CD68-A966-652814EDF7B1}"/>
              </a:ext>
            </a:extLst>
          </p:cNvPr>
          <p:cNvSpPr>
            <a:spLocks noGrp="1"/>
          </p:cNvSpPr>
          <p:nvPr>
            <p:ph idx="1"/>
          </p:nvPr>
        </p:nvSpPr>
        <p:spPr>
          <a:xfrm>
            <a:off x="838199" y="1690688"/>
            <a:ext cx="10385323" cy="4351338"/>
          </a:xfrm>
        </p:spPr>
        <p:txBody>
          <a:bodyPr>
            <a:normAutofit/>
          </a:bodyPr>
          <a:lstStyle/>
          <a:p>
            <a:pPr algn="just"/>
            <a:r>
              <a:rPr lang="en-US" b="0" i="0" dirty="0">
                <a:solidFill>
                  <a:srgbClr val="333333"/>
                </a:solidFill>
                <a:effectLst/>
                <a:latin typeface="Inter-Regular"/>
              </a:rPr>
              <a:t>Finite automata can be represented by input tape and finite control.</a:t>
            </a:r>
          </a:p>
          <a:p>
            <a:pPr algn="just"/>
            <a:r>
              <a:rPr lang="en-US" b="1" i="0" dirty="0">
                <a:solidFill>
                  <a:srgbClr val="333333"/>
                </a:solidFill>
                <a:effectLst/>
                <a:latin typeface="Inter-Regular"/>
              </a:rPr>
              <a:t>Input tape:</a:t>
            </a:r>
          </a:p>
          <a:p>
            <a:pPr lvl="1" algn="just"/>
            <a:r>
              <a:rPr lang="en-US" b="0" i="0" dirty="0">
                <a:solidFill>
                  <a:srgbClr val="333333"/>
                </a:solidFill>
                <a:effectLst/>
                <a:latin typeface="Inter-Regular"/>
              </a:rPr>
              <a:t> It is a linear tape having some number of cells. Each input symbol is placed in each cell.</a:t>
            </a:r>
          </a:p>
          <a:p>
            <a:pPr algn="just"/>
            <a:r>
              <a:rPr lang="en-US" b="1" i="0" dirty="0">
                <a:solidFill>
                  <a:srgbClr val="333333"/>
                </a:solidFill>
                <a:effectLst/>
                <a:latin typeface="Inter-Regular"/>
              </a:rPr>
              <a:t>Finite control:</a:t>
            </a:r>
            <a:r>
              <a:rPr lang="en-US" b="0" i="0" dirty="0">
                <a:solidFill>
                  <a:srgbClr val="333333"/>
                </a:solidFill>
                <a:effectLst/>
                <a:latin typeface="Inter-Regular"/>
              </a:rPr>
              <a:t> </a:t>
            </a:r>
          </a:p>
          <a:p>
            <a:pPr lvl="1" algn="just"/>
            <a:r>
              <a:rPr lang="en-US" b="0" i="0" dirty="0">
                <a:solidFill>
                  <a:srgbClr val="333333"/>
                </a:solidFill>
                <a:effectLst/>
                <a:latin typeface="Inter-Regular"/>
              </a:rPr>
              <a:t>The finite control decides the next state on receiving particular input from input tape. </a:t>
            </a:r>
          </a:p>
          <a:p>
            <a:pPr lvl="1" algn="just"/>
            <a:r>
              <a:rPr lang="en-US" b="0" i="0" dirty="0">
                <a:solidFill>
                  <a:srgbClr val="333333"/>
                </a:solidFill>
                <a:effectLst/>
                <a:latin typeface="Inter-Regular"/>
              </a:rPr>
              <a:t>The tape reader reads the cells one by one from left to right, and at a time only one input symbol is read.</a:t>
            </a:r>
          </a:p>
        </p:txBody>
      </p:sp>
    </p:spTree>
    <p:extLst>
      <p:ext uri="{BB962C8B-B14F-4D97-AF65-F5344CB8AC3E}">
        <p14:creationId xmlns:p14="http://schemas.microsoft.com/office/powerpoint/2010/main" val="21829608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accent1">
            <a:alpha val="72000"/>
          </a:schemeClr>
        </a:solidFill>
        <a:effectLst/>
      </p:bgPr>
    </p:bg>
    <p:spTree>
      <p:nvGrpSpPr>
        <p:cNvPr id="1" name="">
          <a:extLst>
            <a:ext uri="{FF2B5EF4-FFF2-40B4-BE49-F238E27FC236}">
              <a16:creationId xmlns:a16="http://schemas.microsoft.com/office/drawing/2014/main" id="{7747AD53-3848-09EF-8B00-B3E4923BA0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18C5C6-4185-B352-79B4-46D1B935DD75}"/>
              </a:ext>
            </a:extLst>
          </p:cNvPr>
          <p:cNvSpPr>
            <a:spLocks noGrp="1"/>
          </p:cNvSpPr>
          <p:nvPr>
            <p:ph type="title"/>
          </p:nvPr>
        </p:nvSpPr>
        <p:spPr/>
        <p:txBody>
          <a:bodyPr>
            <a:normAutofit/>
          </a:bodyPr>
          <a:lstStyle/>
          <a:p>
            <a:pPr algn="ctr"/>
            <a:r>
              <a:rPr lang="en-US" b="1" i="0" dirty="0">
                <a:effectLst/>
                <a:latin typeface="verdana" panose="020B0604030504040204" pitchFamily="34" charset="0"/>
              </a:rPr>
              <a:t>Finite Automata Model:</a:t>
            </a:r>
          </a:p>
        </p:txBody>
      </p:sp>
      <p:sp>
        <p:nvSpPr>
          <p:cNvPr id="4" name="AutoShape 2" descr="Finite Automata">
            <a:extLst>
              <a:ext uri="{FF2B5EF4-FFF2-40B4-BE49-F238E27FC236}">
                <a16:creationId xmlns:a16="http://schemas.microsoft.com/office/drawing/2014/main" id="{8451CA69-D18F-E616-E6F0-A2AE5F72BC9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2" name="Picture 4" descr="Finite Automata">
            <a:extLst>
              <a:ext uri="{FF2B5EF4-FFF2-40B4-BE49-F238E27FC236}">
                <a16:creationId xmlns:a16="http://schemas.microsoft.com/office/drawing/2014/main" id="{80F8074B-8B85-0BD4-4B6C-8ED5468243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3110" y="1909763"/>
            <a:ext cx="9379974" cy="4583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7542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alpha val="72000"/>
          </a:schemeClr>
        </a:solidFill>
        <a:effectLst/>
      </p:bgPr>
    </p:bg>
    <p:spTree>
      <p:nvGrpSpPr>
        <p:cNvPr id="1" name="">
          <a:extLst>
            <a:ext uri="{FF2B5EF4-FFF2-40B4-BE49-F238E27FC236}">
              <a16:creationId xmlns:a16="http://schemas.microsoft.com/office/drawing/2014/main" id="{72937E8C-B96F-AF6F-7CAD-F402F4D253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42DD4E-CBBA-32BD-3614-6AEB8990C09A}"/>
              </a:ext>
            </a:extLst>
          </p:cNvPr>
          <p:cNvSpPr>
            <a:spLocks noGrp="1"/>
          </p:cNvSpPr>
          <p:nvPr>
            <p:ph type="title"/>
          </p:nvPr>
        </p:nvSpPr>
        <p:spPr/>
        <p:txBody>
          <a:bodyPr/>
          <a:lstStyle/>
          <a:p>
            <a:pPr algn="ctr"/>
            <a:r>
              <a:rPr lang="en-US" b="1" i="0" dirty="0">
                <a:effectLst/>
                <a:latin typeface="verdana" panose="020B0604030504040204" pitchFamily="34" charset="0"/>
              </a:rPr>
              <a:t>Theory of Automata</a:t>
            </a:r>
            <a:endParaRPr lang="en-US" b="1" dirty="0"/>
          </a:p>
        </p:txBody>
      </p:sp>
      <p:sp>
        <p:nvSpPr>
          <p:cNvPr id="3" name="Content Placeholder 2">
            <a:extLst>
              <a:ext uri="{FF2B5EF4-FFF2-40B4-BE49-F238E27FC236}">
                <a16:creationId xmlns:a16="http://schemas.microsoft.com/office/drawing/2014/main" id="{0B8AB6EA-F9B7-DF7A-D939-AEF902E92763}"/>
              </a:ext>
            </a:extLst>
          </p:cNvPr>
          <p:cNvSpPr>
            <a:spLocks noGrp="1"/>
          </p:cNvSpPr>
          <p:nvPr>
            <p:ph idx="1"/>
          </p:nvPr>
        </p:nvSpPr>
        <p:spPr>
          <a:xfrm>
            <a:off x="838200" y="1825625"/>
            <a:ext cx="6314768" cy="4351338"/>
          </a:xfrm>
        </p:spPr>
        <p:txBody>
          <a:bodyPr/>
          <a:lstStyle/>
          <a:p>
            <a:pPr algn="just"/>
            <a:r>
              <a:rPr lang="en-US" b="0" i="0" dirty="0">
                <a:effectLst/>
                <a:latin typeface="Inter-Regular"/>
              </a:rPr>
              <a:t>This automaton consists of states and transitions. The </a:t>
            </a:r>
            <a:r>
              <a:rPr lang="en-US" b="1" i="0" dirty="0">
                <a:effectLst/>
                <a:latin typeface="Inter-Regular"/>
              </a:rPr>
              <a:t>State</a:t>
            </a:r>
            <a:r>
              <a:rPr lang="en-US" b="0" i="0" dirty="0">
                <a:effectLst/>
                <a:latin typeface="Inter-Regular"/>
              </a:rPr>
              <a:t> is represented by </a:t>
            </a:r>
            <a:r>
              <a:rPr lang="en-US" b="1" i="0" dirty="0">
                <a:effectLst/>
                <a:latin typeface="Inter-Regular"/>
              </a:rPr>
              <a:t>circles</a:t>
            </a:r>
            <a:r>
              <a:rPr lang="en-US" b="0" i="0" dirty="0">
                <a:effectLst/>
                <a:latin typeface="Inter-Regular"/>
              </a:rPr>
              <a:t>, and the </a:t>
            </a:r>
            <a:r>
              <a:rPr lang="en-US" b="1" i="0" dirty="0">
                <a:effectLst/>
                <a:latin typeface="Inter-Regular"/>
              </a:rPr>
              <a:t>Transitions</a:t>
            </a:r>
            <a:r>
              <a:rPr lang="en-US" b="0" i="0" dirty="0">
                <a:effectLst/>
                <a:latin typeface="Inter-Regular"/>
              </a:rPr>
              <a:t> is represented by </a:t>
            </a:r>
            <a:r>
              <a:rPr lang="en-US" b="1" i="0" dirty="0">
                <a:effectLst/>
                <a:latin typeface="Inter-Regular"/>
              </a:rPr>
              <a:t>arrows</a:t>
            </a:r>
            <a:r>
              <a:rPr lang="en-US" b="0" i="0" dirty="0">
                <a:effectLst/>
                <a:latin typeface="Inter-Regular"/>
              </a:rPr>
              <a:t>.</a:t>
            </a:r>
          </a:p>
          <a:p>
            <a:pPr marL="0" indent="0" algn="just">
              <a:buNone/>
            </a:pPr>
            <a:endParaRPr lang="en-US" b="0" i="0" dirty="0">
              <a:effectLst/>
              <a:latin typeface="Inter-Regular"/>
            </a:endParaRPr>
          </a:p>
          <a:p>
            <a:pPr algn="just"/>
            <a:r>
              <a:rPr lang="en-US" b="0" i="0" dirty="0">
                <a:effectLst/>
                <a:latin typeface="Inter-Regular"/>
              </a:rPr>
              <a:t>Automata is the kind of machine which takes some string as input and this input goes through a finite number of states and may enter in the final state.</a:t>
            </a:r>
          </a:p>
        </p:txBody>
      </p:sp>
      <p:pic>
        <p:nvPicPr>
          <p:cNvPr id="1026" name="Picture 2" descr="PART 3 - Deterministic Finite Automata ...">
            <a:extLst>
              <a:ext uri="{FF2B5EF4-FFF2-40B4-BE49-F238E27FC236}">
                <a16:creationId xmlns:a16="http://schemas.microsoft.com/office/drawing/2014/main" id="{18E6C993-E8F7-6B4A-04EF-A7BE691294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9949" y="1934036"/>
            <a:ext cx="4247536" cy="3478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61244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accent1">
            <a:alpha val="72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096F0-3344-44CB-EDE9-F069396621E2}"/>
              </a:ext>
            </a:extLst>
          </p:cNvPr>
          <p:cNvSpPr>
            <a:spLocks noGrp="1"/>
          </p:cNvSpPr>
          <p:nvPr>
            <p:ph type="title"/>
          </p:nvPr>
        </p:nvSpPr>
        <p:spPr/>
        <p:txBody>
          <a:bodyPr/>
          <a:lstStyle/>
          <a:p>
            <a:pPr algn="ctr"/>
            <a:r>
              <a:rPr lang="en-US" b="0" i="0" dirty="0">
                <a:effectLst/>
                <a:latin typeface="verdana" panose="020B0604030504040204" pitchFamily="34" charset="0"/>
              </a:rPr>
              <a:t>Types of Automata</a:t>
            </a:r>
            <a:endParaRPr lang="en-US" dirty="0"/>
          </a:p>
        </p:txBody>
      </p:sp>
      <p:pic>
        <p:nvPicPr>
          <p:cNvPr id="3074" name="Picture 2" descr="Finite Automata">
            <a:extLst>
              <a:ext uri="{FF2B5EF4-FFF2-40B4-BE49-F238E27FC236}">
                <a16:creationId xmlns:a16="http://schemas.microsoft.com/office/drawing/2014/main" id="{0D203264-B52D-540F-A88A-CAD977224B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6942" y="2610006"/>
            <a:ext cx="6950792" cy="3289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74447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accent1">
            <a:alpha val="72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7255D3-E227-89C5-344C-66E0686B27D5}"/>
              </a:ext>
            </a:extLst>
          </p:cNvPr>
          <p:cNvSpPr/>
          <p:nvPr/>
        </p:nvSpPr>
        <p:spPr>
          <a:xfrm>
            <a:off x="4059514" y="2967335"/>
            <a:ext cx="4072974" cy="1569660"/>
          </a:xfrm>
          <a:prstGeom prst="rect">
            <a:avLst/>
          </a:prstGeom>
          <a:noFill/>
        </p:spPr>
        <p:txBody>
          <a:bodyPr wrap="none" lIns="91440" tIns="45720" rIns="91440" bIns="45720">
            <a:spAutoFit/>
          </a:bodyPr>
          <a:lstStyle/>
          <a:p>
            <a:pPr algn="ctr"/>
            <a:r>
              <a:rPr lang="en-US" sz="9600" b="1" dirty="0">
                <a:ln w="22225">
                  <a:solidFill>
                    <a:schemeClr val="accent2"/>
                  </a:solidFill>
                  <a:prstDash val="solid"/>
                </a:ln>
                <a:solidFill>
                  <a:schemeClr val="accent2">
                    <a:lumMod val="40000"/>
                    <a:lumOff val="60000"/>
                  </a:schemeClr>
                </a:solidFill>
              </a:rPr>
              <a:t>Thanks </a:t>
            </a:r>
          </a:p>
        </p:txBody>
      </p:sp>
    </p:spTree>
    <p:extLst>
      <p:ext uri="{BB962C8B-B14F-4D97-AF65-F5344CB8AC3E}">
        <p14:creationId xmlns:p14="http://schemas.microsoft.com/office/powerpoint/2010/main" val="3137316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alpha val="72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8B530-F01C-FAED-6BA6-BEA9C98B489A}"/>
              </a:ext>
            </a:extLst>
          </p:cNvPr>
          <p:cNvSpPr>
            <a:spLocks noGrp="1"/>
          </p:cNvSpPr>
          <p:nvPr>
            <p:ph type="title"/>
          </p:nvPr>
        </p:nvSpPr>
        <p:spPr/>
        <p:txBody>
          <a:bodyPr/>
          <a:lstStyle/>
          <a:p>
            <a:pPr algn="ctr"/>
            <a:r>
              <a:rPr lang="en-US" b="1" dirty="0"/>
              <a:t>Applications of Theory of Automata</a:t>
            </a:r>
          </a:p>
        </p:txBody>
      </p:sp>
      <p:sp>
        <p:nvSpPr>
          <p:cNvPr id="3" name="Content Placeholder 2">
            <a:extLst>
              <a:ext uri="{FF2B5EF4-FFF2-40B4-BE49-F238E27FC236}">
                <a16:creationId xmlns:a16="http://schemas.microsoft.com/office/drawing/2014/main" id="{37B613E1-7F22-F239-A4D6-281DF3BF6F6A}"/>
              </a:ext>
            </a:extLst>
          </p:cNvPr>
          <p:cNvSpPr>
            <a:spLocks noGrp="1"/>
          </p:cNvSpPr>
          <p:nvPr>
            <p:ph idx="1"/>
          </p:nvPr>
        </p:nvSpPr>
        <p:spPr/>
        <p:txBody>
          <a:bodyPr/>
          <a:lstStyle/>
          <a:p>
            <a:r>
              <a:rPr lang="en-US" b="1" dirty="0"/>
              <a:t>1. </a:t>
            </a:r>
            <a:r>
              <a:rPr lang="en-US" sz="3200" b="1" dirty="0"/>
              <a:t>Compiler Design</a:t>
            </a:r>
          </a:p>
          <a:p>
            <a:pPr>
              <a:buFont typeface="Arial" panose="020B0604020202020204" pitchFamily="34" charset="0"/>
              <a:buChar char="•"/>
            </a:pPr>
            <a:r>
              <a:rPr lang="en-US" b="1" dirty="0"/>
              <a:t>Lexical Analysis:</a:t>
            </a:r>
            <a:r>
              <a:rPr lang="en-US" dirty="0"/>
              <a:t> Regular expressions and finite automata are used to identify tokens in a programming language (like keywords, identifiers, etc.).</a:t>
            </a:r>
          </a:p>
          <a:p>
            <a:pPr>
              <a:buFont typeface="Arial" panose="020B0604020202020204" pitchFamily="34" charset="0"/>
              <a:buChar char="•"/>
            </a:pPr>
            <a:r>
              <a:rPr lang="en-US" b="1" dirty="0"/>
              <a:t>Syntax Analysis:</a:t>
            </a:r>
            <a:r>
              <a:rPr lang="en-US" dirty="0"/>
              <a:t> Context-free grammars and pushdown automata help in building parsers, which check the syntactic correctness of source code.</a:t>
            </a:r>
          </a:p>
          <a:p>
            <a:endParaRPr lang="en-US" dirty="0"/>
          </a:p>
        </p:txBody>
      </p:sp>
    </p:spTree>
    <p:extLst>
      <p:ext uri="{BB962C8B-B14F-4D97-AF65-F5344CB8AC3E}">
        <p14:creationId xmlns:p14="http://schemas.microsoft.com/office/powerpoint/2010/main" val="46848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alpha val="72000"/>
          </a:schemeClr>
        </a:solidFill>
        <a:effectLst/>
      </p:bgPr>
    </p:bg>
    <p:spTree>
      <p:nvGrpSpPr>
        <p:cNvPr id="1" name="">
          <a:extLst>
            <a:ext uri="{FF2B5EF4-FFF2-40B4-BE49-F238E27FC236}">
              <a16:creationId xmlns:a16="http://schemas.microsoft.com/office/drawing/2014/main" id="{5CB737BF-E2D1-06A5-186E-8BD681BCC9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C9FAC2-1603-A8AB-B570-6C9AF8A82A16}"/>
              </a:ext>
            </a:extLst>
          </p:cNvPr>
          <p:cNvSpPr>
            <a:spLocks noGrp="1"/>
          </p:cNvSpPr>
          <p:nvPr>
            <p:ph type="title"/>
          </p:nvPr>
        </p:nvSpPr>
        <p:spPr/>
        <p:txBody>
          <a:bodyPr/>
          <a:lstStyle/>
          <a:p>
            <a:pPr algn="ctr"/>
            <a:r>
              <a:rPr lang="en-US" b="1" dirty="0"/>
              <a:t>Applications of Automata Theory</a:t>
            </a:r>
          </a:p>
        </p:txBody>
      </p:sp>
      <p:sp>
        <p:nvSpPr>
          <p:cNvPr id="7" name="Content Placeholder 6">
            <a:extLst>
              <a:ext uri="{FF2B5EF4-FFF2-40B4-BE49-F238E27FC236}">
                <a16:creationId xmlns:a16="http://schemas.microsoft.com/office/drawing/2014/main" id="{009604A6-F79E-1AE8-01C2-9CA0FAA97839}"/>
              </a:ext>
            </a:extLst>
          </p:cNvPr>
          <p:cNvSpPr>
            <a:spLocks noGrp="1"/>
          </p:cNvSpPr>
          <p:nvPr>
            <p:ph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chemeClr val="tx1"/>
                </a:solidFill>
                <a:effectLst/>
                <a:latin typeface="Arial" panose="020B0604020202020204" pitchFamily="34" charset="0"/>
              </a:rPr>
              <a:t>2. Software for Text Processing</a:t>
            </a:r>
          </a:p>
          <a:p>
            <a:pPr marL="457200" lvl="1" indent="0" eaLnBrk="0" fontAlgn="base" hangingPunct="0">
              <a:lnSpc>
                <a:spcPct val="100000"/>
              </a:lnSpc>
              <a:spcBef>
                <a:spcPct val="0"/>
              </a:spcBef>
              <a:spcAft>
                <a:spcPct val="0"/>
              </a:spcAft>
              <a:buFontTx/>
              <a:buChar char="•"/>
            </a:pPr>
            <a:r>
              <a:rPr kumimoji="0" lang="en-US" altLang="en-US" sz="2800" b="0" i="0" u="none" strike="noStrike" cap="none" normalizeH="0" baseline="0" dirty="0">
                <a:ln>
                  <a:noFill/>
                </a:ln>
                <a:solidFill>
                  <a:schemeClr val="tx1"/>
                </a:solidFill>
                <a:effectLst/>
                <a:latin typeface="Arial" panose="020B0604020202020204" pitchFamily="34" charset="0"/>
              </a:rPr>
              <a:t>Text editors, search tools (like </a:t>
            </a:r>
            <a:r>
              <a:rPr kumimoji="0" lang="en-US" altLang="en-US" sz="2800" b="0" i="0" u="none" strike="noStrike" cap="none" normalizeH="0" baseline="0" dirty="0">
                <a:ln>
                  <a:noFill/>
                </a:ln>
                <a:solidFill>
                  <a:schemeClr val="tx1"/>
                </a:solidFill>
                <a:effectLst/>
                <a:latin typeface="Arial Unicode MS"/>
              </a:rPr>
              <a:t>grep</a:t>
            </a:r>
            <a:r>
              <a:rPr kumimoji="0" lang="en-US" altLang="en-US" sz="2800" b="0" i="0" u="none" strike="noStrike" cap="none" normalizeH="0" baseline="0" dirty="0">
                <a:ln>
                  <a:noFill/>
                </a:ln>
                <a:solidFill>
                  <a:schemeClr val="tx1"/>
                </a:solidFill>
                <a:effectLst/>
              </a:rPr>
              <a:t>), and command-line filters often use regular expressions and finite automata to search and manipulate text efficiently.</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FontTx/>
              <a:buChar char="•"/>
            </a:pPr>
            <a:r>
              <a:rPr kumimoji="0" lang="en-US" altLang="en-US" sz="2800" b="0" i="0" u="none" strike="noStrike" cap="none" normalizeH="0" baseline="0" dirty="0">
                <a:ln>
                  <a:noFill/>
                </a:ln>
                <a:solidFill>
                  <a:schemeClr val="tx1"/>
                </a:solidFill>
                <a:effectLst/>
                <a:latin typeface="Arial" panose="020B0604020202020204" pitchFamily="34" charset="0"/>
              </a:rPr>
              <a:t>Spell checkers and syntax highlighters also rely on finite automata.</a:t>
            </a:r>
          </a:p>
          <a:p>
            <a:endParaRPr lang="en-US" dirty="0"/>
          </a:p>
        </p:txBody>
      </p:sp>
    </p:spTree>
    <p:extLst>
      <p:ext uri="{BB962C8B-B14F-4D97-AF65-F5344CB8AC3E}">
        <p14:creationId xmlns:p14="http://schemas.microsoft.com/office/powerpoint/2010/main" val="891625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alpha val="72000"/>
          </a:schemeClr>
        </a:solidFill>
        <a:effectLst/>
      </p:bgPr>
    </p:bg>
    <p:spTree>
      <p:nvGrpSpPr>
        <p:cNvPr id="1" name="">
          <a:extLst>
            <a:ext uri="{FF2B5EF4-FFF2-40B4-BE49-F238E27FC236}">
              <a16:creationId xmlns:a16="http://schemas.microsoft.com/office/drawing/2014/main" id="{C5CDF5F2-BD84-21A5-A1D0-B5D7D7B038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4F0E70-7F2A-1841-A3B5-768D13EC4D4C}"/>
              </a:ext>
            </a:extLst>
          </p:cNvPr>
          <p:cNvSpPr>
            <a:spLocks noGrp="1"/>
          </p:cNvSpPr>
          <p:nvPr>
            <p:ph type="title"/>
          </p:nvPr>
        </p:nvSpPr>
        <p:spPr/>
        <p:txBody>
          <a:bodyPr/>
          <a:lstStyle/>
          <a:p>
            <a:pPr algn="ctr"/>
            <a:r>
              <a:rPr lang="en-US" b="1" dirty="0"/>
              <a:t>Applications of Automata Theory</a:t>
            </a:r>
          </a:p>
        </p:txBody>
      </p:sp>
      <p:sp>
        <p:nvSpPr>
          <p:cNvPr id="4" name="Content Placeholder 3">
            <a:extLst>
              <a:ext uri="{FF2B5EF4-FFF2-40B4-BE49-F238E27FC236}">
                <a16:creationId xmlns:a16="http://schemas.microsoft.com/office/drawing/2014/main" id="{2F24248A-638F-471F-7200-28492C751AF7}"/>
              </a:ext>
            </a:extLst>
          </p:cNvPr>
          <p:cNvSpPr>
            <a:spLocks noGrp="1"/>
          </p:cNvSpPr>
          <p:nvPr>
            <p:ph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dirty="0">
                <a:ln>
                  <a:noFill/>
                </a:ln>
                <a:solidFill>
                  <a:schemeClr val="tx1"/>
                </a:solidFill>
                <a:effectLst/>
                <a:latin typeface="Arial" panose="020B0604020202020204" pitchFamily="34" charset="0"/>
              </a:rPr>
              <a:t>3.Database Query Processing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Regular expressions and automata are used in query languages (like SQL's </a:t>
            </a:r>
            <a:r>
              <a:rPr kumimoji="0" lang="en-US" altLang="en-US" sz="2000" b="0" i="0" u="none" strike="noStrike" cap="none" normalizeH="0" baseline="0" dirty="0">
                <a:ln>
                  <a:noFill/>
                </a:ln>
                <a:solidFill>
                  <a:schemeClr val="tx1"/>
                </a:solidFill>
                <a:effectLst/>
                <a:latin typeface="Arial Unicode MS"/>
              </a:rPr>
              <a:t>LIKE</a:t>
            </a:r>
            <a:r>
              <a:rPr kumimoji="0" lang="en-US" altLang="en-US" sz="2800" b="0" i="0" u="none" strike="noStrike" cap="none" normalizeH="0" baseline="0" dirty="0">
                <a:ln>
                  <a:noFill/>
                </a:ln>
                <a:solidFill>
                  <a:schemeClr val="tx1"/>
                </a:solidFill>
                <a:effectLst/>
              </a:rPr>
              <a:t> operator) to match patterns.</a:t>
            </a:r>
            <a:endParaRPr kumimoji="0" lang="en-US" altLang="en-US" sz="4400" b="0" i="0" u="none" strike="noStrike" cap="none" normalizeH="0" baseline="0" dirty="0">
              <a:ln>
                <a:noFill/>
              </a:ln>
              <a:solidFill>
                <a:schemeClr val="tx1"/>
              </a:solidFill>
              <a:effectLst/>
              <a:latin typeface="Arial" panose="020B0604020202020204" pitchFamily="34" charset="0"/>
            </a:endParaRPr>
          </a:p>
          <a:p>
            <a:endParaRPr lang="en-US" dirty="0"/>
          </a:p>
        </p:txBody>
      </p:sp>
    </p:spTree>
    <p:extLst>
      <p:ext uri="{BB962C8B-B14F-4D97-AF65-F5344CB8AC3E}">
        <p14:creationId xmlns:p14="http://schemas.microsoft.com/office/powerpoint/2010/main" val="2914512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alpha val="72000"/>
          </a:schemeClr>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1CEF8E0D-A51E-6104-8652-4D5265FE0716}"/>
              </a:ext>
            </a:extLst>
          </p:cNvPr>
          <p:cNvSpPr>
            <a:spLocks noGrp="1" noChangeArrowheads="1"/>
          </p:cNvSpPr>
          <p:nvPr>
            <p:ph type="title"/>
          </p:nvPr>
        </p:nvSpPr>
        <p:spPr/>
        <p:txBody>
          <a:bodyPr/>
          <a:lstStyle/>
          <a:p>
            <a:pPr>
              <a:defRPr/>
            </a:pPr>
            <a:r>
              <a:rPr lang="en-US" dirty="0"/>
              <a:t>A simple computer</a:t>
            </a:r>
          </a:p>
        </p:txBody>
      </p:sp>
      <p:sp>
        <p:nvSpPr>
          <p:cNvPr id="13315" name="Line 3">
            <a:extLst>
              <a:ext uri="{FF2B5EF4-FFF2-40B4-BE49-F238E27FC236}">
                <a16:creationId xmlns:a16="http://schemas.microsoft.com/office/drawing/2014/main" id="{E46DFE6B-6F23-041B-06E6-4B0BF98272D1}"/>
              </a:ext>
            </a:extLst>
          </p:cNvPr>
          <p:cNvSpPr>
            <a:spLocks noChangeShapeType="1"/>
          </p:cNvSpPr>
          <p:nvPr/>
        </p:nvSpPr>
        <p:spPr bwMode="auto">
          <a:xfrm>
            <a:off x="2638426" y="1916113"/>
            <a:ext cx="9366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16" name="Line 4">
            <a:extLst>
              <a:ext uri="{FF2B5EF4-FFF2-40B4-BE49-F238E27FC236}">
                <a16:creationId xmlns:a16="http://schemas.microsoft.com/office/drawing/2014/main" id="{FFF65226-A354-A831-6D5A-27424993509A}"/>
              </a:ext>
            </a:extLst>
          </p:cNvPr>
          <p:cNvSpPr>
            <a:spLocks noChangeShapeType="1"/>
          </p:cNvSpPr>
          <p:nvPr/>
        </p:nvSpPr>
        <p:spPr bwMode="auto">
          <a:xfrm>
            <a:off x="2638425" y="1916114"/>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17" name="Line 5">
            <a:extLst>
              <a:ext uri="{FF2B5EF4-FFF2-40B4-BE49-F238E27FC236}">
                <a16:creationId xmlns:a16="http://schemas.microsoft.com/office/drawing/2014/main" id="{9F739748-05A4-930E-C6FE-FE4FB9BFB5FD}"/>
              </a:ext>
            </a:extLst>
          </p:cNvPr>
          <p:cNvSpPr>
            <a:spLocks noChangeShapeType="1"/>
          </p:cNvSpPr>
          <p:nvPr/>
        </p:nvSpPr>
        <p:spPr bwMode="auto">
          <a:xfrm>
            <a:off x="2638425" y="3068639"/>
            <a:ext cx="0" cy="5032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18" name="Line 6">
            <a:extLst>
              <a:ext uri="{FF2B5EF4-FFF2-40B4-BE49-F238E27FC236}">
                <a16:creationId xmlns:a16="http://schemas.microsoft.com/office/drawing/2014/main" id="{955BC7FA-4570-3FB3-51F2-F059778D44A1}"/>
              </a:ext>
            </a:extLst>
          </p:cNvPr>
          <p:cNvSpPr>
            <a:spLocks noChangeShapeType="1"/>
          </p:cNvSpPr>
          <p:nvPr/>
        </p:nvSpPr>
        <p:spPr bwMode="auto">
          <a:xfrm>
            <a:off x="2638425" y="3571875"/>
            <a:ext cx="2736850"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19" name="Line 7">
            <a:extLst>
              <a:ext uri="{FF2B5EF4-FFF2-40B4-BE49-F238E27FC236}">
                <a16:creationId xmlns:a16="http://schemas.microsoft.com/office/drawing/2014/main" id="{5E618C7C-8B9D-058F-E485-3F07BD09FACC}"/>
              </a:ext>
            </a:extLst>
          </p:cNvPr>
          <p:cNvSpPr>
            <a:spLocks noChangeShapeType="1"/>
          </p:cNvSpPr>
          <p:nvPr/>
        </p:nvSpPr>
        <p:spPr bwMode="auto">
          <a:xfrm>
            <a:off x="4367213" y="1916113"/>
            <a:ext cx="10080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0" name="Line 8">
            <a:extLst>
              <a:ext uri="{FF2B5EF4-FFF2-40B4-BE49-F238E27FC236}">
                <a16:creationId xmlns:a16="http://schemas.microsoft.com/office/drawing/2014/main" id="{DF2E86AF-7533-8157-DD86-C0CC0C661797}"/>
              </a:ext>
            </a:extLst>
          </p:cNvPr>
          <p:cNvSpPr>
            <a:spLocks noChangeShapeType="1"/>
          </p:cNvSpPr>
          <p:nvPr/>
        </p:nvSpPr>
        <p:spPr bwMode="auto">
          <a:xfrm>
            <a:off x="5373688" y="1916113"/>
            <a:ext cx="0" cy="16557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1" name="Line 9">
            <a:extLst>
              <a:ext uri="{FF2B5EF4-FFF2-40B4-BE49-F238E27FC236}">
                <a16:creationId xmlns:a16="http://schemas.microsoft.com/office/drawing/2014/main" id="{BECE64BB-CAC8-8A0E-9D55-8E88352A8BDD}"/>
              </a:ext>
            </a:extLst>
          </p:cNvPr>
          <p:cNvSpPr>
            <a:spLocks noChangeShapeType="1"/>
          </p:cNvSpPr>
          <p:nvPr/>
        </p:nvSpPr>
        <p:spPr bwMode="auto">
          <a:xfrm flipV="1">
            <a:off x="3614738" y="1628775"/>
            <a:ext cx="647700" cy="2873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2" name="Oval 10">
            <a:extLst>
              <a:ext uri="{FF2B5EF4-FFF2-40B4-BE49-F238E27FC236}">
                <a16:creationId xmlns:a16="http://schemas.microsoft.com/office/drawing/2014/main" id="{1ACEC873-3C7B-40EB-25B1-187725385C48}"/>
              </a:ext>
            </a:extLst>
          </p:cNvPr>
          <p:cNvSpPr>
            <a:spLocks noChangeArrowheads="1"/>
          </p:cNvSpPr>
          <p:nvPr/>
        </p:nvSpPr>
        <p:spPr bwMode="auto">
          <a:xfrm>
            <a:off x="3581400" y="1889125"/>
            <a:ext cx="71438" cy="7143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3323" name="Oval 11">
            <a:extLst>
              <a:ext uri="{FF2B5EF4-FFF2-40B4-BE49-F238E27FC236}">
                <a16:creationId xmlns:a16="http://schemas.microsoft.com/office/drawing/2014/main" id="{86C41AEB-6A96-F510-57CE-33DD5A828D93}"/>
              </a:ext>
            </a:extLst>
          </p:cNvPr>
          <p:cNvSpPr>
            <a:spLocks noChangeArrowheads="1"/>
          </p:cNvSpPr>
          <p:nvPr/>
        </p:nvSpPr>
        <p:spPr bwMode="auto">
          <a:xfrm>
            <a:off x="4344989" y="1889125"/>
            <a:ext cx="71437" cy="7143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3324" name="Rectangle 12">
            <a:extLst>
              <a:ext uri="{FF2B5EF4-FFF2-40B4-BE49-F238E27FC236}">
                <a16:creationId xmlns:a16="http://schemas.microsoft.com/office/drawing/2014/main" id="{3368329D-8831-A7CA-48A7-164D74FC9D7E}"/>
              </a:ext>
            </a:extLst>
          </p:cNvPr>
          <p:cNvSpPr>
            <a:spLocks noChangeArrowheads="1"/>
          </p:cNvSpPr>
          <p:nvPr/>
        </p:nvSpPr>
        <p:spPr bwMode="auto">
          <a:xfrm>
            <a:off x="2133601" y="2420938"/>
            <a:ext cx="1008063" cy="6477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1400"/>
              <a:t>BATTERY</a:t>
            </a:r>
          </a:p>
        </p:txBody>
      </p:sp>
      <p:sp>
        <p:nvSpPr>
          <p:cNvPr id="13325" name="Litebulb">
            <a:extLst>
              <a:ext uri="{FF2B5EF4-FFF2-40B4-BE49-F238E27FC236}">
                <a16:creationId xmlns:a16="http://schemas.microsoft.com/office/drawing/2014/main" id="{28FF81E9-6642-7E82-C228-5942A9EE421C}"/>
              </a:ext>
            </a:extLst>
          </p:cNvPr>
          <p:cNvSpPr>
            <a:spLocks noEditPoints="1" noChangeArrowheads="1"/>
          </p:cNvSpPr>
          <p:nvPr/>
        </p:nvSpPr>
        <p:spPr bwMode="auto">
          <a:xfrm>
            <a:off x="5083175" y="2276475"/>
            <a:ext cx="579438" cy="869950"/>
          </a:xfrm>
          <a:custGeom>
            <a:avLst/>
            <a:gdLst>
              <a:gd name="T0" fmla="*/ 2147483646 w 21600"/>
              <a:gd name="T1" fmla="*/ 0 h 21600"/>
              <a:gd name="T2" fmla="*/ 2147483646 w 21600"/>
              <a:gd name="T3" fmla="*/ 2147483646 h 21600"/>
              <a:gd name="T4" fmla="*/ 0 w 21600"/>
              <a:gd name="T5" fmla="*/ 2147483646 h 21600"/>
              <a:gd name="T6" fmla="*/ 2147483646 w 21600"/>
              <a:gd name="T7" fmla="*/ 2147483646 h 21600"/>
              <a:gd name="T8" fmla="*/ 0 60000 65536"/>
              <a:gd name="T9" fmla="*/ 0 60000 65536"/>
              <a:gd name="T10" fmla="*/ 0 60000 65536"/>
              <a:gd name="T11" fmla="*/ 0 60000 65536"/>
              <a:gd name="T12" fmla="*/ 3556 w 21600"/>
              <a:gd name="T13" fmla="*/ 2188 h 21600"/>
              <a:gd name="T14" fmla="*/ 18277 w 21600"/>
              <a:gd name="T15" fmla="*/ 9282 h 21600"/>
            </a:gdLst>
            <a:ahLst/>
            <a:cxnLst>
              <a:cxn ang="T8">
                <a:pos x="T0" y="T1"/>
              </a:cxn>
              <a:cxn ang="T9">
                <a:pos x="T2" y="T3"/>
              </a:cxn>
              <a:cxn ang="T10">
                <a:pos x="T4" y="T5"/>
              </a:cxn>
              <a:cxn ang="T11">
                <a:pos x="T6" y="T7"/>
              </a:cxn>
            </a:cxnLst>
            <a:rect l="T12" t="T13" r="T14" b="T15"/>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rgbClr val="FFFFCC"/>
          </a:solidFill>
          <a:ln w="57150">
            <a:solidFill>
              <a:srgbClr val="000000"/>
            </a:solidFill>
            <a:miter lim="800000"/>
            <a:headEnd/>
            <a:tailEnd/>
          </a:ln>
        </p:spPr>
        <p:txBody>
          <a:bodyPr/>
          <a:lstStyle/>
          <a:p>
            <a:endParaRPr lang="en-US"/>
          </a:p>
        </p:txBody>
      </p:sp>
      <p:sp>
        <p:nvSpPr>
          <p:cNvPr id="13326" name="Text Box 14">
            <a:extLst>
              <a:ext uri="{FF2B5EF4-FFF2-40B4-BE49-F238E27FC236}">
                <a16:creationId xmlns:a16="http://schemas.microsoft.com/office/drawing/2014/main" id="{9FAA4B1B-26A9-B49C-63AD-76F6D6C66331}"/>
              </a:ext>
            </a:extLst>
          </p:cNvPr>
          <p:cNvSpPr txBox="1">
            <a:spLocks noChangeArrowheads="1"/>
          </p:cNvSpPr>
          <p:nvPr/>
        </p:nvSpPr>
        <p:spPr bwMode="auto">
          <a:xfrm rot="20204209">
            <a:off x="3432175" y="1490663"/>
            <a:ext cx="8651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a:latin typeface="Times New Roman" panose="02020603050405020304" pitchFamily="18" charset="0"/>
              </a:rPr>
              <a:t>SWITCH</a:t>
            </a:r>
          </a:p>
        </p:txBody>
      </p:sp>
      <p:sp>
        <p:nvSpPr>
          <p:cNvPr id="13327" name="Text Box 15">
            <a:extLst>
              <a:ext uri="{FF2B5EF4-FFF2-40B4-BE49-F238E27FC236}">
                <a16:creationId xmlns:a16="http://schemas.microsoft.com/office/drawing/2014/main" id="{14BB0D56-7E50-585B-4E81-5D65988E445B}"/>
              </a:ext>
            </a:extLst>
          </p:cNvPr>
          <p:cNvSpPr txBox="1">
            <a:spLocks noChangeArrowheads="1"/>
          </p:cNvSpPr>
          <p:nvPr/>
        </p:nvSpPr>
        <p:spPr bwMode="auto">
          <a:xfrm>
            <a:off x="2640013" y="4005263"/>
            <a:ext cx="3097212"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2400" b="1">
                <a:latin typeface="Gill Sans MT" panose="020B0502020104020203" pitchFamily="34" charset="0"/>
              </a:rPr>
              <a:t>input:</a:t>
            </a:r>
            <a:r>
              <a:rPr lang="en-US" altLang="en-US" sz="2400">
                <a:latin typeface="Gill Sans MT" panose="020B0502020104020203" pitchFamily="34" charset="0"/>
              </a:rPr>
              <a:t> switch</a:t>
            </a:r>
          </a:p>
          <a:p>
            <a:pPr>
              <a:spcBef>
                <a:spcPct val="50000"/>
              </a:spcBef>
              <a:buClrTx/>
              <a:buSzTx/>
              <a:buFontTx/>
              <a:buNone/>
            </a:pPr>
            <a:r>
              <a:rPr lang="en-US" altLang="en-US" sz="2400" b="1">
                <a:latin typeface="Gill Sans MT" panose="020B0502020104020203" pitchFamily="34" charset="0"/>
              </a:rPr>
              <a:t>output:</a:t>
            </a:r>
            <a:r>
              <a:rPr lang="en-US" altLang="en-US" sz="2400">
                <a:latin typeface="Gill Sans MT" panose="020B0502020104020203" pitchFamily="34" charset="0"/>
              </a:rPr>
              <a:t> light bulb</a:t>
            </a:r>
          </a:p>
          <a:p>
            <a:pPr>
              <a:spcBef>
                <a:spcPct val="50000"/>
              </a:spcBef>
              <a:buClrTx/>
              <a:buSzTx/>
              <a:buFontTx/>
              <a:buNone/>
            </a:pPr>
            <a:r>
              <a:rPr lang="en-US" altLang="en-US" sz="2400" b="1">
                <a:latin typeface="Gill Sans MT" panose="020B0502020104020203" pitchFamily="34" charset="0"/>
              </a:rPr>
              <a:t>actions:</a:t>
            </a:r>
            <a:r>
              <a:rPr lang="en-US" altLang="en-US" sz="2400">
                <a:latin typeface="Gill Sans MT" panose="020B0502020104020203" pitchFamily="34" charset="0"/>
              </a:rPr>
              <a:t> flip switch</a:t>
            </a:r>
          </a:p>
          <a:p>
            <a:pPr>
              <a:spcBef>
                <a:spcPct val="50000"/>
              </a:spcBef>
              <a:buClrTx/>
              <a:buSzTx/>
              <a:buFontTx/>
              <a:buNone/>
            </a:pPr>
            <a:r>
              <a:rPr lang="en-US" altLang="en-US" sz="2400" b="1">
                <a:latin typeface="Gill Sans MT" panose="020B0502020104020203" pitchFamily="34" charset="0"/>
              </a:rPr>
              <a:t>states:</a:t>
            </a:r>
            <a:r>
              <a:rPr lang="en-US" altLang="en-US" sz="2400">
                <a:latin typeface="Gill Sans MT" panose="020B0502020104020203" pitchFamily="34" charset="0"/>
              </a:rPr>
              <a:t> on, off</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alpha val="72000"/>
          </a:schemeClr>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9F894C14-D5F5-7ADC-FBED-D9727B875BDB}"/>
              </a:ext>
            </a:extLst>
          </p:cNvPr>
          <p:cNvSpPr>
            <a:spLocks noGrp="1" noChangeArrowheads="1"/>
          </p:cNvSpPr>
          <p:nvPr>
            <p:ph type="title"/>
          </p:nvPr>
        </p:nvSpPr>
        <p:spPr/>
        <p:txBody>
          <a:bodyPr/>
          <a:lstStyle/>
          <a:p>
            <a:pPr>
              <a:defRPr/>
            </a:pPr>
            <a:r>
              <a:rPr lang="en-US"/>
              <a:t>A simple “computer”</a:t>
            </a:r>
          </a:p>
        </p:txBody>
      </p:sp>
      <p:sp>
        <p:nvSpPr>
          <p:cNvPr id="14339" name="Line 4">
            <a:extLst>
              <a:ext uri="{FF2B5EF4-FFF2-40B4-BE49-F238E27FC236}">
                <a16:creationId xmlns:a16="http://schemas.microsoft.com/office/drawing/2014/main" id="{97854C5C-73AD-A0AC-846C-0459D81C58EB}"/>
              </a:ext>
            </a:extLst>
          </p:cNvPr>
          <p:cNvSpPr>
            <a:spLocks noChangeShapeType="1"/>
          </p:cNvSpPr>
          <p:nvPr/>
        </p:nvSpPr>
        <p:spPr bwMode="auto">
          <a:xfrm>
            <a:off x="2638426" y="1916113"/>
            <a:ext cx="9366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0" name="Line 5">
            <a:extLst>
              <a:ext uri="{FF2B5EF4-FFF2-40B4-BE49-F238E27FC236}">
                <a16:creationId xmlns:a16="http://schemas.microsoft.com/office/drawing/2014/main" id="{E659D2D3-0DAE-FF1A-66AD-169FBC3C2B13}"/>
              </a:ext>
            </a:extLst>
          </p:cNvPr>
          <p:cNvSpPr>
            <a:spLocks noChangeShapeType="1"/>
          </p:cNvSpPr>
          <p:nvPr/>
        </p:nvSpPr>
        <p:spPr bwMode="auto">
          <a:xfrm>
            <a:off x="2638425" y="1916114"/>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1" name="Line 6">
            <a:extLst>
              <a:ext uri="{FF2B5EF4-FFF2-40B4-BE49-F238E27FC236}">
                <a16:creationId xmlns:a16="http://schemas.microsoft.com/office/drawing/2014/main" id="{5FCAC01C-9714-9A4D-DE0C-6A4A8A4CF4A1}"/>
              </a:ext>
            </a:extLst>
          </p:cNvPr>
          <p:cNvSpPr>
            <a:spLocks noChangeShapeType="1"/>
          </p:cNvSpPr>
          <p:nvPr/>
        </p:nvSpPr>
        <p:spPr bwMode="auto">
          <a:xfrm>
            <a:off x="2638425" y="3068639"/>
            <a:ext cx="0" cy="5032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2" name="Line 7">
            <a:extLst>
              <a:ext uri="{FF2B5EF4-FFF2-40B4-BE49-F238E27FC236}">
                <a16:creationId xmlns:a16="http://schemas.microsoft.com/office/drawing/2014/main" id="{1995EBA1-7E59-AB55-9DDA-8CF813EB8849}"/>
              </a:ext>
            </a:extLst>
          </p:cNvPr>
          <p:cNvSpPr>
            <a:spLocks noChangeShapeType="1"/>
          </p:cNvSpPr>
          <p:nvPr/>
        </p:nvSpPr>
        <p:spPr bwMode="auto">
          <a:xfrm>
            <a:off x="2638425" y="3571875"/>
            <a:ext cx="2736850"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3" name="Line 9">
            <a:extLst>
              <a:ext uri="{FF2B5EF4-FFF2-40B4-BE49-F238E27FC236}">
                <a16:creationId xmlns:a16="http://schemas.microsoft.com/office/drawing/2014/main" id="{A57A9727-634A-6FEC-E81A-0C266F5F81AB}"/>
              </a:ext>
            </a:extLst>
          </p:cNvPr>
          <p:cNvSpPr>
            <a:spLocks noChangeShapeType="1"/>
          </p:cNvSpPr>
          <p:nvPr/>
        </p:nvSpPr>
        <p:spPr bwMode="auto">
          <a:xfrm>
            <a:off x="4367213" y="1916113"/>
            <a:ext cx="10080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4" name="Line 10">
            <a:extLst>
              <a:ext uri="{FF2B5EF4-FFF2-40B4-BE49-F238E27FC236}">
                <a16:creationId xmlns:a16="http://schemas.microsoft.com/office/drawing/2014/main" id="{5C8A076D-18AF-5D82-4EC4-28A60FCA3EB9}"/>
              </a:ext>
            </a:extLst>
          </p:cNvPr>
          <p:cNvSpPr>
            <a:spLocks noChangeShapeType="1"/>
          </p:cNvSpPr>
          <p:nvPr/>
        </p:nvSpPr>
        <p:spPr bwMode="auto">
          <a:xfrm>
            <a:off x="5373688" y="1916113"/>
            <a:ext cx="0" cy="16557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5" name="Line 11">
            <a:extLst>
              <a:ext uri="{FF2B5EF4-FFF2-40B4-BE49-F238E27FC236}">
                <a16:creationId xmlns:a16="http://schemas.microsoft.com/office/drawing/2014/main" id="{A5CB7C64-1903-54B5-3FBB-F99376B52BBB}"/>
              </a:ext>
            </a:extLst>
          </p:cNvPr>
          <p:cNvSpPr>
            <a:spLocks noChangeShapeType="1"/>
          </p:cNvSpPr>
          <p:nvPr/>
        </p:nvSpPr>
        <p:spPr bwMode="auto">
          <a:xfrm flipV="1">
            <a:off x="3614738" y="1628775"/>
            <a:ext cx="647700" cy="2873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6" name="Oval 12">
            <a:extLst>
              <a:ext uri="{FF2B5EF4-FFF2-40B4-BE49-F238E27FC236}">
                <a16:creationId xmlns:a16="http://schemas.microsoft.com/office/drawing/2014/main" id="{FF8A31F5-B410-6ACC-F79A-A772A2344A9A}"/>
              </a:ext>
            </a:extLst>
          </p:cNvPr>
          <p:cNvSpPr>
            <a:spLocks noChangeArrowheads="1"/>
          </p:cNvSpPr>
          <p:nvPr/>
        </p:nvSpPr>
        <p:spPr bwMode="auto">
          <a:xfrm>
            <a:off x="3581400" y="1889125"/>
            <a:ext cx="71438" cy="7143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4347" name="Oval 13">
            <a:extLst>
              <a:ext uri="{FF2B5EF4-FFF2-40B4-BE49-F238E27FC236}">
                <a16:creationId xmlns:a16="http://schemas.microsoft.com/office/drawing/2014/main" id="{A2045366-1DB9-D1D0-ECE3-6B7FDC072F46}"/>
              </a:ext>
            </a:extLst>
          </p:cNvPr>
          <p:cNvSpPr>
            <a:spLocks noChangeArrowheads="1"/>
          </p:cNvSpPr>
          <p:nvPr/>
        </p:nvSpPr>
        <p:spPr bwMode="auto">
          <a:xfrm>
            <a:off x="4344989" y="1889125"/>
            <a:ext cx="71437" cy="7143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4348" name="Rectangle 14">
            <a:extLst>
              <a:ext uri="{FF2B5EF4-FFF2-40B4-BE49-F238E27FC236}">
                <a16:creationId xmlns:a16="http://schemas.microsoft.com/office/drawing/2014/main" id="{31FEFF4F-68BE-07DE-4E11-6405BAFB5C03}"/>
              </a:ext>
            </a:extLst>
          </p:cNvPr>
          <p:cNvSpPr>
            <a:spLocks noChangeArrowheads="1"/>
          </p:cNvSpPr>
          <p:nvPr/>
        </p:nvSpPr>
        <p:spPr bwMode="auto">
          <a:xfrm>
            <a:off x="2133601" y="2420938"/>
            <a:ext cx="1008063" cy="6477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1400"/>
              <a:t>BATTERY</a:t>
            </a:r>
          </a:p>
        </p:txBody>
      </p:sp>
      <p:sp>
        <p:nvSpPr>
          <p:cNvPr id="14349" name="Litebulb">
            <a:extLst>
              <a:ext uri="{FF2B5EF4-FFF2-40B4-BE49-F238E27FC236}">
                <a16:creationId xmlns:a16="http://schemas.microsoft.com/office/drawing/2014/main" id="{AD2DCCD6-0D21-0AEC-2979-D91CE3994710}"/>
              </a:ext>
            </a:extLst>
          </p:cNvPr>
          <p:cNvSpPr>
            <a:spLocks noEditPoints="1" noChangeArrowheads="1"/>
          </p:cNvSpPr>
          <p:nvPr/>
        </p:nvSpPr>
        <p:spPr bwMode="auto">
          <a:xfrm>
            <a:off x="5083175" y="2276475"/>
            <a:ext cx="579438" cy="869950"/>
          </a:xfrm>
          <a:custGeom>
            <a:avLst/>
            <a:gdLst>
              <a:gd name="T0" fmla="*/ 2147483646 w 21600"/>
              <a:gd name="T1" fmla="*/ 0 h 21600"/>
              <a:gd name="T2" fmla="*/ 2147483646 w 21600"/>
              <a:gd name="T3" fmla="*/ 2147483646 h 21600"/>
              <a:gd name="T4" fmla="*/ 0 w 21600"/>
              <a:gd name="T5" fmla="*/ 2147483646 h 21600"/>
              <a:gd name="T6" fmla="*/ 2147483646 w 21600"/>
              <a:gd name="T7" fmla="*/ 2147483646 h 21600"/>
              <a:gd name="T8" fmla="*/ 0 60000 65536"/>
              <a:gd name="T9" fmla="*/ 0 60000 65536"/>
              <a:gd name="T10" fmla="*/ 0 60000 65536"/>
              <a:gd name="T11" fmla="*/ 0 60000 65536"/>
              <a:gd name="T12" fmla="*/ 3556 w 21600"/>
              <a:gd name="T13" fmla="*/ 2188 h 21600"/>
              <a:gd name="T14" fmla="*/ 18277 w 21600"/>
              <a:gd name="T15" fmla="*/ 9282 h 21600"/>
            </a:gdLst>
            <a:ahLst/>
            <a:cxnLst>
              <a:cxn ang="T8">
                <a:pos x="T0" y="T1"/>
              </a:cxn>
              <a:cxn ang="T9">
                <a:pos x="T2" y="T3"/>
              </a:cxn>
              <a:cxn ang="T10">
                <a:pos x="T4" y="T5"/>
              </a:cxn>
              <a:cxn ang="T11">
                <a:pos x="T6" y="T7"/>
              </a:cxn>
            </a:cxnLst>
            <a:rect l="T12" t="T13" r="T14" b="T15"/>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rgbClr val="FFFFCC"/>
          </a:solidFill>
          <a:ln w="57150">
            <a:solidFill>
              <a:srgbClr val="000000"/>
            </a:solidFill>
            <a:miter lim="800000"/>
            <a:headEnd/>
            <a:tailEnd/>
          </a:ln>
        </p:spPr>
        <p:txBody>
          <a:bodyPr/>
          <a:lstStyle/>
          <a:p>
            <a:endParaRPr lang="en-US"/>
          </a:p>
        </p:txBody>
      </p:sp>
      <p:sp>
        <p:nvSpPr>
          <p:cNvPr id="14350" name="Text Box 17">
            <a:extLst>
              <a:ext uri="{FF2B5EF4-FFF2-40B4-BE49-F238E27FC236}">
                <a16:creationId xmlns:a16="http://schemas.microsoft.com/office/drawing/2014/main" id="{9403EBE3-72F9-F5B0-6114-C9BEFF2C0D93}"/>
              </a:ext>
            </a:extLst>
          </p:cNvPr>
          <p:cNvSpPr txBox="1">
            <a:spLocks noChangeArrowheads="1"/>
          </p:cNvSpPr>
          <p:nvPr/>
        </p:nvSpPr>
        <p:spPr bwMode="auto">
          <a:xfrm rot="20204209">
            <a:off x="3432175" y="1490663"/>
            <a:ext cx="8651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a:latin typeface="Times New Roman" panose="02020603050405020304" pitchFamily="18" charset="0"/>
              </a:rPr>
              <a:t>SWITCH</a:t>
            </a:r>
          </a:p>
        </p:txBody>
      </p:sp>
      <p:sp>
        <p:nvSpPr>
          <p:cNvPr id="14351" name="Oval 22">
            <a:extLst>
              <a:ext uri="{FF2B5EF4-FFF2-40B4-BE49-F238E27FC236}">
                <a16:creationId xmlns:a16="http://schemas.microsoft.com/office/drawing/2014/main" id="{97C3E636-9A42-C6D0-9B30-9AF792F3F8B3}"/>
              </a:ext>
            </a:extLst>
          </p:cNvPr>
          <p:cNvSpPr>
            <a:spLocks noChangeArrowheads="1"/>
          </p:cNvSpPr>
          <p:nvPr/>
        </p:nvSpPr>
        <p:spPr bwMode="auto">
          <a:xfrm>
            <a:off x="7500938" y="2446338"/>
            <a:ext cx="609600" cy="6096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4352" name="Oval 23">
            <a:extLst>
              <a:ext uri="{FF2B5EF4-FFF2-40B4-BE49-F238E27FC236}">
                <a16:creationId xmlns:a16="http://schemas.microsoft.com/office/drawing/2014/main" id="{14BFF611-2341-B14D-7207-7EF61B96704E}"/>
              </a:ext>
            </a:extLst>
          </p:cNvPr>
          <p:cNvSpPr>
            <a:spLocks noChangeArrowheads="1"/>
          </p:cNvSpPr>
          <p:nvPr/>
        </p:nvSpPr>
        <p:spPr bwMode="auto">
          <a:xfrm>
            <a:off x="9253538" y="2370138"/>
            <a:ext cx="609600" cy="6096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4353" name="Freeform 24">
            <a:extLst>
              <a:ext uri="{FF2B5EF4-FFF2-40B4-BE49-F238E27FC236}">
                <a16:creationId xmlns:a16="http://schemas.microsoft.com/office/drawing/2014/main" id="{B3260AC6-26FC-3B55-C537-677970A774A5}"/>
              </a:ext>
            </a:extLst>
          </p:cNvPr>
          <p:cNvSpPr>
            <a:spLocks/>
          </p:cNvSpPr>
          <p:nvPr/>
        </p:nvSpPr>
        <p:spPr bwMode="auto">
          <a:xfrm>
            <a:off x="8034338" y="2420938"/>
            <a:ext cx="1295400" cy="101600"/>
          </a:xfrm>
          <a:custGeom>
            <a:avLst/>
            <a:gdLst>
              <a:gd name="T0" fmla="*/ 0 w 816"/>
              <a:gd name="T1" fmla="*/ 2147483646 h 200"/>
              <a:gd name="T2" fmla="*/ 2147483646 w 816"/>
              <a:gd name="T3" fmla="*/ 2147483646 h 200"/>
              <a:gd name="T4" fmla="*/ 2147483646 w 816"/>
              <a:gd name="T5" fmla="*/ 2147483646 h 200"/>
              <a:gd name="T6" fmla="*/ 0 60000 65536"/>
              <a:gd name="T7" fmla="*/ 0 60000 65536"/>
              <a:gd name="T8" fmla="*/ 0 60000 65536"/>
            </a:gdLst>
            <a:ahLst/>
            <a:cxnLst>
              <a:cxn ang="T6">
                <a:pos x="T0" y="T1"/>
              </a:cxn>
              <a:cxn ang="T7">
                <a:pos x="T2" y="T3"/>
              </a:cxn>
              <a:cxn ang="T8">
                <a:pos x="T4" y="T5"/>
              </a:cxn>
            </a:cxnLst>
            <a:rect l="0" t="0" r="r" b="b"/>
            <a:pathLst>
              <a:path w="816" h="200">
                <a:moveTo>
                  <a:pt x="0" y="200"/>
                </a:moveTo>
                <a:cubicBezTo>
                  <a:pt x="124" y="108"/>
                  <a:pt x="248" y="16"/>
                  <a:pt x="384" y="8"/>
                </a:cubicBezTo>
                <a:cubicBezTo>
                  <a:pt x="520" y="0"/>
                  <a:pt x="668" y="76"/>
                  <a:pt x="816" y="152"/>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4" name="Freeform 25">
            <a:extLst>
              <a:ext uri="{FF2B5EF4-FFF2-40B4-BE49-F238E27FC236}">
                <a16:creationId xmlns:a16="http://schemas.microsoft.com/office/drawing/2014/main" id="{93CCDC1B-EB29-49C7-F61E-52F768E21A34}"/>
              </a:ext>
            </a:extLst>
          </p:cNvPr>
          <p:cNvSpPr>
            <a:spLocks/>
          </p:cNvSpPr>
          <p:nvPr/>
        </p:nvSpPr>
        <p:spPr bwMode="auto">
          <a:xfrm flipV="1">
            <a:off x="8110538" y="2890838"/>
            <a:ext cx="1295400" cy="177800"/>
          </a:xfrm>
          <a:custGeom>
            <a:avLst/>
            <a:gdLst>
              <a:gd name="T0" fmla="*/ 0 w 816"/>
              <a:gd name="T1" fmla="*/ 2147483646 h 200"/>
              <a:gd name="T2" fmla="*/ 2147483646 w 816"/>
              <a:gd name="T3" fmla="*/ 2147483646 h 200"/>
              <a:gd name="T4" fmla="*/ 2147483646 w 816"/>
              <a:gd name="T5" fmla="*/ 2147483646 h 200"/>
              <a:gd name="T6" fmla="*/ 0 60000 65536"/>
              <a:gd name="T7" fmla="*/ 0 60000 65536"/>
              <a:gd name="T8" fmla="*/ 0 60000 65536"/>
            </a:gdLst>
            <a:ahLst/>
            <a:cxnLst>
              <a:cxn ang="T6">
                <a:pos x="T0" y="T1"/>
              </a:cxn>
              <a:cxn ang="T7">
                <a:pos x="T2" y="T3"/>
              </a:cxn>
              <a:cxn ang="T8">
                <a:pos x="T4" y="T5"/>
              </a:cxn>
            </a:cxnLst>
            <a:rect l="0" t="0" r="r" b="b"/>
            <a:pathLst>
              <a:path w="816" h="200">
                <a:moveTo>
                  <a:pt x="0" y="200"/>
                </a:moveTo>
                <a:cubicBezTo>
                  <a:pt x="124" y="108"/>
                  <a:pt x="248" y="16"/>
                  <a:pt x="384" y="8"/>
                </a:cubicBezTo>
                <a:cubicBezTo>
                  <a:pt x="520" y="0"/>
                  <a:pt x="668" y="76"/>
                  <a:pt x="816" y="152"/>
                </a:cubicBezTo>
              </a:path>
            </a:pathLst>
          </a:custGeom>
          <a:noFill/>
          <a:ln w="9525">
            <a:solidFill>
              <a:schemeClr val="tx1"/>
            </a:solidFill>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5" name="Line 26">
            <a:extLst>
              <a:ext uri="{FF2B5EF4-FFF2-40B4-BE49-F238E27FC236}">
                <a16:creationId xmlns:a16="http://schemas.microsoft.com/office/drawing/2014/main" id="{50ED5EE6-BF8D-0499-6805-EC24D203F04B}"/>
              </a:ext>
            </a:extLst>
          </p:cNvPr>
          <p:cNvSpPr>
            <a:spLocks noChangeShapeType="1"/>
          </p:cNvSpPr>
          <p:nvPr/>
        </p:nvSpPr>
        <p:spPr bwMode="auto">
          <a:xfrm>
            <a:off x="7119938" y="2751138"/>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6" name="Text Box 27">
            <a:extLst>
              <a:ext uri="{FF2B5EF4-FFF2-40B4-BE49-F238E27FC236}">
                <a16:creationId xmlns:a16="http://schemas.microsoft.com/office/drawing/2014/main" id="{DFA99B83-822F-5332-716F-8D0B8A57A4A0}"/>
              </a:ext>
            </a:extLst>
          </p:cNvPr>
          <p:cNvSpPr txBox="1">
            <a:spLocks noChangeArrowheads="1"/>
          </p:cNvSpPr>
          <p:nvPr/>
        </p:nvSpPr>
        <p:spPr bwMode="auto">
          <a:xfrm>
            <a:off x="7588250" y="2565401"/>
            <a:ext cx="4460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TW" sz="1800">
                <a:latin typeface="Garamond" panose="02020404030301010803" pitchFamily="18" charset="0"/>
                <a:ea typeface="PMingLiU" panose="020B0604030504040204" pitchFamily="18" charset="-120"/>
              </a:rPr>
              <a:t>off</a:t>
            </a:r>
          </a:p>
        </p:txBody>
      </p:sp>
      <p:sp>
        <p:nvSpPr>
          <p:cNvPr id="14357" name="Text Box 28">
            <a:extLst>
              <a:ext uri="{FF2B5EF4-FFF2-40B4-BE49-F238E27FC236}">
                <a16:creationId xmlns:a16="http://schemas.microsoft.com/office/drawing/2014/main" id="{2DC43A57-D8AC-CAA5-1BB9-AC7C67149D3D}"/>
              </a:ext>
            </a:extLst>
          </p:cNvPr>
          <p:cNvSpPr txBox="1">
            <a:spLocks noChangeArrowheads="1"/>
          </p:cNvSpPr>
          <p:nvPr/>
        </p:nvSpPr>
        <p:spPr bwMode="auto">
          <a:xfrm>
            <a:off x="9347201" y="2492376"/>
            <a:ext cx="4159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TW" sz="1800">
                <a:latin typeface="Garamond" panose="02020404030301010803" pitchFamily="18" charset="0"/>
                <a:ea typeface="PMingLiU" panose="020B0604030504040204" pitchFamily="18" charset="-120"/>
              </a:rPr>
              <a:t>on</a:t>
            </a:r>
          </a:p>
        </p:txBody>
      </p:sp>
      <p:sp>
        <p:nvSpPr>
          <p:cNvPr id="14358" name="Text Box 29">
            <a:extLst>
              <a:ext uri="{FF2B5EF4-FFF2-40B4-BE49-F238E27FC236}">
                <a16:creationId xmlns:a16="http://schemas.microsoft.com/office/drawing/2014/main" id="{11E078DB-8212-D3C8-81E8-05011A5BE07C}"/>
              </a:ext>
            </a:extLst>
          </p:cNvPr>
          <p:cNvSpPr txBox="1">
            <a:spLocks noChangeArrowheads="1"/>
          </p:cNvSpPr>
          <p:nvPr/>
        </p:nvSpPr>
        <p:spPr bwMode="auto">
          <a:xfrm>
            <a:off x="6527801" y="2557463"/>
            <a:ext cx="58041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TW" sz="1800">
                <a:latin typeface="Garamond" panose="02020404030301010803" pitchFamily="18" charset="0"/>
                <a:ea typeface="PMingLiU" panose="020B0604030504040204" pitchFamily="18" charset="-120"/>
              </a:rPr>
              <a:t>start</a:t>
            </a:r>
          </a:p>
        </p:txBody>
      </p:sp>
      <p:sp>
        <p:nvSpPr>
          <p:cNvPr id="14359" name="Text Box 32">
            <a:extLst>
              <a:ext uri="{FF2B5EF4-FFF2-40B4-BE49-F238E27FC236}">
                <a16:creationId xmlns:a16="http://schemas.microsoft.com/office/drawing/2014/main" id="{C1F74324-42F3-393D-600E-66F7365B03C6}"/>
              </a:ext>
            </a:extLst>
          </p:cNvPr>
          <p:cNvSpPr txBox="1">
            <a:spLocks noChangeArrowheads="1"/>
          </p:cNvSpPr>
          <p:nvPr/>
        </p:nvSpPr>
        <p:spPr bwMode="auto">
          <a:xfrm>
            <a:off x="8591550" y="2054226"/>
            <a:ext cx="234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TW" sz="1800" i="1">
                <a:latin typeface="Garamond" panose="02020404030301010803" pitchFamily="18" charset="0"/>
                <a:ea typeface="PMingLiU" panose="020B0604030504040204" pitchFamily="18" charset="-120"/>
              </a:rPr>
              <a:t>f</a:t>
            </a:r>
          </a:p>
        </p:txBody>
      </p:sp>
      <p:sp>
        <p:nvSpPr>
          <p:cNvPr id="14360" name="Text Box 33">
            <a:extLst>
              <a:ext uri="{FF2B5EF4-FFF2-40B4-BE49-F238E27FC236}">
                <a16:creationId xmlns:a16="http://schemas.microsoft.com/office/drawing/2014/main" id="{71A221EC-CBB9-10A8-21A1-9DF6494D3983}"/>
              </a:ext>
            </a:extLst>
          </p:cNvPr>
          <p:cNvSpPr txBox="1">
            <a:spLocks noChangeArrowheads="1"/>
          </p:cNvSpPr>
          <p:nvPr/>
        </p:nvSpPr>
        <p:spPr bwMode="auto">
          <a:xfrm>
            <a:off x="8575675" y="3067051"/>
            <a:ext cx="234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TW" sz="1800" i="1">
                <a:latin typeface="Garamond" panose="02020404030301010803" pitchFamily="18" charset="0"/>
                <a:ea typeface="PMingLiU" panose="020B0604030504040204" pitchFamily="18" charset="-120"/>
              </a:rPr>
              <a:t>f</a:t>
            </a:r>
          </a:p>
        </p:txBody>
      </p:sp>
      <p:sp>
        <p:nvSpPr>
          <p:cNvPr id="14361" name="Text Box 34">
            <a:extLst>
              <a:ext uri="{FF2B5EF4-FFF2-40B4-BE49-F238E27FC236}">
                <a16:creationId xmlns:a16="http://schemas.microsoft.com/office/drawing/2014/main" id="{3E2DD204-7301-A12D-B924-000F31A3B8F6}"/>
              </a:ext>
            </a:extLst>
          </p:cNvPr>
          <p:cNvSpPr txBox="1">
            <a:spLocks noChangeArrowheads="1"/>
          </p:cNvSpPr>
          <p:nvPr/>
        </p:nvSpPr>
        <p:spPr bwMode="auto">
          <a:xfrm>
            <a:off x="2640013" y="4005263"/>
            <a:ext cx="3600450"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2400" b="1">
                <a:latin typeface="Gill Sans MT" panose="020B0502020104020203" pitchFamily="34" charset="0"/>
              </a:rPr>
              <a:t>input:</a:t>
            </a:r>
            <a:r>
              <a:rPr lang="en-US" altLang="en-US" sz="2400">
                <a:latin typeface="Gill Sans MT" panose="020B0502020104020203" pitchFamily="34" charset="0"/>
              </a:rPr>
              <a:t> switch</a:t>
            </a:r>
          </a:p>
          <a:p>
            <a:pPr>
              <a:spcBef>
                <a:spcPct val="50000"/>
              </a:spcBef>
              <a:buClrTx/>
              <a:buSzTx/>
              <a:buFontTx/>
              <a:buNone/>
            </a:pPr>
            <a:r>
              <a:rPr lang="en-US" altLang="en-US" sz="2400" b="1">
                <a:latin typeface="Gill Sans MT" panose="020B0502020104020203" pitchFamily="34" charset="0"/>
              </a:rPr>
              <a:t>output:</a:t>
            </a:r>
            <a:r>
              <a:rPr lang="en-US" altLang="en-US" sz="2400">
                <a:latin typeface="Gill Sans MT" panose="020B0502020104020203" pitchFamily="34" charset="0"/>
              </a:rPr>
              <a:t> light bulb</a:t>
            </a:r>
          </a:p>
          <a:p>
            <a:pPr>
              <a:spcBef>
                <a:spcPct val="50000"/>
              </a:spcBef>
              <a:buClrTx/>
              <a:buSzTx/>
              <a:buFontTx/>
              <a:buNone/>
            </a:pPr>
            <a:r>
              <a:rPr lang="en-US" altLang="en-US" sz="2400" b="1">
                <a:latin typeface="Gill Sans MT" panose="020B0502020104020203" pitchFamily="34" charset="0"/>
              </a:rPr>
              <a:t>actions:</a:t>
            </a:r>
            <a:r>
              <a:rPr lang="en-US" altLang="en-US" sz="2400">
                <a:latin typeface="Gill Sans MT" panose="020B0502020104020203" pitchFamily="34" charset="0"/>
              </a:rPr>
              <a:t> </a:t>
            </a:r>
            <a:r>
              <a:rPr lang="en-US" altLang="en-US" sz="2400" i="1">
                <a:latin typeface="Garamond" panose="02020404030301010803" pitchFamily="18" charset="0"/>
              </a:rPr>
              <a:t>f</a:t>
            </a:r>
            <a:r>
              <a:rPr lang="en-US" altLang="en-US" sz="2400">
                <a:latin typeface="Gill Sans MT" panose="020B0502020104020203" pitchFamily="34" charset="0"/>
              </a:rPr>
              <a:t> for “flip switch”</a:t>
            </a:r>
          </a:p>
          <a:p>
            <a:pPr>
              <a:spcBef>
                <a:spcPct val="50000"/>
              </a:spcBef>
              <a:buClrTx/>
              <a:buSzTx/>
              <a:buFontTx/>
              <a:buNone/>
            </a:pPr>
            <a:r>
              <a:rPr lang="en-US" altLang="en-US" sz="2400" b="1">
                <a:latin typeface="Gill Sans MT" panose="020B0502020104020203" pitchFamily="34" charset="0"/>
              </a:rPr>
              <a:t>states:</a:t>
            </a:r>
            <a:r>
              <a:rPr lang="en-US" altLang="en-US" sz="2400">
                <a:latin typeface="Gill Sans MT" panose="020B0502020104020203" pitchFamily="34" charset="0"/>
              </a:rPr>
              <a:t> </a:t>
            </a:r>
            <a:r>
              <a:rPr lang="en-US" altLang="en-US" sz="2400">
                <a:latin typeface="Garamond" panose="02020404030301010803" pitchFamily="18" charset="0"/>
              </a:rPr>
              <a:t>on</a:t>
            </a:r>
            <a:r>
              <a:rPr lang="en-US" altLang="en-US" sz="2400">
                <a:latin typeface="Gill Sans MT" panose="020B0502020104020203" pitchFamily="34" charset="0"/>
              </a:rPr>
              <a:t>,</a:t>
            </a:r>
            <a:r>
              <a:rPr lang="en-US" altLang="en-US" sz="2400">
                <a:latin typeface="Garamond" panose="02020404030301010803" pitchFamily="18" charset="0"/>
              </a:rPr>
              <a:t> off</a:t>
            </a:r>
          </a:p>
        </p:txBody>
      </p:sp>
      <p:sp>
        <p:nvSpPr>
          <p:cNvPr id="14362" name="Text Box 35">
            <a:extLst>
              <a:ext uri="{FF2B5EF4-FFF2-40B4-BE49-F238E27FC236}">
                <a16:creationId xmlns:a16="http://schemas.microsoft.com/office/drawing/2014/main" id="{3765BCE0-14F1-8456-E319-842EE0BC6877}"/>
              </a:ext>
            </a:extLst>
          </p:cNvPr>
          <p:cNvSpPr txBox="1">
            <a:spLocks noChangeArrowheads="1"/>
          </p:cNvSpPr>
          <p:nvPr/>
        </p:nvSpPr>
        <p:spPr bwMode="auto">
          <a:xfrm>
            <a:off x="6599238" y="4402138"/>
            <a:ext cx="360045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2400">
                <a:latin typeface="Gill Sans MT" panose="020B0502020104020203" pitchFamily="34" charset="0"/>
              </a:rPr>
              <a:t>bulb is on if and only if there was an </a:t>
            </a:r>
            <a:r>
              <a:rPr lang="en-US" altLang="en-US" sz="2400">
                <a:solidFill>
                  <a:srgbClr val="FFC000"/>
                </a:solidFill>
                <a:latin typeface="Gill Sans MT" panose="020B0502020104020203" pitchFamily="34" charset="0"/>
              </a:rPr>
              <a:t>odd</a:t>
            </a:r>
            <a:r>
              <a:rPr lang="en-US" altLang="en-US" sz="2400">
                <a:latin typeface="Gill Sans MT" panose="020B0502020104020203" pitchFamily="34" charset="0"/>
              </a:rPr>
              <a:t> number of flips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152</TotalTime>
  <Words>2189</Words>
  <Application>Microsoft Office PowerPoint</Application>
  <PresentationFormat>Widescreen</PresentationFormat>
  <Paragraphs>257</Paragraphs>
  <Slides>41</Slides>
  <Notes>20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41</vt:i4>
      </vt:variant>
    </vt:vector>
  </HeadingPairs>
  <TitlesOfParts>
    <vt:vector size="54" baseType="lpstr">
      <vt:lpstr>Arial</vt:lpstr>
      <vt:lpstr>Arial Unicode MS</vt:lpstr>
      <vt:lpstr>Calibri</vt:lpstr>
      <vt:lpstr>Calibri Light</vt:lpstr>
      <vt:lpstr>Garamond</vt:lpstr>
      <vt:lpstr>Gill Sans MT</vt:lpstr>
      <vt:lpstr>Inter-Regular</vt:lpstr>
      <vt:lpstr>Times New Roman</vt:lpstr>
      <vt:lpstr>var(--bs-font-monospace)</vt:lpstr>
      <vt:lpstr>verdana</vt:lpstr>
      <vt:lpstr>verdana</vt:lpstr>
      <vt:lpstr>Wingdings</vt:lpstr>
      <vt:lpstr>Office Theme</vt:lpstr>
      <vt:lpstr>PowerPoint Presentation</vt:lpstr>
      <vt:lpstr>Theory of Automata</vt:lpstr>
      <vt:lpstr>Theory of Automata</vt:lpstr>
      <vt:lpstr>Theory of Automata</vt:lpstr>
      <vt:lpstr>Applications of Theory of Automata</vt:lpstr>
      <vt:lpstr>Applications of Automata Theory</vt:lpstr>
      <vt:lpstr>Applications of Automata Theory</vt:lpstr>
      <vt:lpstr>A simple computer</vt:lpstr>
      <vt:lpstr>A simple “computer”</vt:lpstr>
      <vt:lpstr>Another “computer”</vt:lpstr>
      <vt:lpstr> Basic Terminologies </vt:lpstr>
      <vt:lpstr>Basic Terminologies </vt:lpstr>
      <vt:lpstr>Basic Terminologies </vt:lpstr>
      <vt:lpstr>Basic Terminologies </vt:lpstr>
      <vt:lpstr>NOTE: </vt:lpstr>
      <vt:lpstr>NOTE: </vt:lpstr>
      <vt:lpstr>Basic Terminologies </vt:lpstr>
      <vt:lpstr>Words </vt:lpstr>
      <vt:lpstr>Valid/In-valid alphabets </vt:lpstr>
      <vt:lpstr>Valid/In-valid alphabets</vt:lpstr>
      <vt:lpstr>Valid/In-valid alphabets</vt:lpstr>
      <vt:lpstr>Conclusion </vt:lpstr>
      <vt:lpstr>Reverse of a String </vt:lpstr>
      <vt:lpstr>Reverse of a String</vt:lpstr>
      <vt:lpstr>Defining Languages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 Important language </vt:lpstr>
      <vt:lpstr>Finite Automata</vt:lpstr>
      <vt:lpstr>Formal Definition of FA</vt:lpstr>
      <vt:lpstr>Finite Automata Model:</vt:lpstr>
      <vt:lpstr>Finite Automata Model:</vt:lpstr>
      <vt:lpstr>Types of Automata</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NAVID KHAN</dc:creator>
  <cp:lastModifiedBy>NAVID KHAN</cp:lastModifiedBy>
  <cp:revision>29</cp:revision>
  <dcterms:created xsi:type="dcterms:W3CDTF">2025-02-28T16:43:23Z</dcterms:created>
  <dcterms:modified xsi:type="dcterms:W3CDTF">2025-03-05T17:44:44Z</dcterms:modified>
</cp:coreProperties>
</file>