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1"/>
  </p:notesMasterIdLst>
  <p:handoutMasterIdLst>
    <p:handoutMasterId r:id="rId12"/>
  </p:handoutMasterIdLst>
  <p:sldIdLst>
    <p:sldId id="299" r:id="rId5"/>
    <p:sldId id="298" r:id="rId6"/>
    <p:sldId id="295" r:id="rId7"/>
    <p:sldId id="296" r:id="rId8"/>
    <p:sldId id="293" r:id="rId9"/>
    <p:sldId id="2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E2B"/>
    <a:srgbClr val="0B3B29"/>
    <a:srgbClr val="1B895F"/>
    <a:srgbClr val="136143"/>
    <a:srgbClr val="8439BD"/>
    <a:srgbClr val="8F2EA2"/>
    <a:srgbClr val="3EDA9F"/>
    <a:srgbClr val="10543A"/>
    <a:srgbClr val="D9A5E3"/>
    <a:srgbClr val="20A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992" autoAdjust="0"/>
  </p:normalViewPr>
  <p:slideViewPr>
    <p:cSldViewPr snapToGrid="0" showGuides="1">
      <p:cViewPr varScale="1">
        <p:scale>
          <a:sx n="91" d="100"/>
          <a:sy n="91" d="100"/>
        </p:scale>
        <p:origin x="208" y="51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ACE2FA-C1B4-CD07-A2CA-5C67D24315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E6B3F-F3EF-0797-A1E2-532F776882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AA381-4AB2-4857-90ED-086C4108CF9F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1A315-E35F-17E1-49CE-91EFD5D22E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1CAB4-1EDD-76A4-6F34-A2292C88B3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8C7FC-8AE2-486F-A5A4-E5845D7D79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12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17938-340A-4690-BED6-B4E9C4A30339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21250-A1F0-4E7C-9F1A-96E3E3FAD1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199"/>
            <a:ext cx="11731752" cy="11760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4AF8E1-6D3D-7A31-0DD3-7B583B821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320120" y="2020391"/>
            <a:ext cx="9378501" cy="2410190"/>
            <a:chOff x="1320120" y="2020391"/>
            <a:chExt cx="9378501" cy="2410190"/>
          </a:xfrm>
        </p:grpSpPr>
        <p:sp>
          <p:nvSpPr>
            <p:cNvPr id="8" name="Freeform: Shape 7" descr="timeline ">
              <a:extLst>
                <a:ext uri="{FF2B5EF4-FFF2-40B4-BE49-F238E27FC236}">
                  <a16:creationId xmlns:a16="http://schemas.microsoft.com/office/drawing/2014/main" id="{95FFD2E4-8235-F2BF-A205-9D552619322C}"/>
                </a:ext>
              </a:extLst>
            </p:cNvPr>
            <p:cNvSpPr/>
            <p:nvPr/>
          </p:nvSpPr>
          <p:spPr>
            <a:xfrm flipH="1" flipV="1">
              <a:off x="1392439" y="2020391"/>
              <a:ext cx="9252295" cy="2410190"/>
            </a:xfrm>
            <a:custGeom>
              <a:avLst/>
              <a:gdLst>
                <a:gd name="connsiteX0" fmla="*/ 1192508 w 9252295"/>
                <a:gd name="connsiteY0" fmla="*/ 2410190 h 2410190"/>
                <a:gd name="connsiteX1" fmla="*/ 0 w 9252295"/>
                <a:gd name="connsiteY1" fmla="*/ 1217682 h 2410190"/>
                <a:gd name="connsiteX2" fmla="*/ 1107 w 9252295"/>
                <a:gd name="connsiteY2" fmla="*/ 1206703 h 2410190"/>
                <a:gd name="connsiteX3" fmla="*/ 96158 w 9252295"/>
                <a:gd name="connsiteY3" fmla="*/ 1206703 h 2410190"/>
                <a:gd name="connsiteX4" fmla="*/ 95051 w 9252295"/>
                <a:gd name="connsiteY4" fmla="*/ 1217682 h 2410190"/>
                <a:gd name="connsiteX5" fmla="*/ 1192508 w 9252295"/>
                <a:gd name="connsiteY5" fmla="*/ 2315139 h 2410190"/>
                <a:gd name="connsiteX6" fmla="*/ 2289965 w 9252295"/>
                <a:gd name="connsiteY6" fmla="*/ 1217682 h 2410190"/>
                <a:gd name="connsiteX7" fmla="*/ 2289554 w 9252295"/>
                <a:gd name="connsiteY7" fmla="*/ 1209531 h 2410190"/>
                <a:gd name="connsiteX8" fmla="*/ 2290085 w 9252295"/>
                <a:gd name="connsiteY8" fmla="*/ 1209531 h 2410190"/>
                <a:gd name="connsiteX9" fmla="*/ 2295831 w 9252295"/>
                <a:gd name="connsiteY9" fmla="*/ 1095755 h 2410190"/>
                <a:gd name="connsiteX10" fmla="*/ 3482182 w 9252295"/>
                <a:gd name="connsiteY10" fmla="*/ 25174 h 2410190"/>
                <a:gd name="connsiteX11" fmla="*/ 4668533 w 9252295"/>
                <a:gd name="connsiteY11" fmla="*/ 1095755 h 2410190"/>
                <a:gd name="connsiteX12" fmla="*/ 4674278 w 9252295"/>
                <a:gd name="connsiteY12" fmla="*/ 1209531 h 2410190"/>
                <a:gd name="connsiteX13" fmla="*/ 4673516 w 9252295"/>
                <a:gd name="connsiteY13" fmla="*/ 1209531 h 2410190"/>
                <a:gd name="connsiteX14" fmla="*/ 4678322 w 9252295"/>
                <a:gd name="connsiteY14" fmla="*/ 1304717 h 2410190"/>
                <a:gd name="connsiteX15" fmla="*/ 5770114 w 9252295"/>
                <a:gd name="connsiteY15" fmla="*/ 2289966 h 2410190"/>
                <a:gd name="connsiteX16" fmla="*/ 6861904 w 9252295"/>
                <a:gd name="connsiteY16" fmla="*/ 1304717 h 2410190"/>
                <a:gd name="connsiteX17" fmla="*/ 6867159 w 9252295"/>
                <a:gd name="connsiteY17" fmla="*/ 1200660 h 2410190"/>
                <a:gd name="connsiteX18" fmla="*/ 6867690 w 9252295"/>
                <a:gd name="connsiteY18" fmla="*/ 1200660 h 2410190"/>
                <a:gd name="connsiteX19" fmla="*/ 6867279 w 9252295"/>
                <a:gd name="connsiteY19" fmla="*/ 1192508 h 2410190"/>
                <a:gd name="connsiteX20" fmla="*/ 8059787 w 9252295"/>
                <a:gd name="connsiteY20" fmla="*/ 0 h 2410190"/>
                <a:gd name="connsiteX21" fmla="*/ 9252295 w 9252295"/>
                <a:gd name="connsiteY21" fmla="*/ 1192508 h 2410190"/>
                <a:gd name="connsiteX22" fmla="*/ 9251964 w 9252295"/>
                <a:gd name="connsiteY22" fmla="*/ 1195794 h 2410190"/>
                <a:gd name="connsiteX23" fmla="*/ 9156913 w 9252295"/>
                <a:gd name="connsiteY23" fmla="*/ 1195794 h 2410190"/>
                <a:gd name="connsiteX24" fmla="*/ 9157244 w 9252295"/>
                <a:gd name="connsiteY24" fmla="*/ 1192508 h 2410190"/>
                <a:gd name="connsiteX25" fmla="*/ 8059787 w 9252295"/>
                <a:gd name="connsiteY25" fmla="*/ 95051 h 2410190"/>
                <a:gd name="connsiteX26" fmla="*/ 6962330 w 9252295"/>
                <a:gd name="connsiteY26" fmla="*/ 1192508 h 2410190"/>
                <a:gd name="connsiteX27" fmla="*/ 6962741 w 9252295"/>
                <a:gd name="connsiteY27" fmla="*/ 1200660 h 2410190"/>
                <a:gd name="connsiteX28" fmla="*/ 6962209 w 9252295"/>
                <a:gd name="connsiteY28" fmla="*/ 1200660 h 2410190"/>
                <a:gd name="connsiteX29" fmla="*/ 6956464 w 9252295"/>
                <a:gd name="connsiteY29" fmla="*/ 1314435 h 2410190"/>
                <a:gd name="connsiteX30" fmla="*/ 5770114 w 9252295"/>
                <a:gd name="connsiteY30" fmla="*/ 2385016 h 2410190"/>
                <a:gd name="connsiteX31" fmla="*/ 4583763 w 9252295"/>
                <a:gd name="connsiteY31" fmla="*/ 1314435 h 2410190"/>
                <a:gd name="connsiteX32" fmla="*/ 4578017 w 9252295"/>
                <a:gd name="connsiteY32" fmla="*/ 1200660 h 2410190"/>
                <a:gd name="connsiteX33" fmla="*/ 4578780 w 9252295"/>
                <a:gd name="connsiteY33" fmla="*/ 1200660 h 2410190"/>
                <a:gd name="connsiteX34" fmla="*/ 4573974 w 9252295"/>
                <a:gd name="connsiteY34" fmla="*/ 1105474 h 2410190"/>
                <a:gd name="connsiteX35" fmla="*/ 3482182 w 9252295"/>
                <a:gd name="connsiteY35" fmla="*/ 120225 h 2410190"/>
                <a:gd name="connsiteX36" fmla="*/ 2390391 w 9252295"/>
                <a:gd name="connsiteY36" fmla="*/ 1105474 h 2410190"/>
                <a:gd name="connsiteX37" fmla="*/ 2385136 w 9252295"/>
                <a:gd name="connsiteY37" fmla="*/ 1209531 h 2410190"/>
                <a:gd name="connsiteX38" fmla="*/ 2384604 w 9252295"/>
                <a:gd name="connsiteY38" fmla="*/ 1209531 h 2410190"/>
                <a:gd name="connsiteX39" fmla="*/ 2385016 w 9252295"/>
                <a:gd name="connsiteY39" fmla="*/ 1217682 h 2410190"/>
                <a:gd name="connsiteX40" fmla="*/ 1192508 w 9252295"/>
                <a:gd name="connsiteY40" fmla="*/ 2410190 h 24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252295" h="2410190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gradFill flip="none" rotWithShape="1">
              <a:gsLst>
                <a:gs pos="61000">
                  <a:schemeClr val="accent6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FD500365-FF2B-BD97-E160-2EE37926D791}"/>
                </a:ext>
              </a:extLst>
            </p:cNvPr>
            <p:cNvSpPr/>
            <p:nvPr/>
          </p:nvSpPr>
          <p:spPr>
            <a:xfrm>
              <a:off x="1320120" y="3149771"/>
              <a:ext cx="218092" cy="21809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 descr="timeline endpoints">
              <a:extLst>
                <a:ext uri="{FF2B5EF4-FFF2-40B4-BE49-F238E27FC236}">
                  <a16:creationId xmlns:a16="http://schemas.microsoft.com/office/drawing/2014/main" id="{34C8CF17-1B0C-28D1-6E4D-5187FFFDCE2D}"/>
                </a:ext>
              </a:extLst>
            </p:cNvPr>
            <p:cNvSpPr/>
            <p:nvPr/>
          </p:nvSpPr>
          <p:spPr>
            <a:xfrm>
              <a:off x="10480529" y="3149771"/>
              <a:ext cx="218092" cy="21809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0A472"/>
                </a:solidFill>
              </a:endParaRPr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8AC32E-428F-9A0A-3195-B3423A2C93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80355" y="2660943"/>
            <a:ext cx="1161288" cy="1161288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8A1666A-610A-35B4-038A-027C26F293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79505" y="2660943"/>
            <a:ext cx="1161288" cy="1161288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FDDA6AC-3BDE-259D-EBBE-6A7B12A217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8655" y="2660943"/>
            <a:ext cx="1161288" cy="116128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DFBC172-3AC7-02D5-403B-5AB8BAB3494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77805" y="2644842"/>
            <a:ext cx="1161288" cy="1161288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199"/>
            <a:ext cx="11731752" cy="11760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4AF8E1-6D3D-7A31-0DD3-7B583B821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320120" y="2020391"/>
            <a:ext cx="9378501" cy="2410190"/>
            <a:chOff x="1320120" y="2020391"/>
            <a:chExt cx="9378501" cy="2410190"/>
          </a:xfrm>
        </p:grpSpPr>
        <p:sp>
          <p:nvSpPr>
            <p:cNvPr id="8" name="Freeform: Shape 7" descr="timeline ">
              <a:extLst>
                <a:ext uri="{FF2B5EF4-FFF2-40B4-BE49-F238E27FC236}">
                  <a16:creationId xmlns:a16="http://schemas.microsoft.com/office/drawing/2014/main" id="{95FFD2E4-8235-F2BF-A205-9D552619322C}"/>
                </a:ext>
              </a:extLst>
            </p:cNvPr>
            <p:cNvSpPr/>
            <p:nvPr/>
          </p:nvSpPr>
          <p:spPr>
            <a:xfrm flipH="1" flipV="1">
              <a:off x="1392439" y="2020391"/>
              <a:ext cx="9252295" cy="2410190"/>
            </a:xfrm>
            <a:custGeom>
              <a:avLst/>
              <a:gdLst>
                <a:gd name="connsiteX0" fmla="*/ 1192508 w 9252295"/>
                <a:gd name="connsiteY0" fmla="*/ 2410190 h 2410190"/>
                <a:gd name="connsiteX1" fmla="*/ 0 w 9252295"/>
                <a:gd name="connsiteY1" fmla="*/ 1217682 h 2410190"/>
                <a:gd name="connsiteX2" fmla="*/ 1107 w 9252295"/>
                <a:gd name="connsiteY2" fmla="*/ 1206703 h 2410190"/>
                <a:gd name="connsiteX3" fmla="*/ 96158 w 9252295"/>
                <a:gd name="connsiteY3" fmla="*/ 1206703 h 2410190"/>
                <a:gd name="connsiteX4" fmla="*/ 95051 w 9252295"/>
                <a:gd name="connsiteY4" fmla="*/ 1217682 h 2410190"/>
                <a:gd name="connsiteX5" fmla="*/ 1192508 w 9252295"/>
                <a:gd name="connsiteY5" fmla="*/ 2315139 h 2410190"/>
                <a:gd name="connsiteX6" fmla="*/ 2289965 w 9252295"/>
                <a:gd name="connsiteY6" fmla="*/ 1217682 h 2410190"/>
                <a:gd name="connsiteX7" fmla="*/ 2289554 w 9252295"/>
                <a:gd name="connsiteY7" fmla="*/ 1209531 h 2410190"/>
                <a:gd name="connsiteX8" fmla="*/ 2290085 w 9252295"/>
                <a:gd name="connsiteY8" fmla="*/ 1209531 h 2410190"/>
                <a:gd name="connsiteX9" fmla="*/ 2295831 w 9252295"/>
                <a:gd name="connsiteY9" fmla="*/ 1095755 h 2410190"/>
                <a:gd name="connsiteX10" fmla="*/ 3482182 w 9252295"/>
                <a:gd name="connsiteY10" fmla="*/ 25174 h 2410190"/>
                <a:gd name="connsiteX11" fmla="*/ 4668533 w 9252295"/>
                <a:gd name="connsiteY11" fmla="*/ 1095755 h 2410190"/>
                <a:gd name="connsiteX12" fmla="*/ 4674278 w 9252295"/>
                <a:gd name="connsiteY12" fmla="*/ 1209531 h 2410190"/>
                <a:gd name="connsiteX13" fmla="*/ 4673516 w 9252295"/>
                <a:gd name="connsiteY13" fmla="*/ 1209531 h 2410190"/>
                <a:gd name="connsiteX14" fmla="*/ 4678322 w 9252295"/>
                <a:gd name="connsiteY14" fmla="*/ 1304717 h 2410190"/>
                <a:gd name="connsiteX15" fmla="*/ 5770114 w 9252295"/>
                <a:gd name="connsiteY15" fmla="*/ 2289966 h 2410190"/>
                <a:gd name="connsiteX16" fmla="*/ 6861904 w 9252295"/>
                <a:gd name="connsiteY16" fmla="*/ 1304717 h 2410190"/>
                <a:gd name="connsiteX17" fmla="*/ 6867159 w 9252295"/>
                <a:gd name="connsiteY17" fmla="*/ 1200660 h 2410190"/>
                <a:gd name="connsiteX18" fmla="*/ 6867690 w 9252295"/>
                <a:gd name="connsiteY18" fmla="*/ 1200660 h 2410190"/>
                <a:gd name="connsiteX19" fmla="*/ 6867279 w 9252295"/>
                <a:gd name="connsiteY19" fmla="*/ 1192508 h 2410190"/>
                <a:gd name="connsiteX20" fmla="*/ 8059787 w 9252295"/>
                <a:gd name="connsiteY20" fmla="*/ 0 h 2410190"/>
                <a:gd name="connsiteX21" fmla="*/ 9252295 w 9252295"/>
                <a:gd name="connsiteY21" fmla="*/ 1192508 h 2410190"/>
                <a:gd name="connsiteX22" fmla="*/ 9251964 w 9252295"/>
                <a:gd name="connsiteY22" fmla="*/ 1195794 h 2410190"/>
                <a:gd name="connsiteX23" fmla="*/ 9156913 w 9252295"/>
                <a:gd name="connsiteY23" fmla="*/ 1195794 h 2410190"/>
                <a:gd name="connsiteX24" fmla="*/ 9157244 w 9252295"/>
                <a:gd name="connsiteY24" fmla="*/ 1192508 h 2410190"/>
                <a:gd name="connsiteX25" fmla="*/ 8059787 w 9252295"/>
                <a:gd name="connsiteY25" fmla="*/ 95051 h 2410190"/>
                <a:gd name="connsiteX26" fmla="*/ 6962330 w 9252295"/>
                <a:gd name="connsiteY26" fmla="*/ 1192508 h 2410190"/>
                <a:gd name="connsiteX27" fmla="*/ 6962741 w 9252295"/>
                <a:gd name="connsiteY27" fmla="*/ 1200660 h 2410190"/>
                <a:gd name="connsiteX28" fmla="*/ 6962209 w 9252295"/>
                <a:gd name="connsiteY28" fmla="*/ 1200660 h 2410190"/>
                <a:gd name="connsiteX29" fmla="*/ 6956464 w 9252295"/>
                <a:gd name="connsiteY29" fmla="*/ 1314435 h 2410190"/>
                <a:gd name="connsiteX30" fmla="*/ 5770114 w 9252295"/>
                <a:gd name="connsiteY30" fmla="*/ 2385016 h 2410190"/>
                <a:gd name="connsiteX31" fmla="*/ 4583763 w 9252295"/>
                <a:gd name="connsiteY31" fmla="*/ 1314435 h 2410190"/>
                <a:gd name="connsiteX32" fmla="*/ 4578017 w 9252295"/>
                <a:gd name="connsiteY32" fmla="*/ 1200660 h 2410190"/>
                <a:gd name="connsiteX33" fmla="*/ 4578780 w 9252295"/>
                <a:gd name="connsiteY33" fmla="*/ 1200660 h 2410190"/>
                <a:gd name="connsiteX34" fmla="*/ 4573974 w 9252295"/>
                <a:gd name="connsiteY34" fmla="*/ 1105474 h 2410190"/>
                <a:gd name="connsiteX35" fmla="*/ 3482182 w 9252295"/>
                <a:gd name="connsiteY35" fmla="*/ 120225 h 2410190"/>
                <a:gd name="connsiteX36" fmla="*/ 2390391 w 9252295"/>
                <a:gd name="connsiteY36" fmla="*/ 1105474 h 2410190"/>
                <a:gd name="connsiteX37" fmla="*/ 2385136 w 9252295"/>
                <a:gd name="connsiteY37" fmla="*/ 1209531 h 2410190"/>
                <a:gd name="connsiteX38" fmla="*/ 2384604 w 9252295"/>
                <a:gd name="connsiteY38" fmla="*/ 1209531 h 2410190"/>
                <a:gd name="connsiteX39" fmla="*/ 2385016 w 9252295"/>
                <a:gd name="connsiteY39" fmla="*/ 1217682 h 2410190"/>
                <a:gd name="connsiteX40" fmla="*/ 1192508 w 9252295"/>
                <a:gd name="connsiteY40" fmla="*/ 2410190 h 24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252295" h="2410190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gradFill flip="none" rotWithShape="1">
              <a:gsLst>
                <a:gs pos="61000">
                  <a:schemeClr val="accent6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FD500365-FF2B-BD97-E160-2EE37926D791}"/>
                </a:ext>
              </a:extLst>
            </p:cNvPr>
            <p:cNvSpPr/>
            <p:nvPr/>
          </p:nvSpPr>
          <p:spPr>
            <a:xfrm>
              <a:off x="1320120" y="3149771"/>
              <a:ext cx="218092" cy="21809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 descr="timeline endpoints">
              <a:extLst>
                <a:ext uri="{FF2B5EF4-FFF2-40B4-BE49-F238E27FC236}">
                  <a16:creationId xmlns:a16="http://schemas.microsoft.com/office/drawing/2014/main" id="{34C8CF17-1B0C-28D1-6E4D-5187FFFDCE2D}"/>
                </a:ext>
              </a:extLst>
            </p:cNvPr>
            <p:cNvSpPr/>
            <p:nvPr/>
          </p:nvSpPr>
          <p:spPr>
            <a:xfrm>
              <a:off x="10480529" y="3149771"/>
              <a:ext cx="218092" cy="21809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0A472"/>
                </a:solidFill>
              </a:endParaRPr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8AC32E-428F-9A0A-3195-B3423A2C93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80355" y="2660943"/>
            <a:ext cx="1161288" cy="1161288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8A1666A-610A-35B4-038A-027C26F293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79505" y="2660943"/>
            <a:ext cx="1161288" cy="1161288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FDDA6AC-3BDE-259D-EBBE-6A7B12A217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8655" y="2660943"/>
            <a:ext cx="1161288" cy="116128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DFBC172-3AC7-02D5-403B-5AB8BAB3494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77805" y="2644842"/>
            <a:ext cx="1161288" cy="1161288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8496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199"/>
            <a:ext cx="11731752" cy="11760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4AF8E1-6D3D-7A31-0DD3-7B583B821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320120" y="2020391"/>
            <a:ext cx="9378501" cy="2410190"/>
            <a:chOff x="1320120" y="2020391"/>
            <a:chExt cx="9378501" cy="2410190"/>
          </a:xfrm>
        </p:grpSpPr>
        <p:sp>
          <p:nvSpPr>
            <p:cNvPr id="8" name="Freeform: Shape 7" descr="timeline ">
              <a:extLst>
                <a:ext uri="{FF2B5EF4-FFF2-40B4-BE49-F238E27FC236}">
                  <a16:creationId xmlns:a16="http://schemas.microsoft.com/office/drawing/2014/main" id="{95FFD2E4-8235-F2BF-A205-9D552619322C}"/>
                </a:ext>
              </a:extLst>
            </p:cNvPr>
            <p:cNvSpPr/>
            <p:nvPr/>
          </p:nvSpPr>
          <p:spPr>
            <a:xfrm flipH="1" flipV="1">
              <a:off x="1392439" y="2020391"/>
              <a:ext cx="9252295" cy="2410190"/>
            </a:xfrm>
            <a:custGeom>
              <a:avLst/>
              <a:gdLst>
                <a:gd name="connsiteX0" fmla="*/ 1192508 w 9252295"/>
                <a:gd name="connsiteY0" fmla="*/ 2410190 h 2410190"/>
                <a:gd name="connsiteX1" fmla="*/ 0 w 9252295"/>
                <a:gd name="connsiteY1" fmla="*/ 1217682 h 2410190"/>
                <a:gd name="connsiteX2" fmla="*/ 1107 w 9252295"/>
                <a:gd name="connsiteY2" fmla="*/ 1206703 h 2410190"/>
                <a:gd name="connsiteX3" fmla="*/ 96158 w 9252295"/>
                <a:gd name="connsiteY3" fmla="*/ 1206703 h 2410190"/>
                <a:gd name="connsiteX4" fmla="*/ 95051 w 9252295"/>
                <a:gd name="connsiteY4" fmla="*/ 1217682 h 2410190"/>
                <a:gd name="connsiteX5" fmla="*/ 1192508 w 9252295"/>
                <a:gd name="connsiteY5" fmla="*/ 2315139 h 2410190"/>
                <a:gd name="connsiteX6" fmla="*/ 2289965 w 9252295"/>
                <a:gd name="connsiteY6" fmla="*/ 1217682 h 2410190"/>
                <a:gd name="connsiteX7" fmla="*/ 2289554 w 9252295"/>
                <a:gd name="connsiteY7" fmla="*/ 1209531 h 2410190"/>
                <a:gd name="connsiteX8" fmla="*/ 2290085 w 9252295"/>
                <a:gd name="connsiteY8" fmla="*/ 1209531 h 2410190"/>
                <a:gd name="connsiteX9" fmla="*/ 2295831 w 9252295"/>
                <a:gd name="connsiteY9" fmla="*/ 1095755 h 2410190"/>
                <a:gd name="connsiteX10" fmla="*/ 3482182 w 9252295"/>
                <a:gd name="connsiteY10" fmla="*/ 25174 h 2410190"/>
                <a:gd name="connsiteX11" fmla="*/ 4668533 w 9252295"/>
                <a:gd name="connsiteY11" fmla="*/ 1095755 h 2410190"/>
                <a:gd name="connsiteX12" fmla="*/ 4674278 w 9252295"/>
                <a:gd name="connsiteY12" fmla="*/ 1209531 h 2410190"/>
                <a:gd name="connsiteX13" fmla="*/ 4673516 w 9252295"/>
                <a:gd name="connsiteY13" fmla="*/ 1209531 h 2410190"/>
                <a:gd name="connsiteX14" fmla="*/ 4678322 w 9252295"/>
                <a:gd name="connsiteY14" fmla="*/ 1304717 h 2410190"/>
                <a:gd name="connsiteX15" fmla="*/ 5770114 w 9252295"/>
                <a:gd name="connsiteY15" fmla="*/ 2289966 h 2410190"/>
                <a:gd name="connsiteX16" fmla="*/ 6861904 w 9252295"/>
                <a:gd name="connsiteY16" fmla="*/ 1304717 h 2410190"/>
                <a:gd name="connsiteX17" fmla="*/ 6867159 w 9252295"/>
                <a:gd name="connsiteY17" fmla="*/ 1200660 h 2410190"/>
                <a:gd name="connsiteX18" fmla="*/ 6867690 w 9252295"/>
                <a:gd name="connsiteY18" fmla="*/ 1200660 h 2410190"/>
                <a:gd name="connsiteX19" fmla="*/ 6867279 w 9252295"/>
                <a:gd name="connsiteY19" fmla="*/ 1192508 h 2410190"/>
                <a:gd name="connsiteX20" fmla="*/ 8059787 w 9252295"/>
                <a:gd name="connsiteY20" fmla="*/ 0 h 2410190"/>
                <a:gd name="connsiteX21" fmla="*/ 9252295 w 9252295"/>
                <a:gd name="connsiteY21" fmla="*/ 1192508 h 2410190"/>
                <a:gd name="connsiteX22" fmla="*/ 9251964 w 9252295"/>
                <a:gd name="connsiteY22" fmla="*/ 1195794 h 2410190"/>
                <a:gd name="connsiteX23" fmla="*/ 9156913 w 9252295"/>
                <a:gd name="connsiteY23" fmla="*/ 1195794 h 2410190"/>
                <a:gd name="connsiteX24" fmla="*/ 9157244 w 9252295"/>
                <a:gd name="connsiteY24" fmla="*/ 1192508 h 2410190"/>
                <a:gd name="connsiteX25" fmla="*/ 8059787 w 9252295"/>
                <a:gd name="connsiteY25" fmla="*/ 95051 h 2410190"/>
                <a:gd name="connsiteX26" fmla="*/ 6962330 w 9252295"/>
                <a:gd name="connsiteY26" fmla="*/ 1192508 h 2410190"/>
                <a:gd name="connsiteX27" fmla="*/ 6962741 w 9252295"/>
                <a:gd name="connsiteY27" fmla="*/ 1200660 h 2410190"/>
                <a:gd name="connsiteX28" fmla="*/ 6962209 w 9252295"/>
                <a:gd name="connsiteY28" fmla="*/ 1200660 h 2410190"/>
                <a:gd name="connsiteX29" fmla="*/ 6956464 w 9252295"/>
                <a:gd name="connsiteY29" fmla="*/ 1314435 h 2410190"/>
                <a:gd name="connsiteX30" fmla="*/ 5770114 w 9252295"/>
                <a:gd name="connsiteY30" fmla="*/ 2385016 h 2410190"/>
                <a:gd name="connsiteX31" fmla="*/ 4583763 w 9252295"/>
                <a:gd name="connsiteY31" fmla="*/ 1314435 h 2410190"/>
                <a:gd name="connsiteX32" fmla="*/ 4578017 w 9252295"/>
                <a:gd name="connsiteY32" fmla="*/ 1200660 h 2410190"/>
                <a:gd name="connsiteX33" fmla="*/ 4578780 w 9252295"/>
                <a:gd name="connsiteY33" fmla="*/ 1200660 h 2410190"/>
                <a:gd name="connsiteX34" fmla="*/ 4573974 w 9252295"/>
                <a:gd name="connsiteY34" fmla="*/ 1105474 h 2410190"/>
                <a:gd name="connsiteX35" fmla="*/ 3482182 w 9252295"/>
                <a:gd name="connsiteY35" fmla="*/ 120225 h 2410190"/>
                <a:gd name="connsiteX36" fmla="*/ 2390391 w 9252295"/>
                <a:gd name="connsiteY36" fmla="*/ 1105474 h 2410190"/>
                <a:gd name="connsiteX37" fmla="*/ 2385136 w 9252295"/>
                <a:gd name="connsiteY37" fmla="*/ 1209531 h 2410190"/>
                <a:gd name="connsiteX38" fmla="*/ 2384604 w 9252295"/>
                <a:gd name="connsiteY38" fmla="*/ 1209531 h 2410190"/>
                <a:gd name="connsiteX39" fmla="*/ 2385016 w 9252295"/>
                <a:gd name="connsiteY39" fmla="*/ 1217682 h 2410190"/>
                <a:gd name="connsiteX40" fmla="*/ 1192508 w 9252295"/>
                <a:gd name="connsiteY40" fmla="*/ 2410190 h 24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252295" h="2410190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gradFill flip="none" rotWithShape="1">
              <a:gsLst>
                <a:gs pos="61000">
                  <a:schemeClr val="accent6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FD500365-FF2B-BD97-E160-2EE37926D791}"/>
                </a:ext>
              </a:extLst>
            </p:cNvPr>
            <p:cNvSpPr/>
            <p:nvPr/>
          </p:nvSpPr>
          <p:spPr>
            <a:xfrm>
              <a:off x="1320120" y="3149771"/>
              <a:ext cx="218092" cy="21809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 descr="timeline endpoints">
              <a:extLst>
                <a:ext uri="{FF2B5EF4-FFF2-40B4-BE49-F238E27FC236}">
                  <a16:creationId xmlns:a16="http://schemas.microsoft.com/office/drawing/2014/main" id="{34C8CF17-1B0C-28D1-6E4D-5187FFFDCE2D}"/>
                </a:ext>
              </a:extLst>
            </p:cNvPr>
            <p:cNvSpPr/>
            <p:nvPr/>
          </p:nvSpPr>
          <p:spPr>
            <a:xfrm>
              <a:off x="10480529" y="3149771"/>
              <a:ext cx="218092" cy="21809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0A472"/>
                </a:solidFill>
              </a:endParaRPr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8AC32E-428F-9A0A-3195-B3423A2C93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80355" y="2660943"/>
            <a:ext cx="1161288" cy="1161288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8A1666A-610A-35B4-038A-027C26F293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79505" y="2660943"/>
            <a:ext cx="1161288" cy="1161288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FDDA6AC-3BDE-259D-EBBE-6A7B12A217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8655" y="2660943"/>
            <a:ext cx="1161288" cy="116128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DFBC172-3AC7-02D5-403B-5AB8BAB3494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77805" y="2644842"/>
            <a:ext cx="1161288" cy="1161288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14476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199"/>
            <a:ext cx="11731752" cy="1265567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69D12C-3F64-5612-65C0-30B87467635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09878" y="2585092"/>
            <a:ext cx="877824" cy="877824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1" y="4014522"/>
            <a:ext cx="1242313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1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576D8A9-A8D2-9DDC-0F30-8189EA083D2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53150" y="2585092"/>
            <a:ext cx="877824" cy="877824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70456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2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6E6D2BAA-4D65-0445-B45C-617A021365A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1591" y="2585092"/>
            <a:ext cx="877824" cy="877824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241242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3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499C3FA7-D6A4-3F9C-021F-BBFE172B3AB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24388" y="2585092"/>
            <a:ext cx="877824" cy="877824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241242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3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64EC693F-BE91-85FE-44F0-EFE8F6DAC59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04180" y="2585092"/>
            <a:ext cx="877824" cy="877824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241242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29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FC3D5189-674F-A21F-1398-5FCFC7F642C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47452" y="2585092"/>
            <a:ext cx="877824" cy="877824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0" y="4014522"/>
            <a:ext cx="1241241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0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29910F4-ABB9-EC08-F4A5-4EA1F188DA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65893" y="2585092"/>
            <a:ext cx="877824" cy="877824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1" y="4014522"/>
            <a:ext cx="1241241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1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DF1F1105-2FFE-7BE6-46FF-3A7630DE25C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718690" y="2585092"/>
            <a:ext cx="877824" cy="877824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1" y="4014522"/>
            <a:ext cx="1241241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1" y="4486178"/>
            <a:ext cx="1242313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D517CA-018E-3538-2285-537DE6EF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9701" y="2331273"/>
            <a:ext cx="5587556" cy="1392649"/>
            <a:chOff x="259701" y="2331273"/>
            <a:chExt cx="5587556" cy="1392649"/>
          </a:xfrm>
        </p:grpSpPr>
        <p:sp>
          <p:nvSpPr>
            <p:cNvPr id="3" name="Freeform: Shape 2" descr="timeline ">
              <a:extLst>
                <a:ext uri="{FF2B5EF4-FFF2-40B4-BE49-F238E27FC236}">
                  <a16:creationId xmlns:a16="http://schemas.microsoft.com/office/drawing/2014/main" id="{AC2061C7-0EF4-4BE2-C9C9-6500F8654BB4}"/>
                </a:ext>
              </a:extLst>
            </p:cNvPr>
            <p:cNvSpPr/>
            <p:nvPr userDrawn="1"/>
          </p:nvSpPr>
          <p:spPr>
            <a:xfrm rot="10800000" flipV="1">
              <a:off x="340122" y="2331273"/>
              <a:ext cx="5431542" cy="1392649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58193" h="1450763">
                  <a:moveTo>
                    <a:pt x="1450750" y="725607"/>
                  </a:moveTo>
                  <a:lnTo>
                    <a:pt x="1449830" y="725607"/>
                  </a:lnTo>
                  <a:lnTo>
                    <a:pt x="1449806" y="725382"/>
                  </a:lnTo>
                  <a:lnTo>
                    <a:pt x="1449830" y="725157"/>
                  </a:lnTo>
                  <a:lnTo>
                    <a:pt x="1402870" y="725157"/>
                  </a:lnTo>
                  <a:lnTo>
                    <a:pt x="1389130" y="588840"/>
                  </a:lnTo>
                  <a:cubicBezTo>
                    <a:pt x="1325954" y="280108"/>
                    <a:pt x="1052790" y="47869"/>
                    <a:pt x="725382" y="47869"/>
                  </a:cubicBezTo>
                  <a:cubicBezTo>
                    <a:pt x="351202" y="47869"/>
                    <a:pt x="47868" y="351202"/>
                    <a:pt x="47868" y="725382"/>
                  </a:cubicBezTo>
                  <a:lnTo>
                    <a:pt x="47890" y="725607"/>
                  </a:lnTo>
                  <a:lnTo>
                    <a:pt x="10" y="725607"/>
                  </a:lnTo>
                  <a:lnTo>
                    <a:pt x="0" y="725382"/>
                  </a:lnTo>
                  <a:cubicBezTo>
                    <a:pt x="0" y="324765"/>
                    <a:pt x="324764" y="1"/>
                    <a:pt x="725382" y="1"/>
                  </a:cubicBezTo>
                  <a:cubicBezTo>
                    <a:pt x="1125998" y="1"/>
                    <a:pt x="1450762" y="324765"/>
                    <a:pt x="1450762" y="725382"/>
                  </a:cubicBezTo>
                  <a:close/>
                  <a:moveTo>
                    <a:pt x="4932812" y="1450762"/>
                  </a:moveTo>
                  <a:cubicBezTo>
                    <a:pt x="4532195" y="1450762"/>
                    <a:pt x="4207431" y="1125998"/>
                    <a:pt x="4207431" y="725381"/>
                  </a:cubicBezTo>
                  <a:lnTo>
                    <a:pt x="4207442" y="725156"/>
                  </a:lnTo>
                  <a:lnTo>
                    <a:pt x="4208363" y="725156"/>
                  </a:lnTo>
                  <a:lnTo>
                    <a:pt x="4208386" y="725381"/>
                  </a:lnTo>
                  <a:lnTo>
                    <a:pt x="4208363" y="725606"/>
                  </a:lnTo>
                  <a:lnTo>
                    <a:pt x="4255322" y="725606"/>
                  </a:lnTo>
                  <a:lnTo>
                    <a:pt x="4269064" y="861924"/>
                  </a:lnTo>
                  <a:cubicBezTo>
                    <a:pt x="4332239" y="1170655"/>
                    <a:pt x="4605404" y="1402894"/>
                    <a:pt x="4932812" y="1402894"/>
                  </a:cubicBezTo>
                  <a:cubicBezTo>
                    <a:pt x="5306992" y="1402894"/>
                    <a:pt x="5610325" y="1099561"/>
                    <a:pt x="5610325" y="725381"/>
                  </a:cubicBezTo>
                  <a:lnTo>
                    <a:pt x="5610302" y="725156"/>
                  </a:lnTo>
                  <a:lnTo>
                    <a:pt x="5658182" y="725156"/>
                  </a:lnTo>
                  <a:lnTo>
                    <a:pt x="5658193" y="725381"/>
                  </a:lnTo>
                  <a:cubicBezTo>
                    <a:pt x="5658193" y="1125998"/>
                    <a:pt x="5333429" y="1450762"/>
                    <a:pt x="4932812" y="1450762"/>
                  </a:cubicBezTo>
                  <a:close/>
                  <a:moveTo>
                    <a:pt x="2127320" y="1450763"/>
                  </a:moveTo>
                  <a:cubicBezTo>
                    <a:pt x="1726703" y="1450763"/>
                    <a:pt x="1401938" y="1125999"/>
                    <a:pt x="1401938" y="725382"/>
                  </a:cubicBezTo>
                  <a:lnTo>
                    <a:pt x="1401950" y="725157"/>
                  </a:lnTo>
                  <a:lnTo>
                    <a:pt x="1402870" y="725157"/>
                  </a:lnTo>
                  <a:lnTo>
                    <a:pt x="1402894" y="725382"/>
                  </a:lnTo>
                  <a:lnTo>
                    <a:pt x="1402870" y="725607"/>
                  </a:lnTo>
                  <a:lnTo>
                    <a:pt x="1449830" y="725607"/>
                  </a:lnTo>
                  <a:lnTo>
                    <a:pt x="1463572" y="861925"/>
                  </a:lnTo>
                  <a:cubicBezTo>
                    <a:pt x="1526746" y="1170656"/>
                    <a:pt x="1799912" y="1402895"/>
                    <a:pt x="2127320" y="1402895"/>
                  </a:cubicBezTo>
                  <a:cubicBezTo>
                    <a:pt x="2501500" y="1402895"/>
                    <a:pt x="2804833" y="1099562"/>
                    <a:pt x="2804833" y="725382"/>
                  </a:cubicBezTo>
                  <a:lnTo>
                    <a:pt x="2804810" y="725157"/>
                  </a:lnTo>
                  <a:lnTo>
                    <a:pt x="2805515" y="725157"/>
                  </a:lnTo>
                  <a:lnTo>
                    <a:pt x="2820229" y="579192"/>
                  </a:lnTo>
                  <a:cubicBezTo>
                    <a:pt x="2887868" y="248648"/>
                    <a:pt x="3180333" y="0"/>
                    <a:pt x="3530873" y="0"/>
                  </a:cubicBezTo>
                  <a:cubicBezTo>
                    <a:pt x="3931490" y="0"/>
                    <a:pt x="4256254" y="324764"/>
                    <a:pt x="4256254" y="725381"/>
                  </a:cubicBezTo>
                  <a:lnTo>
                    <a:pt x="4256243" y="725606"/>
                  </a:lnTo>
                  <a:lnTo>
                    <a:pt x="4255322" y="725606"/>
                  </a:lnTo>
                  <a:lnTo>
                    <a:pt x="4255299" y="725381"/>
                  </a:lnTo>
                  <a:lnTo>
                    <a:pt x="4255322" y="725156"/>
                  </a:lnTo>
                  <a:lnTo>
                    <a:pt x="4208363" y="725156"/>
                  </a:lnTo>
                  <a:lnTo>
                    <a:pt x="4194621" y="588839"/>
                  </a:lnTo>
                  <a:cubicBezTo>
                    <a:pt x="4131446" y="280107"/>
                    <a:pt x="3858281" y="47868"/>
                    <a:pt x="3530873" y="47868"/>
                  </a:cubicBezTo>
                  <a:cubicBezTo>
                    <a:pt x="3156693" y="47868"/>
                    <a:pt x="2853360" y="351201"/>
                    <a:pt x="2853360" y="725381"/>
                  </a:cubicBezTo>
                  <a:lnTo>
                    <a:pt x="2853383" y="725606"/>
                  </a:lnTo>
                  <a:lnTo>
                    <a:pt x="2852678" y="725606"/>
                  </a:lnTo>
                  <a:lnTo>
                    <a:pt x="2837964" y="871572"/>
                  </a:lnTo>
                  <a:cubicBezTo>
                    <a:pt x="2770325" y="1202116"/>
                    <a:pt x="2477860" y="1450763"/>
                    <a:pt x="2127320" y="1450763"/>
                  </a:cubicBezTo>
                  <a:close/>
                </a:path>
              </a:pathLst>
            </a:custGeom>
            <a:gradFill>
              <a:gsLst>
                <a:gs pos="66000">
                  <a:schemeClr val="accent6"/>
                </a:gs>
                <a:gs pos="42000">
                  <a:schemeClr val="accent5"/>
                </a:gs>
                <a:gs pos="8000">
                  <a:schemeClr val="accent4"/>
                </a:gs>
                <a:gs pos="9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 descr="timeline endpoints">
              <a:extLst>
                <a:ext uri="{FF2B5EF4-FFF2-40B4-BE49-F238E27FC236}">
                  <a16:creationId xmlns:a16="http://schemas.microsoft.com/office/drawing/2014/main" id="{816FAAB1-A220-A22D-D72D-5780A2066406}"/>
                </a:ext>
              </a:extLst>
            </p:cNvPr>
            <p:cNvSpPr/>
            <p:nvPr userDrawn="1"/>
          </p:nvSpPr>
          <p:spPr>
            <a:xfrm>
              <a:off x="259701" y="2929878"/>
              <a:ext cx="190273" cy="1902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8C990738-7209-3620-599F-A86F9BAE8273}"/>
                </a:ext>
              </a:extLst>
            </p:cNvPr>
            <p:cNvSpPr/>
            <p:nvPr userDrawn="1"/>
          </p:nvSpPr>
          <p:spPr>
            <a:xfrm>
              <a:off x="5666452" y="2934612"/>
              <a:ext cx="180805" cy="180805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A45EEE-7A3F-07EF-B732-92E920EAA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53949" y="2331273"/>
            <a:ext cx="5587556" cy="1392649"/>
            <a:chOff x="6353949" y="2331273"/>
            <a:chExt cx="5587556" cy="1392649"/>
          </a:xfrm>
        </p:grpSpPr>
        <p:sp>
          <p:nvSpPr>
            <p:cNvPr id="10" name="Freeform: Shape 9" descr="timeline ">
              <a:extLst>
                <a:ext uri="{FF2B5EF4-FFF2-40B4-BE49-F238E27FC236}">
                  <a16:creationId xmlns:a16="http://schemas.microsoft.com/office/drawing/2014/main" id="{D5C5C7B3-6DA0-3C02-38EE-ABFEE464A2BB}"/>
                </a:ext>
              </a:extLst>
            </p:cNvPr>
            <p:cNvSpPr/>
            <p:nvPr userDrawn="1"/>
          </p:nvSpPr>
          <p:spPr>
            <a:xfrm rot="10800000" flipV="1">
              <a:off x="6434370" y="2331273"/>
              <a:ext cx="5431542" cy="1392649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58193" h="1450763">
                  <a:moveTo>
                    <a:pt x="1450750" y="725607"/>
                  </a:moveTo>
                  <a:lnTo>
                    <a:pt x="1449830" y="725607"/>
                  </a:lnTo>
                  <a:lnTo>
                    <a:pt x="1449806" y="725382"/>
                  </a:lnTo>
                  <a:lnTo>
                    <a:pt x="1449830" y="725157"/>
                  </a:lnTo>
                  <a:lnTo>
                    <a:pt x="1402870" y="725157"/>
                  </a:lnTo>
                  <a:lnTo>
                    <a:pt x="1389130" y="588840"/>
                  </a:lnTo>
                  <a:cubicBezTo>
                    <a:pt x="1325954" y="280108"/>
                    <a:pt x="1052790" y="47869"/>
                    <a:pt x="725382" y="47869"/>
                  </a:cubicBezTo>
                  <a:cubicBezTo>
                    <a:pt x="351202" y="47869"/>
                    <a:pt x="47868" y="351202"/>
                    <a:pt x="47868" y="725382"/>
                  </a:cubicBezTo>
                  <a:lnTo>
                    <a:pt x="47890" y="725607"/>
                  </a:lnTo>
                  <a:lnTo>
                    <a:pt x="10" y="725607"/>
                  </a:lnTo>
                  <a:lnTo>
                    <a:pt x="0" y="725382"/>
                  </a:lnTo>
                  <a:cubicBezTo>
                    <a:pt x="0" y="324765"/>
                    <a:pt x="324764" y="1"/>
                    <a:pt x="725382" y="1"/>
                  </a:cubicBezTo>
                  <a:cubicBezTo>
                    <a:pt x="1125998" y="1"/>
                    <a:pt x="1450762" y="324765"/>
                    <a:pt x="1450762" y="725382"/>
                  </a:cubicBezTo>
                  <a:close/>
                  <a:moveTo>
                    <a:pt x="4932812" y="1450762"/>
                  </a:moveTo>
                  <a:cubicBezTo>
                    <a:pt x="4532195" y="1450762"/>
                    <a:pt x="4207431" y="1125998"/>
                    <a:pt x="4207431" y="725381"/>
                  </a:cubicBezTo>
                  <a:lnTo>
                    <a:pt x="4207442" y="725156"/>
                  </a:lnTo>
                  <a:lnTo>
                    <a:pt x="4208363" y="725156"/>
                  </a:lnTo>
                  <a:lnTo>
                    <a:pt x="4208386" y="725381"/>
                  </a:lnTo>
                  <a:lnTo>
                    <a:pt x="4208363" y="725606"/>
                  </a:lnTo>
                  <a:lnTo>
                    <a:pt x="4255322" y="725606"/>
                  </a:lnTo>
                  <a:lnTo>
                    <a:pt x="4269064" y="861924"/>
                  </a:lnTo>
                  <a:cubicBezTo>
                    <a:pt x="4332239" y="1170655"/>
                    <a:pt x="4605404" y="1402894"/>
                    <a:pt x="4932812" y="1402894"/>
                  </a:cubicBezTo>
                  <a:cubicBezTo>
                    <a:pt x="5306992" y="1402894"/>
                    <a:pt x="5610325" y="1099561"/>
                    <a:pt x="5610325" y="725381"/>
                  </a:cubicBezTo>
                  <a:lnTo>
                    <a:pt x="5610302" y="725156"/>
                  </a:lnTo>
                  <a:lnTo>
                    <a:pt x="5658182" y="725156"/>
                  </a:lnTo>
                  <a:lnTo>
                    <a:pt x="5658193" y="725381"/>
                  </a:lnTo>
                  <a:cubicBezTo>
                    <a:pt x="5658193" y="1125998"/>
                    <a:pt x="5333429" y="1450762"/>
                    <a:pt x="4932812" y="1450762"/>
                  </a:cubicBezTo>
                  <a:close/>
                  <a:moveTo>
                    <a:pt x="2127320" y="1450763"/>
                  </a:moveTo>
                  <a:cubicBezTo>
                    <a:pt x="1726703" y="1450763"/>
                    <a:pt x="1401938" y="1125999"/>
                    <a:pt x="1401938" y="725382"/>
                  </a:cubicBezTo>
                  <a:lnTo>
                    <a:pt x="1401950" y="725157"/>
                  </a:lnTo>
                  <a:lnTo>
                    <a:pt x="1402870" y="725157"/>
                  </a:lnTo>
                  <a:lnTo>
                    <a:pt x="1402894" y="725382"/>
                  </a:lnTo>
                  <a:lnTo>
                    <a:pt x="1402870" y="725607"/>
                  </a:lnTo>
                  <a:lnTo>
                    <a:pt x="1449830" y="725607"/>
                  </a:lnTo>
                  <a:lnTo>
                    <a:pt x="1463572" y="861925"/>
                  </a:lnTo>
                  <a:cubicBezTo>
                    <a:pt x="1526746" y="1170656"/>
                    <a:pt x="1799912" y="1402895"/>
                    <a:pt x="2127320" y="1402895"/>
                  </a:cubicBezTo>
                  <a:cubicBezTo>
                    <a:pt x="2501500" y="1402895"/>
                    <a:pt x="2804833" y="1099562"/>
                    <a:pt x="2804833" y="725382"/>
                  </a:cubicBezTo>
                  <a:lnTo>
                    <a:pt x="2804810" y="725157"/>
                  </a:lnTo>
                  <a:lnTo>
                    <a:pt x="2805515" y="725157"/>
                  </a:lnTo>
                  <a:lnTo>
                    <a:pt x="2820229" y="579192"/>
                  </a:lnTo>
                  <a:cubicBezTo>
                    <a:pt x="2887868" y="248648"/>
                    <a:pt x="3180333" y="0"/>
                    <a:pt x="3530873" y="0"/>
                  </a:cubicBezTo>
                  <a:cubicBezTo>
                    <a:pt x="3931490" y="0"/>
                    <a:pt x="4256254" y="324764"/>
                    <a:pt x="4256254" y="725381"/>
                  </a:cubicBezTo>
                  <a:lnTo>
                    <a:pt x="4256243" y="725606"/>
                  </a:lnTo>
                  <a:lnTo>
                    <a:pt x="4255322" y="725606"/>
                  </a:lnTo>
                  <a:lnTo>
                    <a:pt x="4255299" y="725381"/>
                  </a:lnTo>
                  <a:lnTo>
                    <a:pt x="4255322" y="725156"/>
                  </a:lnTo>
                  <a:lnTo>
                    <a:pt x="4208363" y="725156"/>
                  </a:lnTo>
                  <a:lnTo>
                    <a:pt x="4194621" y="588839"/>
                  </a:lnTo>
                  <a:cubicBezTo>
                    <a:pt x="4131446" y="280107"/>
                    <a:pt x="3858281" y="47868"/>
                    <a:pt x="3530873" y="47868"/>
                  </a:cubicBezTo>
                  <a:cubicBezTo>
                    <a:pt x="3156693" y="47868"/>
                    <a:pt x="2853360" y="351201"/>
                    <a:pt x="2853360" y="725381"/>
                  </a:cubicBezTo>
                  <a:lnTo>
                    <a:pt x="2853383" y="725606"/>
                  </a:lnTo>
                  <a:lnTo>
                    <a:pt x="2852678" y="725606"/>
                  </a:lnTo>
                  <a:lnTo>
                    <a:pt x="2837964" y="871572"/>
                  </a:lnTo>
                  <a:cubicBezTo>
                    <a:pt x="2770325" y="1202116"/>
                    <a:pt x="2477860" y="1450763"/>
                    <a:pt x="2127320" y="1450763"/>
                  </a:cubicBezTo>
                  <a:close/>
                </a:path>
              </a:pathLst>
            </a:custGeom>
            <a:gradFill>
              <a:gsLst>
                <a:gs pos="66000">
                  <a:schemeClr val="accent6"/>
                </a:gs>
                <a:gs pos="42000">
                  <a:schemeClr val="accent5"/>
                </a:gs>
                <a:gs pos="8000">
                  <a:schemeClr val="accent4"/>
                </a:gs>
                <a:gs pos="9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4" descr="timeline endpoints">
              <a:extLst>
                <a:ext uri="{FF2B5EF4-FFF2-40B4-BE49-F238E27FC236}">
                  <a16:creationId xmlns:a16="http://schemas.microsoft.com/office/drawing/2014/main" id="{03982E1B-FD3A-AC57-25DA-C20832A4C22F}"/>
                </a:ext>
              </a:extLst>
            </p:cNvPr>
            <p:cNvSpPr/>
            <p:nvPr userDrawn="1"/>
          </p:nvSpPr>
          <p:spPr>
            <a:xfrm>
              <a:off x="6353949" y="2929878"/>
              <a:ext cx="190273" cy="190273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 descr="timeline endpoints">
              <a:extLst>
                <a:ext uri="{FF2B5EF4-FFF2-40B4-BE49-F238E27FC236}">
                  <a16:creationId xmlns:a16="http://schemas.microsoft.com/office/drawing/2014/main" id="{2CC14EE6-6330-4A96-A431-F23795BFEB4B}"/>
                </a:ext>
              </a:extLst>
            </p:cNvPr>
            <p:cNvSpPr/>
            <p:nvPr userDrawn="1"/>
          </p:nvSpPr>
          <p:spPr>
            <a:xfrm>
              <a:off x="11760700" y="2934612"/>
              <a:ext cx="180805" cy="180805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200"/>
            <a:ext cx="11731752" cy="96358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124243-35B7-C068-DE23-492108FAB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0708" y="1496310"/>
            <a:ext cx="1170522" cy="4672600"/>
            <a:chOff x="240708" y="1496310"/>
            <a:chExt cx="1170522" cy="4672600"/>
          </a:xfrm>
        </p:grpSpPr>
        <p:sp>
          <p:nvSpPr>
            <p:cNvPr id="7" name="Freeform: Shape 6" descr="timeline ">
              <a:extLst>
                <a:ext uri="{FF2B5EF4-FFF2-40B4-BE49-F238E27FC236}">
                  <a16:creationId xmlns:a16="http://schemas.microsoft.com/office/drawing/2014/main" id="{85E97D83-32EE-1082-8AC3-2D488569095E}"/>
                </a:ext>
              </a:extLst>
            </p:cNvPr>
            <p:cNvSpPr/>
            <p:nvPr userDrawn="1"/>
          </p:nvSpPr>
          <p:spPr>
            <a:xfrm rot="16200000" flipV="1">
              <a:off x="-1456639" y="3241639"/>
              <a:ext cx="4565215" cy="1170522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58193" h="1450763">
                  <a:moveTo>
                    <a:pt x="1450750" y="725607"/>
                  </a:moveTo>
                  <a:lnTo>
                    <a:pt x="1449830" y="725607"/>
                  </a:lnTo>
                  <a:lnTo>
                    <a:pt x="1449806" y="725382"/>
                  </a:lnTo>
                  <a:lnTo>
                    <a:pt x="1449830" y="725157"/>
                  </a:lnTo>
                  <a:lnTo>
                    <a:pt x="1402870" y="725157"/>
                  </a:lnTo>
                  <a:lnTo>
                    <a:pt x="1389130" y="588840"/>
                  </a:lnTo>
                  <a:cubicBezTo>
                    <a:pt x="1325954" y="280108"/>
                    <a:pt x="1052790" y="47869"/>
                    <a:pt x="725382" y="47869"/>
                  </a:cubicBezTo>
                  <a:cubicBezTo>
                    <a:pt x="351202" y="47869"/>
                    <a:pt x="47868" y="351202"/>
                    <a:pt x="47868" y="725382"/>
                  </a:cubicBezTo>
                  <a:lnTo>
                    <a:pt x="47890" y="725607"/>
                  </a:lnTo>
                  <a:lnTo>
                    <a:pt x="10" y="725607"/>
                  </a:lnTo>
                  <a:lnTo>
                    <a:pt x="0" y="725382"/>
                  </a:lnTo>
                  <a:cubicBezTo>
                    <a:pt x="0" y="324765"/>
                    <a:pt x="324764" y="1"/>
                    <a:pt x="725382" y="1"/>
                  </a:cubicBezTo>
                  <a:cubicBezTo>
                    <a:pt x="1125998" y="1"/>
                    <a:pt x="1450762" y="324765"/>
                    <a:pt x="1450762" y="725382"/>
                  </a:cubicBezTo>
                  <a:close/>
                  <a:moveTo>
                    <a:pt x="4932812" y="1450762"/>
                  </a:moveTo>
                  <a:cubicBezTo>
                    <a:pt x="4532195" y="1450762"/>
                    <a:pt x="4207431" y="1125998"/>
                    <a:pt x="4207431" y="725381"/>
                  </a:cubicBezTo>
                  <a:lnTo>
                    <a:pt x="4207442" y="725156"/>
                  </a:lnTo>
                  <a:lnTo>
                    <a:pt x="4208363" y="725156"/>
                  </a:lnTo>
                  <a:lnTo>
                    <a:pt x="4208386" y="725381"/>
                  </a:lnTo>
                  <a:lnTo>
                    <a:pt x="4208363" y="725606"/>
                  </a:lnTo>
                  <a:lnTo>
                    <a:pt x="4255322" y="725606"/>
                  </a:lnTo>
                  <a:lnTo>
                    <a:pt x="4269064" y="861924"/>
                  </a:lnTo>
                  <a:cubicBezTo>
                    <a:pt x="4332239" y="1170655"/>
                    <a:pt x="4605404" y="1402894"/>
                    <a:pt x="4932812" y="1402894"/>
                  </a:cubicBezTo>
                  <a:cubicBezTo>
                    <a:pt x="5306992" y="1402894"/>
                    <a:pt x="5610325" y="1099561"/>
                    <a:pt x="5610325" y="725381"/>
                  </a:cubicBezTo>
                  <a:lnTo>
                    <a:pt x="5610302" y="725156"/>
                  </a:lnTo>
                  <a:lnTo>
                    <a:pt x="5658182" y="725156"/>
                  </a:lnTo>
                  <a:lnTo>
                    <a:pt x="5658193" y="725381"/>
                  </a:lnTo>
                  <a:cubicBezTo>
                    <a:pt x="5658193" y="1125998"/>
                    <a:pt x="5333429" y="1450762"/>
                    <a:pt x="4932812" y="1450762"/>
                  </a:cubicBezTo>
                  <a:close/>
                  <a:moveTo>
                    <a:pt x="2127320" y="1450763"/>
                  </a:moveTo>
                  <a:cubicBezTo>
                    <a:pt x="1726703" y="1450763"/>
                    <a:pt x="1401938" y="1125999"/>
                    <a:pt x="1401938" y="725382"/>
                  </a:cubicBezTo>
                  <a:lnTo>
                    <a:pt x="1401950" y="725157"/>
                  </a:lnTo>
                  <a:lnTo>
                    <a:pt x="1402870" y="725157"/>
                  </a:lnTo>
                  <a:lnTo>
                    <a:pt x="1402894" y="725382"/>
                  </a:lnTo>
                  <a:lnTo>
                    <a:pt x="1402870" y="725607"/>
                  </a:lnTo>
                  <a:lnTo>
                    <a:pt x="1449830" y="725607"/>
                  </a:lnTo>
                  <a:lnTo>
                    <a:pt x="1463572" y="861925"/>
                  </a:lnTo>
                  <a:cubicBezTo>
                    <a:pt x="1526746" y="1170656"/>
                    <a:pt x="1799912" y="1402895"/>
                    <a:pt x="2127320" y="1402895"/>
                  </a:cubicBezTo>
                  <a:cubicBezTo>
                    <a:pt x="2501500" y="1402895"/>
                    <a:pt x="2804833" y="1099562"/>
                    <a:pt x="2804833" y="725382"/>
                  </a:cubicBezTo>
                  <a:lnTo>
                    <a:pt x="2804810" y="725157"/>
                  </a:lnTo>
                  <a:lnTo>
                    <a:pt x="2805515" y="725157"/>
                  </a:lnTo>
                  <a:lnTo>
                    <a:pt x="2820229" y="579192"/>
                  </a:lnTo>
                  <a:cubicBezTo>
                    <a:pt x="2887868" y="248648"/>
                    <a:pt x="3180333" y="0"/>
                    <a:pt x="3530873" y="0"/>
                  </a:cubicBezTo>
                  <a:cubicBezTo>
                    <a:pt x="3931490" y="0"/>
                    <a:pt x="4256254" y="324764"/>
                    <a:pt x="4256254" y="725381"/>
                  </a:cubicBezTo>
                  <a:lnTo>
                    <a:pt x="4256243" y="725606"/>
                  </a:lnTo>
                  <a:lnTo>
                    <a:pt x="4255322" y="725606"/>
                  </a:lnTo>
                  <a:lnTo>
                    <a:pt x="4255299" y="725381"/>
                  </a:lnTo>
                  <a:lnTo>
                    <a:pt x="4255322" y="725156"/>
                  </a:lnTo>
                  <a:lnTo>
                    <a:pt x="4208363" y="725156"/>
                  </a:lnTo>
                  <a:lnTo>
                    <a:pt x="4194621" y="588839"/>
                  </a:lnTo>
                  <a:cubicBezTo>
                    <a:pt x="4131446" y="280107"/>
                    <a:pt x="3858281" y="47868"/>
                    <a:pt x="3530873" y="47868"/>
                  </a:cubicBezTo>
                  <a:cubicBezTo>
                    <a:pt x="3156693" y="47868"/>
                    <a:pt x="2853360" y="351201"/>
                    <a:pt x="2853360" y="725381"/>
                  </a:cubicBezTo>
                  <a:lnTo>
                    <a:pt x="2853383" y="725606"/>
                  </a:lnTo>
                  <a:lnTo>
                    <a:pt x="2852678" y="725606"/>
                  </a:lnTo>
                  <a:lnTo>
                    <a:pt x="2837964" y="871572"/>
                  </a:lnTo>
                  <a:cubicBezTo>
                    <a:pt x="2770325" y="1202116"/>
                    <a:pt x="2477860" y="1450763"/>
                    <a:pt x="2127320" y="1450763"/>
                  </a:cubicBezTo>
                  <a:close/>
                </a:path>
              </a:pathLst>
            </a:custGeom>
            <a:gradFill>
              <a:gsLst>
                <a:gs pos="56000">
                  <a:schemeClr val="accent6"/>
                </a:gs>
                <a:gs pos="36000">
                  <a:schemeClr val="accent5"/>
                </a:gs>
                <a:gs pos="15000">
                  <a:schemeClr val="accent4"/>
                </a:gs>
                <a:gs pos="10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 descr="timeline endpoints">
              <a:extLst>
                <a:ext uri="{FF2B5EF4-FFF2-40B4-BE49-F238E27FC236}">
                  <a16:creationId xmlns:a16="http://schemas.microsoft.com/office/drawing/2014/main" id="{A68E7F3D-56B3-6400-38C6-48EA0FC2B65C}"/>
                </a:ext>
              </a:extLst>
            </p:cNvPr>
            <p:cNvSpPr/>
            <p:nvPr userDrawn="1"/>
          </p:nvSpPr>
          <p:spPr>
            <a:xfrm>
              <a:off x="745262" y="1496310"/>
              <a:ext cx="137199" cy="137199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A3B99CA7-DB66-357F-E082-9C19B50755E6}"/>
                </a:ext>
              </a:extLst>
            </p:cNvPr>
            <p:cNvSpPr/>
            <p:nvPr userDrawn="1"/>
          </p:nvSpPr>
          <p:spPr>
            <a:xfrm>
              <a:off x="745262" y="6031711"/>
              <a:ext cx="137199" cy="13719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7EB441-7AC5-42B7-2BBE-D2AB4CEB7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335188" y="1496310"/>
            <a:ext cx="1170522" cy="4672600"/>
            <a:chOff x="4335188" y="1496310"/>
            <a:chExt cx="1170522" cy="4672600"/>
          </a:xfrm>
        </p:grpSpPr>
        <p:sp>
          <p:nvSpPr>
            <p:cNvPr id="14" name="Freeform: Shape 13" descr="timeline ">
              <a:extLst>
                <a:ext uri="{FF2B5EF4-FFF2-40B4-BE49-F238E27FC236}">
                  <a16:creationId xmlns:a16="http://schemas.microsoft.com/office/drawing/2014/main" id="{3D5A0C1A-E309-F54E-56B1-C83E716B076E}"/>
                </a:ext>
              </a:extLst>
            </p:cNvPr>
            <p:cNvSpPr/>
            <p:nvPr userDrawn="1"/>
          </p:nvSpPr>
          <p:spPr>
            <a:xfrm rot="16200000" flipV="1">
              <a:off x="2637841" y="3241639"/>
              <a:ext cx="4565215" cy="1170522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58193" h="1450763">
                  <a:moveTo>
                    <a:pt x="1450750" y="725607"/>
                  </a:moveTo>
                  <a:lnTo>
                    <a:pt x="1449830" y="725607"/>
                  </a:lnTo>
                  <a:lnTo>
                    <a:pt x="1449806" y="725382"/>
                  </a:lnTo>
                  <a:lnTo>
                    <a:pt x="1449830" y="725157"/>
                  </a:lnTo>
                  <a:lnTo>
                    <a:pt x="1402870" y="725157"/>
                  </a:lnTo>
                  <a:lnTo>
                    <a:pt x="1389130" y="588840"/>
                  </a:lnTo>
                  <a:cubicBezTo>
                    <a:pt x="1325954" y="280108"/>
                    <a:pt x="1052790" y="47869"/>
                    <a:pt x="725382" y="47869"/>
                  </a:cubicBezTo>
                  <a:cubicBezTo>
                    <a:pt x="351202" y="47869"/>
                    <a:pt x="47868" y="351202"/>
                    <a:pt x="47868" y="725382"/>
                  </a:cubicBezTo>
                  <a:lnTo>
                    <a:pt x="47890" y="725607"/>
                  </a:lnTo>
                  <a:lnTo>
                    <a:pt x="10" y="725607"/>
                  </a:lnTo>
                  <a:lnTo>
                    <a:pt x="0" y="725382"/>
                  </a:lnTo>
                  <a:cubicBezTo>
                    <a:pt x="0" y="324765"/>
                    <a:pt x="324764" y="1"/>
                    <a:pt x="725382" y="1"/>
                  </a:cubicBezTo>
                  <a:cubicBezTo>
                    <a:pt x="1125998" y="1"/>
                    <a:pt x="1450762" y="324765"/>
                    <a:pt x="1450762" y="725382"/>
                  </a:cubicBezTo>
                  <a:close/>
                  <a:moveTo>
                    <a:pt x="4932812" y="1450762"/>
                  </a:moveTo>
                  <a:cubicBezTo>
                    <a:pt x="4532195" y="1450762"/>
                    <a:pt x="4207431" y="1125998"/>
                    <a:pt x="4207431" y="725381"/>
                  </a:cubicBezTo>
                  <a:lnTo>
                    <a:pt x="4207442" y="725156"/>
                  </a:lnTo>
                  <a:lnTo>
                    <a:pt x="4208363" y="725156"/>
                  </a:lnTo>
                  <a:lnTo>
                    <a:pt x="4208386" y="725381"/>
                  </a:lnTo>
                  <a:lnTo>
                    <a:pt x="4208363" y="725606"/>
                  </a:lnTo>
                  <a:lnTo>
                    <a:pt x="4255322" y="725606"/>
                  </a:lnTo>
                  <a:lnTo>
                    <a:pt x="4269064" y="861924"/>
                  </a:lnTo>
                  <a:cubicBezTo>
                    <a:pt x="4332239" y="1170655"/>
                    <a:pt x="4605404" y="1402894"/>
                    <a:pt x="4932812" y="1402894"/>
                  </a:cubicBezTo>
                  <a:cubicBezTo>
                    <a:pt x="5306992" y="1402894"/>
                    <a:pt x="5610325" y="1099561"/>
                    <a:pt x="5610325" y="725381"/>
                  </a:cubicBezTo>
                  <a:lnTo>
                    <a:pt x="5610302" y="725156"/>
                  </a:lnTo>
                  <a:lnTo>
                    <a:pt x="5658182" y="725156"/>
                  </a:lnTo>
                  <a:lnTo>
                    <a:pt x="5658193" y="725381"/>
                  </a:lnTo>
                  <a:cubicBezTo>
                    <a:pt x="5658193" y="1125998"/>
                    <a:pt x="5333429" y="1450762"/>
                    <a:pt x="4932812" y="1450762"/>
                  </a:cubicBezTo>
                  <a:close/>
                  <a:moveTo>
                    <a:pt x="2127320" y="1450763"/>
                  </a:moveTo>
                  <a:cubicBezTo>
                    <a:pt x="1726703" y="1450763"/>
                    <a:pt x="1401938" y="1125999"/>
                    <a:pt x="1401938" y="725382"/>
                  </a:cubicBezTo>
                  <a:lnTo>
                    <a:pt x="1401950" y="725157"/>
                  </a:lnTo>
                  <a:lnTo>
                    <a:pt x="1402870" y="725157"/>
                  </a:lnTo>
                  <a:lnTo>
                    <a:pt x="1402894" y="725382"/>
                  </a:lnTo>
                  <a:lnTo>
                    <a:pt x="1402870" y="725607"/>
                  </a:lnTo>
                  <a:lnTo>
                    <a:pt x="1449830" y="725607"/>
                  </a:lnTo>
                  <a:lnTo>
                    <a:pt x="1463572" y="861925"/>
                  </a:lnTo>
                  <a:cubicBezTo>
                    <a:pt x="1526746" y="1170656"/>
                    <a:pt x="1799912" y="1402895"/>
                    <a:pt x="2127320" y="1402895"/>
                  </a:cubicBezTo>
                  <a:cubicBezTo>
                    <a:pt x="2501500" y="1402895"/>
                    <a:pt x="2804833" y="1099562"/>
                    <a:pt x="2804833" y="725382"/>
                  </a:cubicBezTo>
                  <a:lnTo>
                    <a:pt x="2804810" y="725157"/>
                  </a:lnTo>
                  <a:lnTo>
                    <a:pt x="2805515" y="725157"/>
                  </a:lnTo>
                  <a:lnTo>
                    <a:pt x="2820229" y="579192"/>
                  </a:lnTo>
                  <a:cubicBezTo>
                    <a:pt x="2887868" y="248648"/>
                    <a:pt x="3180333" y="0"/>
                    <a:pt x="3530873" y="0"/>
                  </a:cubicBezTo>
                  <a:cubicBezTo>
                    <a:pt x="3931490" y="0"/>
                    <a:pt x="4256254" y="324764"/>
                    <a:pt x="4256254" y="725381"/>
                  </a:cubicBezTo>
                  <a:lnTo>
                    <a:pt x="4256243" y="725606"/>
                  </a:lnTo>
                  <a:lnTo>
                    <a:pt x="4255322" y="725606"/>
                  </a:lnTo>
                  <a:lnTo>
                    <a:pt x="4255299" y="725381"/>
                  </a:lnTo>
                  <a:lnTo>
                    <a:pt x="4255322" y="725156"/>
                  </a:lnTo>
                  <a:lnTo>
                    <a:pt x="4208363" y="725156"/>
                  </a:lnTo>
                  <a:lnTo>
                    <a:pt x="4194621" y="588839"/>
                  </a:lnTo>
                  <a:cubicBezTo>
                    <a:pt x="4131446" y="280107"/>
                    <a:pt x="3858281" y="47868"/>
                    <a:pt x="3530873" y="47868"/>
                  </a:cubicBezTo>
                  <a:cubicBezTo>
                    <a:pt x="3156693" y="47868"/>
                    <a:pt x="2853360" y="351201"/>
                    <a:pt x="2853360" y="725381"/>
                  </a:cubicBezTo>
                  <a:lnTo>
                    <a:pt x="2853383" y="725606"/>
                  </a:lnTo>
                  <a:lnTo>
                    <a:pt x="2852678" y="725606"/>
                  </a:lnTo>
                  <a:lnTo>
                    <a:pt x="2837964" y="871572"/>
                  </a:lnTo>
                  <a:cubicBezTo>
                    <a:pt x="2770325" y="1202116"/>
                    <a:pt x="2477860" y="1450763"/>
                    <a:pt x="2127320" y="1450763"/>
                  </a:cubicBezTo>
                  <a:close/>
                </a:path>
              </a:pathLst>
            </a:custGeom>
            <a:gradFill>
              <a:gsLst>
                <a:gs pos="56000">
                  <a:schemeClr val="accent6"/>
                </a:gs>
                <a:gs pos="36000">
                  <a:schemeClr val="accent5"/>
                </a:gs>
                <a:gs pos="15000">
                  <a:schemeClr val="accent4"/>
                </a:gs>
                <a:gs pos="10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4" descr="timeline endpoints">
              <a:extLst>
                <a:ext uri="{FF2B5EF4-FFF2-40B4-BE49-F238E27FC236}">
                  <a16:creationId xmlns:a16="http://schemas.microsoft.com/office/drawing/2014/main" id="{C320BD29-7F24-E436-41ED-2FB6B09FFA7D}"/>
                </a:ext>
              </a:extLst>
            </p:cNvPr>
            <p:cNvSpPr/>
            <p:nvPr userDrawn="1"/>
          </p:nvSpPr>
          <p:spPr>
            <a:xfrm>
              <a:off x="4839742" y="1496310"/>
              <a:ext cx="137199" cy="137199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 descr="timeline endpoints">
              <a:extLst>
                <a:ext uri="{FF2B5EF4-FFF2-40B4-BE49-F238E27FC236}">
                  <a16:creationId xmlns:a16="http://schemas.microsoft.com/office/drawing/2014/main" id="{25CD3A00-642F-F865-8DF5-9FCA90EBD24F}"/>
                </a:ext>
              </a:extLst>
            </p:cNvPr>
            <p:cNvSpPr/>
            <p:nvPr userDrawn="1"/>
          </p:nvSpPr>
          <p:spPr>
            <a:xfrm>
              <a:off x="4839742" y="6031711"/>
              <a:ext cx="137199" cy="13719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C1A445-4A1E-0E9A-C43A-7286C5F44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58548" y="1496310"/>
            <a:ext cx="1170522" cy="4672600"/>
            <a:chOff x="8358548" y="1496310"/>
            <a:chExt cx="1170522" cy="4672600"/>
          </a:xfrm>
        </p:grpSpPr>
        <p:sp>
          <p:nvSpPr>
            <p:cNvPr id="21" name="Freeform: Shape 20" descr="timeline ">
              <a:extLst>
                <a:ext uri="{FF2B5EF4-FFF2-40B4-BE49-F238E27FC236}">
                  <a16:creationId xmlns:a16="http://schemas.microsoft.com/office/drawing/2014/main" id="{4952EE22-E795-2FC7-052C-2BD82A656C94}"/>
                </a:ext>
              </a:extLst>
            </p:cNvPr>
            <p:cNvSpPr/>
            <p:nvPr userDrawn="1"/>
          </p:nvSpPr>
          <p:spPr>
            <a:xfrm rot="16200000" flipV="1">
              <a:off x="6661201" y="3241639"/>
              <a:ext cx="4565215" cy="1170522"/>
            </a:xfrm>
            <a:custGeom>
              <a:avLst/>
              <a:gdLst>
                <a:gd name="connsiteX0" fmla="*/ 1450750 w 5658193"/>
                <a:gd name="connsiteY0" fmla="*/ 725607 h 1450763"/>
                <a:gd name="connsiteX1" fmla="*/ 1449830 w 5658193"/>
                <a:gd name="connsiteY1" fmla="*/ 725607 h 1450763"/>
                <a:gd name="connsiteX2" fmla="*/ 1449806 w 5658193"/>
                <a:gd name="connsiteY2" fmla="*/ 725382 h 1450763"/>
                <a:gd name="connsiteX3" fmla="*/ 1449830 w 5658193"/>
                <a:gd name="connsiteY3" fmla="*/ 725157 h 1450763"/>
                <a:gd name="connsiteX4" fmla="*/ 1402870 w 5658193"/>
                <a:gd name="connsiteY4" fmla="*/ 725157 h 1450763"/>
                <a:gd name="connsiteX5" fmla="*/ 1389130 w 5658193"/>
                <a:gd name="connsiteY5" fmla="*/ 588840 h 1450763"/>
                <a:gd name="connsiteX6" fmla="*/ 725382 w 5658193"/>
                <a:gd name="connsiteY6" fmla="*/ 47869 h 1450763"/>
                <a:gd name="connsiteX7" fmla="*/ 47868 w 5658193"/>
                <a:gd name="connsiteY7" fmla="*/ 725382 h 1450763"/>
                <a:gd name="connsiteX8" fmla="*/ 47890 w 5658193"/>
                <a:gd name="connsiteY8" fmla="*/ 725607 h 1450763"/>
                <a:gd name="connsiteX9" fmla="*/ 10 w 5658193"/>
                <a:gd name="connsiteY9" fmla="*/ 725607 h 1450763"/>
                <a:gd name="connsiteX10" fmla="*/ 0 w 5658193"/>
                <a:gd name="connsiteY10" fmla="*/ 725382 h 1450763"/>
                <a:gd name="connsiteX11" fmla="*/ 725382 w 5658193"/>
                <a:gd name="connsiteY11" fmla="*/ 1 h 1450763"/>
                <a:gd name="connsiteX12" fmla="*/ 1450762 w 5658193"/>
                <a:gd name="connsiteY12" fmla="*/ 725382 h 1450763"/>
                <a:gd name="connsiteX13" fmla="*/ 4932812 w 5658193"/>
                <a:gd name="connsiteY13" fmla="*/ 1450762 h 1450763"/>
                <a:gd name="connsiteX14" fmla="*/ 4207431 w 5658193"/>
                <a:gd name="connsiteY14" fmla="*/ 725381 h 1450763"/>
                <a:gd name="connsiteX15" fmla="*/ 4207442 w 5658193"/>
                <a:gd name="connsiteY15" fmla="*/ 725156 h 1450763"/>
                <a:gd name="connsiteX16" fmla="*/ 4208363 w 5658193"/>
                <a:gd name="connsiteY16" fmla="*/ 725156 h 1450763"/>
                <a:gd name="connsiteX17" fmla="*/ 4208386 w 5658193"/>
                <a:gd name="connsiteY17" fmla="*/ 725381 h 1450763"/>
                <a:gd name="connsiteX18" fmla="*/ 4208363 w 5658193"/>
                <a:gd name="connsiteY18" fmla="*/ 725606 h 1450763"/>
                <a:gd name="connsiteX19" fmla="*/ 4255322 w 5658193"/>
                <a:gd name="connsiteY19" fmla="*/ 725606 h 1450763"/>
                <a:gd name="connsiteX20" fmla="*/ 4269064 w 5658193"/>
                <a:gd name="connsiteY20" fmla="*/ 861924 h 1450763"/>
                <a:gd name="connsiteX21" fmla="*/ 4932812 w 5658193"/>
                <a:gd name="connsiteY21" fmla="*/ 1402894 h 1450763"/>
                <a:gd name="connsiteX22" fmla="*/ 5610325 w 5658193"/>
                <a:gd name="connsiteY22" fmla="*/ 725381 h 1450763"/>
                <a:gd name="connsiteX23" fmla="*/ 5610302 w 5658193"/>
                <a:gd name="connsiteY23" fmla="*/ 725156 h 1450763"/>
                <a:gd name="connsiteX24" fmla="*/ 5658182 w 5658193"/>
                <a:gd name="connsiteY24" fmla="*/ 725156 h 1450763"/>
                <a:gd name="connsiteX25" fmla="*/ 5658193 w 5658193"/>
                <a:gd name="connsiteY25" fmla="*/ 725381 h 1450763"/>
                <a:gd name="connsiteX26" fmla="*/ 4932812 w 5658193"/>
                <a:gd name="connsiteY26" fmla="*/ 1450762 h 1450763"/>
                <a:gd name="connsiteX27" fmla="*/ 2127320 w 5658193"/>
                <a:gd name="connsiteY27" fmla="*/ 1450763 h 1450763"/>
                <a:gd name="connsiteX28" fmla="*/ 1401938 w 5658193"/>
                <a:gd name="connsiteY28" fmla="*/ 725382 h 1450763"/>
                <a:gd name="connsiteX29" fmla="*/ 1401950 w 5658193"/>
                <a:gd name="connsiteY29" fmla="*/ 725157 h 1450763"/>
                <a:gd name="connsiteX30" fmla="*/ 1402870 w 5658193"/>
                <a:gd name="connsiteY30" fmla="*/ 725157 h 1450763"/>
                <a:gd name="connsiteX31" fmla="*/ 1402894 w 5658193"/>
                <a:gd name="connsiteY31" fmla="*/ 725382 h 1450763"/>
                <a:gd name="connsiteX32" fmla="*/ 1402870 w 5658193"/>
                <a:gd name="connsiteY32" fmla="*/ 725607 h 1450763"/>
                <a:gd name="connsiteX33" fmla="*/ 1449830 w 5658193"/>
                <a:gd name="connsiteY33" fmla="*/ 725607 h 1450763"/>
                <a:gd name="connsiteX34" fmla="*/ 1463572 w 5658193"/>
                <a:gd name="connsiteY34" fmla="*/ 861925 h 1450763"/>
                <a:gd name="connsiteX35" fmla="*/ 2127320 w 5658193"/>
                <a:gd name="connsiteY35" fmla="*/ 1402895 h 1450763"/>
                <a:gd name="connsiteX36" fmla="*/ 2804833 w 5658193"/>
                <a:gd name="connsiteY36" fmla="*/ 725382 h 1450763"/>
                <a:gd name="connsiteX37" fmla="*/ 2804810 w 5658193"/>
                <a:gd name="connsiteY37" fmla="*/ 725157 h 1450763"/>
                <a:gd name="connsiteX38" fmla="*/ 2805515 w 5658193"/>
                <a:gd name="connsiteY38" fmla="*/ 725157 h 1450763"/>
                <a:gd name="connsiteX39" fmla="*/ 2820229 w 5658193"/>
                <a:gd name="connsiteY39" fmla="*/ 579192 h 1450763"/>
                <a:gd name="connsiteX40" fmla="*/ 3530873 w 5658193"/>
                <a:gd name="connsiteY40" fmla="*/ 0 h 1450763"/>
                <a:gd name="connsiteX41" fmla="*/ 4256254 w 5658193"/>
                <a:gd name="connsiteY41" fmla="*/ 725381 h 1450763"/>
                <a:gd name="connsiteX42" fmla="*/ 4256243 w 5658193"/>
                <a:gd name="connsiteY42" fmla="*/ 725606 h 1450763"/>
                <a:gd name="connsiteX43" fmla="*/ 4255322 w 5658193"/>
                <a:gd name="connsiteY43" fmla="*/ 725606 h 1450763"/>
                <a:gd name="connsiteX44" fmla="*/ 4255299 w 5658193"/>
                <a:gd name="connsiteY44" fmla="*/ 725381 h 1450763"/>
                <a:gd name="connsiteX45" fmla="*/ 4255322 w 5658193"/>
                <a:gd name="connsiteY45" fmla="*/ 725156 h 1450763"/>
                <a:gd name="connsiteX46" fmla="*/ 4208363 w 5658193"/>
                <a:gd name="connsiteY46" fmla="*/ 725156 h 1450763"/>
                <a:gd name="connsiteX47" fmla="*/ 4194621 w 5658193"/>
                <a:gd name="connsiteY47" fmla="*/ 588839 h 1450763"/>
                <a:gd name="connsiteX48" fmla="*/ 3530873 w 5658193"/>
                <a:gd name="connsiteY48" fmla="*/ 47868 h 1450763"/>
                <a:gd name="connsiteX49" fmla="*/ 2853360 w 5658193"/>
                <a:gd name="connsiteY49" fmla="*/ 725381 h 1450763"/>
                <a:gd name="connsiteX50" fmla="*/ 2853383 w 5658193"/>
                <a:gd name="connsiteY50" fmla="*/ 725606 h 1450763"/>
                <a:gd name="connsiteX51" fmla="*/ 2852678 w 5658193"/>
                <a:gd name="connsiteY51" fmla="*/ 725606 h 1450763"/>
                <a:gd name="connsiteX52" fmla="*/ 2837964 w 5658193"/>
                <a:gd name="connsiteY52" fmla="*/ 871572 h 1450763"/>
                <a:gd name="connsiteX53" fmla="*/ 2127320 w 5658193"/>
                <a:gd name="connsiteY53" fmla="*/ 1450763 h 145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58193" h="1450763">
                  <a:moveTo>
                    <a:pt x="1450750" y="725607"/>
                  </a:moveTo>
                  <a:lnTo>
                    <a:pt x="1449830" y="725607"/>
                  </a:lnTo>
                  <a:lnTo>
                    <a:pt x="1449806" y="725382"/>
                  </a:lnTo>
                  <a:lnTo>
                    <a:pt x="1449830" y="725157"/>
                  </a:lnTo>
                  <a:lnTo>
                    <a:pt x="1402870" y="725157"/>
                  </a:lnTo>
                  <a:lnTo>
                    <a:pt x="1389130" y="588840"/>
                  </a:lnTo>
                  <a:cubicBezTo>
                    <a:pt x="1325954" y="280108"/>
                    <a:pt x="1052790" y="47869"/>
                    <a:pt x="725382" y="47869"/>
                  </a:cubicBezTo>
                  <a:cubicBezTo>
                    <a:pt x="351202" y="47869"/>
                    <a:pt x="47868" y="351202"/>
                    <a:pt x="47868" y="725382"/>
                  </a:cubicBezTo>
                  <a:lnTo>
                    <a:pt x="47890" y="725607"/>
                  </a:lnTo>
                  <a:lnTo>
                    <a:pt x="10" y="725607"/>
                  </a:lnTo>
                  <a:lnTo>
                    <a:pt x="0" y="725382"/>
                  </a:lnTo>
                  <a:cubicBezTo>
                    <a:pt x="0" y="324765"/>
                    <a:pt x="324764" y="1"/>
                    <a:pt x="725382" y="1"/>
                  </a:cubicBezTo>
                  <a:cubicBezTo>
                    <a:pt x="1125998" y="1"/>
                    <a:pt x="1450762" y="324765"/>
                    <a:pt x="1450762" y="725382"/>
                  </a:cubicBezTo>
                  <a:close/>
                  <a:moveTo>
                    <a:pt x="4932812" y="1450762"/>
                  </a:moveTo>
                  <a:cubicBezTo>
                    <a:pt x="4532195" y="1450762"/>
                    <a:pt x="4207431" y="1125998"/>
                    <a:pt x="4207431" y="725381"/>
                  </a:cubicBezTo>
                  <a:lnTo>
                    <a:pt x="4207442" y="725156"/>
                  </a:lnTo>
                  <a:lnTo>
                    <a:pt x="4208363" y="725156"/>
                  </a:lnTo>
                  <a:lnTo>
                    <a:pt x="4208386" y="725381"/>
                  </a:lnTo>
                  <a:lnTo>
                    <a:pt x="4208363" y="725606"/>
                  </a:lnTo>
                  <a:lnTo>
                    <a:pt x="4255322" y="725606"/>
                  </a:lnTo>
                  <a:lnTo>
                    <a:pt x="4269064" y="861924"/>
                  </a:lnTo>
                  <a:cubicBezTo>
                    <a:pt x="4332239" y="1170655"/>
                    <a:pt x="4605404" y="1402894"/>
                    <a:pt x="4932812" y="1402894"/>
                  </a:cubicBezTo>
                  <a:cubicBezTo>
                    <a:pt x="5306992" y="1402894"/>
                    <a:pt x="5610325" y="1099561"/>
                    <a:pt x="5610325" y="725381"/>
                  </a:cubicBezTo>
                  <a:lnTo>
                    <a:pt x="5610302" y="725156"/>
                  </a:lnTo>
                  <a:lnTo>
                    <a:pt x="5658182" y="725156"/>
                  </a:lnTo>
                  <a:lnTo>
                    <a:pt x="5658193" y="725381"/>
                  </a:lnTo>
                  <a:cubicBezTo>
                    <a:pt x="5658193" y="1125998"/>
                    <a:pt x="5333429" y="1450762"/>
                    <a:pt x="4932812" y="1450762"/>
                  </a:cubicBezTo>
                  <a:close/>
                  <a:moveTo>
                    <a:pt x="2127320" y="1450763"/>
                  </a:moveTo>
                  <a:cubicBezTo>
                    <a:pt x="1726703" y="1450763"/>
                    <a:pt x="1401938" y="1125999"/>
                    <a:pt x="1401938" y="725382"/>
                  </a:cubicBezTo>
                  <a:lnTo>
                    <a:pt x="1401950" y="725157"/>
                  </a:lnTo>
                  <a:lnTo>
                    <a:pt x="1402870" y="725157"/>
                  </a:lnTo>
                  <a:lnTo>
                    <a:pt x="1402894" y="725382"/>
                  </a:lnTo>
                  <a:lnTo>
                    <a:pt x="1402870" y="725607"/>
                  </a:lnTo>
                  <a:lnTo>
                    <a:pt x="1449830" y="725607"/>
                  </a:lnTo>
                  <a:lnTo>
                    <a:pt x="1463572" y="861925"/>
                  </a:lnTo>
                  <a:cubicBezTo>
                    <a:pt x="1526746" y="1170656"/>
                    <a:pt x="1799912" y="1402895"/>
                    <a:pt x="2127320" y="1402895"/>
                  </a:cubicBezTo>
                  <a:cubicBezTo>
                    <a:pt x="2501500" y="1402895"/>
                    <a:pt x="2804833" y="1099562"/>
                    <a:pt x="2804833" y="725382"/>
                  </a:cubicBezTo>
                  <a:lnTo>
                    <a:pt x="2804810" y="725157"/>
                  </a:lnTo>
                  <a:lnTo>
                    <a:pt x="2805515" y="725157"/>
                  </a:lnTo>
                  <a:lnTo>
                    <a:pt x="2820229" y="579192"/>
                  </a:lnTo>
                  <a:cubicBezTo>
                    <a:pt x="2887868" y="248648"/>
                    <a:pt x="3180333" y="0"/>
                    <a:pt x="3530873" y="0"/>
                  </a:cubicBezTo>
                  <a:cubicBezTo>
                    <a:pt x="3931490" y="0"/>
                    <a:pt x="4256254" y="324764"/>
                    <a:pt x="4256254" y="725381"/>
                  </a:cubicBezTo>
                  <a:lnTo>
                    <a:pt x="4256243" y="725606"/>
                  </a:lnTo>
                  <a:lnTo>
                    <a:pt x="4255322" y="725606"/>
                  </a:lnTo>
                  <a:lnTo>
                    <a:pt x="4255299" y="725381"/>
                  </a:lnTo>
                  <a:lnTo>
                    <a:pt x="4255322" y="725156"/>
                  </a:lnTo>
                  <a:lnTo>
                    <a:pt x="4208363" y="725156"/>
                  </a:lnTo>
                  <a:lnTo>
                    <a:pt x="4194621" y="588839"/>
                  </a:lnTo>
                  <a:cubicBezTo>
                    <a:pt x="4131446" y="280107"/>
                    <a:pt x="3858281" y="47868"/>
                    <a:pt x="3530873" y="47868"/>
                  </a:cubicBezTo>
                  <a:cubicBezTo>
                    <a:pt x="3156693" y="47868"/>
                    <a:pt x="2853360" y="351201"/>
                    <a:pt x="2853360" y="725381"/>
                  </a:cubicBezTo>
                  <a:lnTo>
                    <a:pt x="2853383" y="725606"/>
                  </a:lnTo>
                  <a:lnTo>
                    <a:pt x="2852678" y="725606"/>
                  </a:lnTo>
                  <a:lnTo>
                    <a:pt x="2837964" y="871572"/>
                  </a:lnTo>
                  <a:cubicBezTo>
                    <a:pt x="2770325" y="1202116"/>
                    <a:pt x="2477860" y="1450763"/>
                    <a:pt x="2127320" y="1450763"/>
                  </a:cubicBezTo>
                  <a:close/>
                </a:path>
              </a:pathLst>
            </a:custGeom>
            <a:gradFill>
              <a:gsLst>
                <a:gs pos="56000">
                  <a:schemeClr val="accent6"/>
                </a:gs>
                <a:gs pos="36000">
                  <a:schemeClr val="accent5"/>
                </a:gs>
                <a:gs pos="15000">
                  <a:schemeClr val="accent4"/>
                </a:gs>
                <a:gs pos="100000">
                  <a:schemeClr val="accent3"/>
                </a:gs>
              </a:gsLst>
              <a:lin ang="10800000" scaled="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 descr="timeline endpoints">
              <a:extLst>
                <a:ext uri="{FF2B5EF4-FFF2-40B4-BE49-F238E27FC236}">
                  <a16:creationId xmlns:a16="http://schemas.microsoft.com/office/drawing/2014/main" id="{8D2BA49E-8E76-1626-C082-0F0B29E6A6C1}"/>
                </a:ext>
              </a:extLst>
            </p:cNvPr>
            <p:cNvSpPr/>
            <p:nvPr userDrawn="1"/>
          </p:nvSpPr>
          <p:spPr>
            <a:xfrm>
              <a:off x="8863102" y="1496310"/>
              <a:ext cx="137199" cy="137199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 descr="timeline endpoints">
              <a:extLst>
                <a:ext uri="{FF2B5EF4-FFF2-40B4-BE49-F238E27FC236}">
                  <a16:creationId xmlns:a16="http://schemas.microsoft.com/office/drawing/2014/main" id="{870CE816-FC7D-CDF1-F5DD-D83DDC380C90}"/>
                </a:ext>
              </a:extLst>
            </p:cNvPr>
            <p:cNvSpPr/>
            <p:nvPr userDrawn="1"/>
          </p:nvSpPr>
          <p:spPr>
            <a:xfrm>
              <a:off x="8863102" y="6031711"/>
              <a:ext cx="137199" cy="13719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FF44018C-13EE-748B-B820-E02F62C1B2B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17578" y="1709039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BAF4CB08-A110-AEA1-5307-2871FEE2CA1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17578" y="2854501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A9174361-1319-57DB-45D4-13BE0DB1827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17578" y="3988708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C5889C5B-72CA-D335-92AD-FCB9FEDAB85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17578" y="5122915"/>
            <a:ext cx="804672" cy="804672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D7DE5D79-599D-DFB8-ABE9-922A0E8FCF9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50887" y="1709039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C3CA893D-4ACF-DFF1-9805-37620DBE00F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550887" y="2854501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1547E96D-DC67-55BA-2A08-4A74F1C63C2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50887" y="3988708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FA1E7B28-3ADC-1890-14E4-6F9A13C95C0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50887" y="5122915"/>
            <a:ext cx="804672" cy="804672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373CF34-717A-BA57-91E4-2577FD317FE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524917" y="1709039"/>
            <a:ext cx="804672" cy="804672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411A0259-BEF2-E04F-DD42-1C1A80D357D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524917" y="2854501"/>
            <a:ext cx="804672" cy="804672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44B6D202-4D05-9FD2-4B6F-3D8B92934EE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524917" y="3988708"/>
            <a:ext cx="804672" cy="804672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1A4D00E5-D3FF-BC23-98FB-5B61AEFB323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524917" y="5122915"/>
            <a:ext cx="804672" cy="804672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286000" cy="302186"/>
          </a:xfr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286000" cy="706438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199"/>
            <a:ext cx="11731752" cy="11760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4AF8E1-6D3D-7A31-0DD3-7B583B821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320120" y="2020391"/>
            <a:ext cx="9378501" cy="2410190"/>
            <a:chOff x="1320120" y="2020391"/>
            <a:chExt cx="9378501" cy="2410190"/>
          </a:xfrm>
        </p:grpSpPr>
        <p:sp>
          <p:nvSpPr>
            <p:cNvPr id="8" name="Freeform: Shape 7" descr="timeline ">
              <a:extLst>
                <a:ext uri="{FF2B5EF4-FFF2-40B4-BE49-F238E27FC236}">
                  <a16:creationId xmlns:a16="http://schemas.microsoft.com/office/drawing/2014/main" id="{95FFD2E4-8235-F2BF-A205-9D552619322C}"/>
                </a:ext>
              </a:extLst>
            </p:cNvPr>
            <p:cNvSpPr/>
            <p:nvPr/>
          </p:nvSpPr>
          <p:spPr>
            <a:xfrm flipH="1" flipV="1">
              <a:off x="1392439" y="2020391"/>
              <a:ext cx="9252295" cy="2410190"/>
            </a:xfrm>
            <a:custGeom>
              <a:avLst/>
              <a:gdLst>
                <a:gd name="connsiteX0" fmla="*/ 1192508 w 9252295"/>
                <a:gd name="connsiteY0" fmla="*/ 2410190 h 2410190"/>
                <a:gd name="connsiteX1" fmla="*/ 0 w 9252295"/>
                <a:gd name="connsiteY1" fmla="*/ 1217682 h 2410190"/>
                <a:gd name="connsiteX2" fmla="*/ 1107 w 9252295"/>
                <a:gd name="connsiteY2" fmla="*/ 1206703 h 2410190"/>
                <a:gd name="connsiteX3" fmla="*/ 96158 w 9252295"/>
                <a:gd name="connsiteY3" fmla="*/ 1206703 h 2410190"/>
                <a:gd name="connsiteX4" fmla="*/ 95051 w 9252295"/>
                <a:gd name="connsiteY4" fmla="*/ 1217682 h 2410190"/>
                <a:gd name="connsiteX5" fmla="*/ 1192508 w 9252295"/>
                <a:gd name="connsiteY5" fmla="*/ 2315139 h 2410190"/>
                <a:gd name="connsiteX6" fmla="*/ 2289965 w 9252295"/>
                <a:gd name="connsiteY6" fmla="*/ 1217682 h 2410190"/>
                <a:gd name="connsiteX7" fmla="*/ 2289554 w 9252295"/>
                <a:gd name="connsiteY7" fmla="*/ 1209531 h 2410190"/>
                <a:gd name="connsiteX8" fmla="*/ 2290085 w 9252295"/>
                <a:gd name="connsiteY8" fmla="*/ 1209531 h 2410190"/>
                <a:gd name="connsiteX9" fmla="*/ 2295831 w 9252295"/>
                <a:gd name="connsiteY9" fmla="*/ 1095755 h 2410190"/>
                <a:gd name="connsiteX10" fmla="*/ 3482182 w 9252295"/>
                <a:gd name="connsiteY10" fmla="*/ 25174 h 2410190"/>
                <a:gd name="connsiteX11" fmla="*/ 4668533 w 9252295"/>
                <a:gd name="connsiteY11" fmla="*/ 1095755 h 2410190"/>
                <a:gd name="connsiteX12" fmla="*/ 4674278 w 9252295"/>
                <a:gd name="connsiteY12" fmla="*/ 1209531 h 2410190"/>
                <a:gd name="connsiteX13" fmla="*/ 4673516 w 9252295"/>
                <a:gd name="connsiteY13" fmla="*/ 1209531 h 2410190"/>
                <a:gd name="connsiteX14" fmla="*/ 4678322 w 9252295"/>
                <a:gd name="connsiteY14" fmla="*/ 1304717 h 2410190"/>
                <a:gd name="connsiteX15" fmla="*/ 5770114 w 9252295"/>
                <a:gd name="connsiteY15" fmla="*/ 2289966 h 2410190"/>
                <a:gd name="connsiteX16" fmla="*/ 6861904 w 9252295"/>
                <a:gd name="connsiteY16" fmla="*/ 1304717 h 2410190"/>
                <a:gd name="connsiteX17" fmla="*/ 6867159 w 9252295"/>
                <a:gd name="connsiteY17" fmla="*/ 1200660 h 2410190"/>
                <a:gd name="connsiteX18" fmla="*/ 6867690 w 9252295"/>
                <a:gd name="connsiteY18" fmla="*/ 1200660 h 2410190"/>
                <a:gd name="connsiteX19" fmla="*/ 6867279 w 9252295"/>
                <a:gd name="connsiteY19" fmla="*/ 1192508 h 2410190"/>
                <a:gd name="connsiteX20" fmla="*/ 8059787 w 9252295"/>
                <a:gd name="connsiteY20" fmla="*/ 0 h 2410190"/>
                <a:gd name="connsiteX21" fmla="*/ 9252295 w 9252295"/>
                <a:gd name="connsiteY21" fmla="*/ 1192508 h 2410190"/>
                <a:gd name="connsiteX22" fmla="*/ 9251964 w 9252295"/>
                <a:gd name="connsiteY22" fmla="*/ 1195794 h 2410190"/>
                <a:gd name="connsiteX23" fmla="*/ 9156913 w 9252295"/>
                <a:gd name="connsiteY23" fmla="*/ 1195794 h 2410190"/>
                <a:gd name="connsiteX24" fmla="*/ 9157244 w 9252295"/>
                <a:gd name="connsiteY24" fmla="*/ 1192508 h 2410190"/>
                <a:gd name="connsiteX25" fmla="*/ 8059787 w 9252295"/>
                <a:gd name="connsiteY25" fmla="*/ 95051 h 2410190"/>
                <a:gd name="connsiteX26" fmla="*/ 6962330 w 9252295"/>
                <a:gd name="connsiteY26" fmla="*/ 1192508 h 2410190"/>
                <a:gd name="connsiteX27" fmla="*/ 6962741 w 9252295"/>
                <a:gd name="connsiteY27" fmla="*/ 1200660 h 2410190"/>
                <a:gd name="connsiteX28" fmla="*/ 6962209 w 9252295"/>
                <a:gd name="connsiteY28" fmla="*/ 1200660 h 2410190"/>
                <a:gd name="connsiteX29" fmla="*/ 6956464 w 9252295"/>
                <a:gd name="connsiteY29" fmla="*/ 1314435 h 2410190"/>
                <a:gd name="connsiteX30" fmla="*/ 5770114 w 9252295"/>
                <a:gd name="connsiteY30" fmla="*/ 2385016 h 2410190"/>
                <a:gd name="connsiteX31" fmla="*/ 4583763 w 9252295"/>
                <a:gd name="connsiteY31" fmla="*/ 1314435 h 2410190"/>
                <a:gd name="connsiteX32" fmla="*/ 4578017 w 9252295"/>
                <a:gd name="connsiteY32" fmla="*/ 1200660 h 2410190"/>
                <a:gd name="connsiteX33" fmla="*/ 4578780 w 9252295"/>
                <a:gd name="connsiteY33" fmla="*/ 1200660 h 2410190"/>
                <a:gd name="connsiteX34" fmla="*/ 4573974 w 9252295"/>
                <a:gd name="connsiteY34" fmla="*/ 1105474 h 2410190"/>
                <a:gd name="connsiteX35" fmla="*/ 3482182 w 9252295"/>
                <a:gd name="connsiteY35" fmla="*/ 120225 h 2410190"/>
                <a:gd name="connsiteX36" fmla="*/ 2390391 w 9252295"/>
                <a:gd name="connsiteY36" fmla="*/ 1105474 h 2410190"/>
                <a:gd name="connsiteX37" fmla="*/ 2385136 w 9252295"/>
                <a:gd name="connsiteY37" fmla="*/ 1209531 h 2410190"/>
                <a:gd name="connsiteX38" fmla="*/ 2384604 w 9252295"/>
                <a:gd name="connsiteY38" fmla="*/ 1209531 h 2410190"/>
                <a:gd name="connsiteX39" fmla="*/ 2385016 w 9252295"/>
                <a:gd name="connsiteY39" fmla="*/ 1217682 h 2410190"/>
                <a:gd name="connsiteX40" fmla="*/ 1192508 w 9252295"/>
                <a:gd name="connsiteY40" fmla="*/ 2410190 h 24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252295" h="2410190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gradFill flip="none" rotWithShape="1">
              <a:gsLst>
                <a:gs pos="61000">
                  <a:schemeClr val="accent6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FD500365-FF2B-BD97-E160-2EE37926D791}"/>
                </a:ext>
              </a:extLst>
            </p:cNvPr>
            <p:cNvSpPr/>
            <p:nvPr/>
          </p:nvSpPr>
          <p:spPr>
            <a:xfrm>
              <a:off x="1320120" y="3149771"/>
              <a:ext cx="218092" cy="21809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 descr="timeline endpoints">
              <a:extLst>
                <a:ext uri="{FF2B5EF4-FFF2-40B4-BE49-F238E27FC236}">
                  <a16:creationId xmlns:a16="http://schemas.microsoft.com/office/drawing/2014/main" id="{34C8CF17-1B0C-28D1-6E4D-5187FFFDCE2D}"/>
                </a:ext>
              </a:extLst>
            </p:cNvPr>
            <p:cNvSpPr/>
            <p:nvPr/>
          </p:nvSpPr>
          <p:spPr>
            <a:xfrm>
              <a:off x="10480529" y="3149771"/>
              <a:ext cx="218092" cy="21809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0A472"/>
                </a:solidFill>
              </a:endParaRPr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8AC32E-428F-9A0A-3195-B3423A2C93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80355" y="2660943"/>
            <a:ext cx="1161288" cy="1161288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8A1666A-610A-35B4-038A-027C26F293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79505" y="2660943"/>
            <a:ext cx="1161288" cy="1161288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FDDA6AC-3BDE-259D-EBBE-6A7B12A217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8655" y="2660943"/>
            <a:ext cx="1161288" cy="116128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DFBC172-3AC7-02D5-403B-5AB8BAB3494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77805" y="2644842"/>
            <a:ext cx="1161288" cy="1161288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61478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5B1DD-083A-5DAA-71BC-D710E707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DAD0-21E9-42D0-8C63-C6563197FC13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B9746-77EA-6397-2477-200E4711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198F3-AACA-EEAF-6D2C-6BFA80D0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4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199"/>
            <a:ext cx="11731752" cy="11760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4AF8E1-6D3D-7A31-0DD3-7B583B821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320120" y="2020391"/>
            <a:ext cx="9378501" cy="2410190"/>
            <a:chOff x="1320120" y="2020391"/>
            <a:chExt cx="9378501" cy="2410190"/>
          </a:xfrm>
        </p:grpSpPr>
        <p:sp>
          <p:nvSpPr>
            <p:cNvPr id="8" name="Freeform: Shape 7" descr="timeline ">
              <a:extLst>
                <a:ext uri="{FF2B5EF4-FFF2-40B4-BE49-F238E27FC236}">
                  <a16:creationId xmlns:a16="http://schemas.microsoft.com/office/drawing/2014/main" id="{95FFD2E4-8235-F2BF-A205-9D552619322C}"/>
                </a:ext>
              </a:extLst>
            </p:cNvPr>
            <p:cNvSpPr/>
            <p:nvPr/>
          </p:nvSpPr>
          <p:spPr>
            <a:xfrm flipH="1" flipV="1">
              <a:off x="1392439" y="2020391"/>
              <a:ext cx="9252295" cy="2410190"/>
            </a:xfrm>
            <a:custGeom>
              <a:avLst/>
              <a:gdLst>
                <a:gd name="connsiteX0" fmla="*/ 1192508 w 9252295"/>
                <a:gd name="connsiteY0" fmla="*/ 2410190 h 2410190"/>
                <a:gd name="connsiteX1" fmla="*/ 0 w 9252295"/>
                <a:gd name="connsiteY1" fmla="*/ 1217682 h 2410190"/>
                <a:gd name="connsiteX2" fmla="*/ 1107 w 9252295"/>
                <a:gd name="connsiteY2" fmla="*/ 1206703 h 2410190"/>
                <a:gd name="connsiteX3" fmla="*/ 96158 w 9252295"/>
                <a:gd name="connsiteY3" fmla="*/ 1206703 h 2410190"/>
                <a:gd name="connsiteX4" fmla="*/ 95051 w 9252295"/>
                <a:gd name="connsiteY4" fmla="*/ 1217682 h 2410190"/>
                <a:gd name="connsiteX5" fmla="*/ 1192508 w 9252295"/>
                <a:gd name="connsiteY5" fmla="*/ 2315139 h 2410190"/>
                <a:gd name="connsiteX6" fmla="*/ 2289965 w 9252295"/>
                <a:gd name="connsiteY6" fmla="*/ 1217682 h 2410190"/>
                <a:gd name="connsiteX7" fmla="*/ 2289554 w 9252295"/>
                <a:gd name="connsiteY7" fmla="*/ 1209531 h 2410190"/>
                <a:gd name="connsiteX8" fmla="*/ 2290085 w 9252295"/>
                <a:gd name="connsiteY8" fmla="*/ 1209531 h 2410190"/>
                <a:gd name="connsiteX9" fmla="*/ 2295831 w 9252295"/>
                <a:gd name="connsiteY9" fmla="*/ 1095755 h 2410190"/>
                <a:gd name="connsiteX10" fmla="*/ 3482182 w 9252295"/>
                <a:gd name="connsiteY10" fmla="*/ 25174 h 2410190"/>
                <a:gd name="connsiteX11" fmla="*/ 4668533 w 9252295"/>
                <a:gd name="connsiteY11" fmla="*/ 1095755 h 2410190"/>
                <a:gd name="connsiteX12" fmla="*/ 4674278 w 9252295"/>
                <a:gd name="connsiteY12" fmla="*/ 1209531 h 2410190"/>
                <a:gd name="connsiteX13" fmla="*/ 4673516 w 9252295"/>
                <a:gd name="connsiteY13" fmla="*/ 1209531 h 2410190"/>
                <a:gd name="connsiteX14" fmla="*/ 4678322 w 9252295"/>
                <a:gd name="connsiteY14" fmla="*/ 1304717 h 2410190"/>
                <a:gd name="connsiteX15" fmla="*/ 5770114 w 9252295"/>
                <a:gd name="connsiteY15" fmla="*/ 2289966 h 2410190"/>
                <a:gd name="connsiteX16" fmla="*/ 6861904 w 9252295"/>
                <a:gd name="connsiteY16" fmla="*/ 1304717 h 2410190"/>
                <a:gd name="connsiteX17" fmla="*/ 6867159 w 9252295"/>
                <a:gd name="connsiteY17" fmla="*/ 1200660 h 2410190"/>
                <a:gd name="connsiteX18" fmla="*/ 6867690 w 9252295"/>
                <a:gd name="connsiteY18" fmla="*/ 1200660 h 2410190"/>
                <a:gd name="connsiteX19" fmla="*/ 6867279 w 9252295"/>
                <a:gd name="connsiteY19" fmla="*/ 1192508 h 2410190"/>
                <a:gd name="connsiteX20" fmla="*/ 8059787 w 9252295"/>
                <a:gd name="connsiteY20" fmla="*/ 0 h 2410190"/>
                <a:gd name="connsiteX21" fmla="*/ 9252295 w 9252295"/>
                <a:gd name="connsiteY21" fmla="*/ 1192508 h 2410190"/>
                <a:gd name="connsiteX22" fmla="*/ 9251964 w 9252295"/>
                <a:gd name="connsiteY22" fmla="*/ 1195794 h 2410190"/>
                <a:gd name="connsiteX23" fmla="*/ 9156913 w 9252295"/>
                <a:gd name="connsiteY23" fmla="*/ 1195794 h 2410190"/>
                <a:gd name="connsiteX24" fmla="*/ 9157244 w 9252295"/>
                <a:gd name="connsiteY24" fmla="*/ 1192508 h 2410190"/>
                <a:gd name="connsiteX25" fmla="*/ 8059787 w 9252295"/>
                <a:gd name="connsiteY25" fmla="*/ 95051 h 2410190"/>
                <a:gd name="connsiteX26" fmla="*/ 6962330 w 9252295"/>
                <a:gd name="connsiteY26" fmla="*/ 1192508 h 2410190"/>
                <a:gd name="connsiteX27" fmla="*/ 6962741 w 9252295"/>
                <a:gd name="connsiteY27" fmla="*/ 1200660 h 2410190"/>
                <a:gd name="connsiteX28" fmla="*/ 6962209 w 9252295"/>
                <a:gd name="connsiteY28" fmla="*/ 1200660 h 2410190"/>
                <a:gd name="connsiteX29" fmla="*/ 6956464 w 9252295"/>
                <a:gd name="connsiteY29" fmla="*/ 1314435 h 2410190"/>
                <a:gd name="connsiteX30" fmla="*/ 5770114 w 9252295"/>
                <a:gd name="connsiteY30" fmla="*/ 2385016 h 2410190"/>
                <a:gd name="connsiteX31" fmla="*/ 4583763 w 9252295"/>
                <a:gd name="connsiteY31" fmla="*/ 1314435 h 2410190"/>
                <a:gd name="connsiteX32" fmla="*/ 4578017 w 9252295"/>
                <a:gd name="connsiteY32" fmla="*/ 1200660 h 2410190"/>
                <a:gd name="connsiteX33" fmla="*/ 4578780 w 9252295"/>
                <a:gd name="connsiteY33" fmla="*/ 1200660 h 2410190"/>
                <a:gd name="connsiteX34" fmla="*/ 4573974 w 9252295"/>
                <a:gd name="connsiteY34" fmla="*/ 1105474 h 2410190"/>
                <a:gd name="connsiteX35" fmla="*/ 3482182 w 9252295"/>
                <a:gd name="connsiteY35" fmla="*/ 120225 h 2410190"/>
                <a:gd name="connsiteX36" fmla="*/ 2390391 w 9252295"/>
                <a:gd name="connsiteY36" fmla="*/ 1105474 h 2410190"/>
                <a:gd name="connsiteX37" fmla="*/ 2385136 w 9252295"/>
                <a:gd name="connsiteY37" fmla="*/ 1209531 h 2410190"/>
                <a:gd name="connsiteX38" fmla="*/ 2384604 w 9252295"/>
                <a:gd name="connsiteY38" fmla="*/ 1209531 h 2410190"/>
                <a:gd name="connsiteX39" fmla="*/ 2385016 w 9252295"/>
                <a:gd name="connsiteY39" fmla="*/ 1217682 h 2410190"/>
                <a:gd name="connsiteX40" fmla="*/ 1192508 w 9252295"/>
                <a:gd name="connsiteY40" fmla="*/ 2410190 h 24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252295" h="2410190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gradFill flip="none" rotWithShape="1">
              <a:gsLst>
                <a:gs pos="61000">
                  <a:schemeClr val="accent6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FD500365-FF2B-BD97-E160-2EE37926D791}"/>
                </a:ext>
              </a:extLst>
            </p:cNvPr>
            <p:cNvSpPr/>
            <p:nvPr/>
          </p:nvSpPr>
          <p:spPr>
            <a:xfrm>
              <a:off x="1320120" y="3149771"/>
              <a:ext cx="218092" cy="21809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 descr="timeline endpoints">
              <a:extLst>
                <a:ext uri="{FF2B5EF4-FFF2-40B4-BE49-F238E27FC236}">
                  <a16:creationId xmlns:a16="http://schemas.microsoft.com/office/drawing/2014/main" id="{34C8CF17-1B0C-28D1-6E4D-5187FFFDCE2D}"/>
                </a:ext>
              </a:extLst>
            </p:cNvPr>
            <p:cNvSpPr/>
            <p:nvPr/>
          </p:nvSpPr>
          <p:spPr>
            <a:xfrm>
              <a:off x="10480529" y="3149771"/>
              <a:ext cx="218092" cy="21809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0A472"/>
                </a:solidFill>
              </a:endParaRPr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8AC32E-428F-9A0A-3195-B3423A2C93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80355" y="2660943"/>
            <a:ext cx="1161288" cy="1161288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8A1666A-610A-35B4-038A-027C26F293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79505" y="2660943"/>
            <a:ext cx="1161288" cy="1161288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FDDA6AC-3BDE-259D-EBBE-6A7B12A217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8655" y="2660943"/>
            <a:ext cx="1161288" cy="116128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DFBC172-3AC7-02D5-403B-5AB8BAB3494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77805" y="2644842"/>
            <a:ext cx="1161288" cy="1161288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44545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199"/>
            <a:ext cx="11731752" cy="11760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4AF8E1-6D3D-7A31-0DD3-7B583B821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320120" y="2020391"/>
            <a:ext cx="9378501" cy="2410190"/>
            <a:chOff x="1320120" y="2020391"/>
            <a:chExt cx="9378501" cy="2410190"/>
          </a:xfrm>
        </p:grpSpPr>
        <p:sp>
          <p:nvSpPr>
            <p:cNvPr id="8" name="Freeform: Shape 7" descr="timeline ">
              <a:extLst>
                <a:ext uri="{FF2B5EF4-FFF2-40B4-BE49-F238E27FC236}">
                  <a16:creationId xmlns:a16="http://schemas.microsoft.com/office/drawing/2014/main" id="{95FFD2E4-8235-F2BF-A205-9D552619322C}"/>
                </a:ext>
              </a:extLst>
            </p:cNvPr>
            <p:cNvSpPr/>
            <p:nvPr/>
          </p:nvSpPr>
          <p:spPr>
            <a:xfrm flipH="1" flipV="1">
              <a:off x="1392439" y="2020391"/>
              <a:ext cx="9252295" cy="2410190"/>
            </a:xfrm>
            <a:custGeom>
              <a:avLst/>
              <a:gdLst>
                <a:gd name="connsiteX0" fmla="*/ 1192508 w 9252295"/>
                <a:gd name="connsiteY0" fmla="*/ 2410190 h 2410190"/>
                <a:gd name="connsiteX1" fmla="*/ 0 w 9252295"/>
                <a:gd name="connsiteY1" fmla="*/ 1217682 h 2410190"/>
                <a:gd name="connsiteX2" fmla="*/ 1107 w 9252295"/>
                <a:gd name="connsiteY2" fmla="*/ 1206703 h 2410190"/>
                <a:gd name="connsiteX3" fmla="*/ 96158 w 9252295"/>
                <a:gd name="connsiteY3" fmla="*/ 1206703 h 2410190"/>
                <a:gd name="connsiteX4" fmla="*/ 95051 w 9252295"/>
                <a:gd name="connsiteY4" fmla="*/ 1217682 h 2410190"/>
                <a:gd name="connsiteX5" fmla="*/ 1192508 w 9252295"/>
                <a:gd name="connsiteY5" fmla="*/ 2315139 h 2410190"/>
                <a:gd name="connsiteX6" fmla="*/ 2289965 w 9252295"/>
                <a:gd name="connsiteY6" fmla="*/ 1217682 h 2410190"/>
                <a:gd name="connsiteX7" fmla="*/ 2289554 w 9252295"/>
                <a:gd name="connsiteY7" fmla="*/ 1209531 h 2410190"/>
                <a:gd name="connsiteX8" fmla="*/ 2290085 w 9252295"/>
                <a:gd name="connsiteY8" fmla="*/ 1209531 h 2410190"/>
                <a:gd name="connsiteX9" fmla="*/ 2295831 w 9252295"/>
                <a:gd name="connsiteY9" fmla="*/ 1095755 h 2410190"/>
                <a:gd name="connsiteX10" fmla="*/ 3482182 w 9252295"/>
                <a:gd name="connsiteY10" fmla="*/ 25174 h 2410190"/>
                <a:gd name="connsiteX11" fmla="*/ 4668533 w 9252295"/>
                <a:gd name="connsiteY11" fmla="*/ 1095755 h 2410190"/>
                <a:gd name="connsiteX12" fmla="*/ 4674278 w 9252295"/>
                <a:gd name="connsiteY12" fmla="*/ 1209531 h 2410190"/>
                <a:gd name="connsiteX13" fmla="*/ 4673516 w 9252295"/>
                <a:gd name="connsiteY13" fmla="*/ 1209531 h 2410190"/>
                <a:gd name="connsiteX14" fmla="*/ 4678322 w 9252295"/>
                <a:gd name="connsiteY14" fmla="*/ 1304717 h 2410190"/>
                <a:gd name="connsiteX15" fmla="*/ 5770114 w 9252295"/>
                <a:gd name="connsiteY15" fmla="*/ 2289966 h 2410190"/>
                <a:gd name="connsiteX16" fmla="*/ 6861904 w 9252295"/>
                <a:gd name="connsiteY16" fmla="*/ 1304717 h 2410190"/>
                <a:gd name="connsiteX17" fmla="*/ 6867159 w 9252295"/>
                <a:gd name="connsiteY17" fmla="*/ 1200660 h 2410190"/>
                <a:gd name="connsiteX18" fmla="*/ 6867690 w 9252295"/>
                <a:gd name="connsiteY18" fmla="*/ 1200660 h 2410190"/>
                <a:gd name="connsiteX19" fmla="*/ 6867279 w 9252295"/>
                <a:gd name="connsiteY19" fmla="*/ 1192508 h 2410190"/>
                <a:gd name="connsiteX20" fmla="*/ 8059787 w 9252295"/>
                <a:gd name="connsiteY20" fmla="*/ 0 h 2410190"/>
                <a:gd name="connsiteX21" fmla="*/ 9252295 w 9252295"/>
                <a:gd name="connsiteY21" fmla="*/ 1192508 h 2410190"/>
                <a:gd name="connsiteX22" fmla="*/ 9251964 w 9252295"/>
                <a:gd name="connsiteY22" fmla="*/ 1195794 h 2410190"/>
                <a:gd name="connsiteX23" fmla="*/ 9156913 w 9252295"/>
                <a:gd name="connsiteY23" fmla="*/ 1195794 h 2410190"/>
                <a:gd name="connsiteX24" fmla="*/ 9157244 w 9252295"/>
                <a:gd name="connsiteY24" fmla="*/ 1192508 h 2410190"/>
                <a:gd name="connsiteX25" fmla="*/ 8059787 w 9252295"/>
                <a:gd name="connsiteY25" fmla="*/ 95051 h 2410190"/>
                <a:gd name="connsiteX26" fmla="*/ 6962330 w 9252295"/>
                <a:gd name="connsiteY26" fmla="*/ 1192508 h 2410190"/>
                <a:gd name="connsiteX27" fmla="*/ 6962741 w 9252295"/>
                <a:gd name="connsiteY27" fmla="*/ 1200660 h 2410190"/>
                <a:gd name="connsiteX28" fmla="*/ 6962209 w 9252295"/>
                <a:gd name="connsiteY28" fmla="*/ 1200660 h 2410190"/>
                <a:gd name="connsiteX29" fmla="*/ 6956464 w 9252295"/>
                <a:gd name="connsiteY29" fmla="*/ 1314435 h 2410190"/>
                <a:gd name="connsiteX30" fmla="*/ 5770114 w 9252295"/>
                <a:gd name="connsiteY30" fmla="*/ 2385016 h 2410190"/>
                <a:gd name="connsiteX31" fmla="*/ 4583763 w 9252295"/>
                <a:gd name="connsiteY31" fmla="*/ 1314435 h 2410190"/>
                <a:gd name="connsiteX32" fmla="*/ 4578017 w 9252295"/>
                <a:gd name="connsiteY32" fmla="*/ 1200660 h 2410190"/>
                <a:gd name="connsiteX33" fmla="*/ 4578780 w 9252295"/>
                <a:gd name="connsiteY33" fmla="*/ 1200660 h 2410190"/>
                <a:gd name="connsiteX34" fmla="*/ 4573974 w 9252295"/>
                <a:gd name="connsiteY34" fmla="*/ 1105474 h 2410190"/>
                <a:gd name="connsiteX35" fmla="*/ 3482182 w 9252295"/>
                <a:gd name="connsiteY35" fmla="*/ 120225 h 2410190"/>
                <a:gd name="connsiteX36" fmla="*/ 2390391 w 9252295"/>
                <a:gd name="connsiteY36" fmla="*/ 1105474 h 2410190"/>
                <a:gd name="connsiteX37" fmla="*/ 2385136 w 9252295"/>
                <a:gd name="connsiteY37" fmla="*/ 1209531 h 2410190"/>
                <a:gd name="connsiteX38" fmla="*/ 2384604 w 9252295"/>
                <a:gd name="connsiteY38" fmla="*/ 1209531 h 2410190"/>
                <a:gd name="connsiteX39" fmla="*/ 2385016 w 9252295"/>
                <a:gd name="connsiteY39" fmla="*/ 1217682 h 2410190"/>
                <a:gd name="connsiteX40" fmla="*/ 1192508 w 9252295"/>
                <a:gd name="connsiteY40" fmla="*/ 2410190 h 24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252295" h="2410190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gradFill flip="none" rotWithShape="1">
              <a:gsLst>
                <a:gs pos="61000">
                  <a:schemeClr val="accent6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FD500365-FF2B-BD97-E160-2EE37926D791}"/>
                </a:ext>
              </a:extLst>
            </p:cNvPr>
            <p:cNvSpPr/>
            <p:nvPr/>
          </p:nvSpPr>
          <p:spPr>
            <a:xfrm>
              <a:off x="1320120" y="3149771"/>
              <a:ext cx="218092" cy="21809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 descr="timeline endpoints">
              <a:extLst>
                <a:ext uri="{FF2B5EF4-FFF2-40B4-BE49-F238E27FC236}">
                  <a16:creationId xmlns:a16="http://schemas.microsoft.com/office/drawing/2014/main" id="{34C8CF17-1B0C-28D1-6E4D-5187FFFDCE2D}"/>
                </a:ext>
              </a:extLst>
            </p:cNvPr>
            <p:cNvSpPr/>
            <p:nvPr/>
          </p:nvSpPr>
          <p:spPr>
            <a:xfrm>
              <a:off x="10480529" y="3149771"/>
              <a:ext cx="218092" cy="21809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0A472"/>
                </a:solidFill>
              </a:endParaRPr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8AC32E-428F-9A0A-3195-B3423A2C93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80355" y="2660943"/>
            <a:ext cx="1161288" cy="1161288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8A1666A-610A-35B4-038A-027C26F293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79505" y="2660943"/>
            <a:ext cx="1161288" cy="1161288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FDDA6AC-3BDE-259D-EBBE-6A7B12A217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8655" y="2660943"/>
            <a:ext cx="1161288" cy="116128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DFBC172-3AC7-02D5-403B-5AB8BAB3494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77805" y="2644842"/>
            <a:ext cx="1161288" cy="1161288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70492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199"/>
            <a:ext cx="11731752" cy="11760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4AF8E1-6D3D-7A31-0DD3-7B583B821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320120" y="2020391"/>
            <a:ext cx="9378501" cy="2410190"/>
            <a:chOff x="1320120" y="2020391"/>
            <a:chExt cx="9378501" cy="2410190"/>
          </a:xfrm>
        </p:grpSpPr>
        <p:sp>
          <p:nvSpPr>
            <p:cNvPr id="8" name="Freeform: Shape 7" descr="timeline ">
              <a:extLst>
                <a:ext uri="{FF2B5EF4-FFF2-40B4-BE49-F238E27FC236}">
                  <a16:creationId xmlns:a16="http://schemas.microsoft.com/office/drawing/2014/main" id="{95FFD2E4-8235-F2BF-A205-9D552619322C}"/>
                </a:ext>
              </a:extLst>
            </p:cNvPr>
            <p:cNvSpPr/>
            <p:nvPr/>
          </p:nvSpPr>
          <p:spPr>
            <a:xfrm flipH="1" flipV="1">
              <a:off x="1392439" y="2020391"/>
              <a:ext cx="9252295" cy="2410190"/>
            </a:xfrm>
            <a:custGeom>
              <a:avLst/>
              <a:gdLst>
                <a:gd name="connsiteX0" fmla="*/ 1192508 w 9252295"/>
                <a:gd name="connsiteY0" fmla="*/ 2410190 h 2410190"/>
                <a:gd name="connsiteX1" fmla="*/ 0 w 9252295"/>
                <a:gd name="connsiteY1" fmla="*/ 1217682 h 2410190"/>
                <a:gd name="connsiteX2" fmla="*/ 1107 w 9252295"/>
                <a:gd name="connsiteY2" fmla="*/ 1206703 h 2410190"/>
                <a:gd name="connsiteX3" fmla="*/ 96158 w 9252295"/>
                <a:gd name="connsiteY3" fmla="*/ 1206703 h 2410190"/>
                <a:gd name="connsiteX4" fmla="*/ 95051 w 9252295"/>
                <a:gd name="connsiteY4" fmla="*/ 1217682 h 2410190"/>
                <a:gd name="connsiteX5" fmla="*/ 1192508 w 9252295"/>
                <a:gd name="connsiteY5" fmla="*/ 2315139 h 2410190"/>
                <a:gd name="connsiteX6" fmla="*/ 2289965 w 9252295"/>
                <a:gd name="connsiteY6" fmla="*/ 1217682 h 2410190"/>
                <a:gd name="connsiteX7" fmla="*/ 2289554 w 9252295"/>
                <a:gd name="connsiteY7" fmla="*/ 1209531 h 2410190"/>
                <a:gd name="connsiteX8" fmla="*/ 2290085 w 9252295"/>
                <a:gd name="connsiteY8" fmla="*/ 1209531 h 2410190"/>
                <a:gd name="connsiteX9" fmla="*/ 2295831 w 9252295"/>
                <a:gd name="connsiteY9" fmla="*/ 1095755 h 2410190"/>
                <a:gd name="connsiteX10" fmla="*/ 3482182 w 9252295"/>
                <a:gd name="connsiteY10" fmla="*/ 25174 h 2410190"/>
                <a:gd name="connsiteX11" fmla="*/ 4668533 w 9252295"/>
                <a:gd name="connsiteY11" fmla="*/ 1095755 h 2410190"/>
                <a:gd name="connsiteX12" fmla="*/ 4674278 w 9252295"/>
                <a:gd name="connsiteY12" fmla="*/ 1209531 h 2410190"/>
                <a:gd name="connsiteX13" fmla="*/ 4673516 w 9252295"/>
                <a:gd name="connsiteY13" fmla="*/ 1209531 h 2410190"/>
                <a:gd name="connsiteX14" fmla="*/ 4678322 w 9252295"/>
                <a:gd name="connsiteY14" fmla="*/ 1304717 h 2410190"/>
                <a:gd name="connsiteX15" fmla="*/ 5770114 w 9252295"/>
                <a:gd name="connsiteY15" fmla="*/ 2289966 h 2410190"/>
                <a:gd name="connsiteX16" fmla="*/ 6861904 w 9252295"/>
                <a:gd name="connsiteY16" fmla="*/ 1304717 h 2410190"/>
                <a:gd name="connsiteX17" fmla="*/ 6867159 w 9252295"/>
                <a:gd name="connsiteY17" fmla="*/ 1200660 h 2410190"/>
                <a:gd name="connsiteX18" fmla="*/ 6867690 w 9252295"/>
                <a:gd name="connsiteY18" fmla="*/ 1200660 h 2410190"/>
                <a:gd name="connsiteX19" fmla="*/ 6867279 w 9252295"/>
                <a:gd name="connsiteY19" fmla="*/ 1192508 h 2410190"/>
                <a:gd name="connsiteX20" fmla="*/ 8059787 w 9252295"/>
                <a:gd name="connsiteY20" fmla="*/ 0 h 2410190"/>
                <a:gd name="connsiteX21" fmla="*/ 9252295 w 9252295"/>
                <a:gd name="connsiteY21" fmla="*/ 1192508 h 2410190"/>
                <a:gd name="connsiteX22" fmla="*/ 9251964 w 9252295"/>
                <a:gd name="connsiteY22" fmla="*/ 1195794 h 2410190"/>
                <a:gd name="connsiteX23" fmla="*/ 9156913 w 9252295"/>
                <a:gd name="connsiteY23" fmla="*/ 1195794 h 2410190"/>
                <a:gd name="connsiteX24" fmla="*/ 9157244 w 9252295"/>
                <a:gd name="connsiteY24" fmla="*/ 1192508 h 2410190"/>
                <a:gd name="connsiteX25" fmla="*/ 8059787 w 9252295"/>
                <a:gd name="connsiteY25" fmla="*/ 95051 h 2410190"/>
                <a:gd name="connsiteX26" fmla="*/ 6962330 w 9252295"/>
                <a:gd name="connsiteY26" fmla="*/ 1192508 h 2410190"/>
                <a:gd name="connsiteX27" fmla="*/ 6962741 w 9252295"/>
                <a:gd name="connsiteY27" fmla="*/ 1200660 h 2410190"/>
                <a:gd name="connsiteX28" fmla="*/ 6962209 w 9252295"/>
                <a:gd name="connsiteY28" fmla="*/ 1200660 h 2410190"/>
                <a:gd name="connsiteX29" fmla="*/ 6956464 w 9252295"/>
                <a:gd name="connsiteY29" fmla="*/ 1314435 h 2410190"/>
                <a:gd name="connsiteX30" fmla="*/ 5770114 w 9252295"/>
                <a:gd name="connsiteY30" fmla="*/ 2385016 h 2410190"/>
                <a:gd name="connsiteX31" fmla="*/ 4583763 w 9252295"/>
                <a:gd name="connsiteY31" fmla="*/ 1314435 h 2410190"/>
                <a:gd name="connsiteX32" fmla="*/ 4578017 w 9252295"/>
                <a:gd name="connsiteY32" fmla="*/ 1200660 h 2410190"/>
                <a:gd name="connsiteX33" fmla="*/ 4578780 w 9252295"/>
                <a:gd name="connsiteY33" fmla="*/ 1200660 h 2410190"/>
                <a:gd name="connsiteX34" fmla="*/ 4573974 w 9252295"/>
                <a:gd name="connsiteY34" fmla="*/ 1105474 h 2410190"/>
                <a:gd name="connsiteX35" fmla="*/ 3482182 w 9252295"/>
                <a:gd name="connsiteY35" fmla="*/ 120225 h 2410190"/>
                <a:gd name="connsiteX36" fmla="*/ 2390391 w 9252295"/>
                <a:gd name="connsiteY36" fmla="*/ 1105474 h 2410190"/>
                <a:gd name="connsiteX37" fmla="*/ 2385136 w 9252295"/>
                <a:gd name="connsiteY37" fmla="*/ 1209531 h 2410190"/>
                <a:gd name="connsiteX38" fmla="*/ 2384604 w 9252295"/>
                <a:gd name="connsiteY38" fmla="*/ 1209531 h 2410190"/>
                <a:gd name="connsiteX39" fmla="*/ 2385016 w 9252295"/>
                <a:gd name="connsiteY39" fmla="*/ 1217682 h 2410190"/>
                <a:gd name="connsiteX40" fmla="*/ 1192508 w 9252295"/>
                <a:gd name="connsiteY40" fmla="*/ 2410190 h 24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252295" h="2410190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gradFill flip="none" rotWithShape="1">
              <a:gsLst>
                <a:gs pos="61000">
                  <a:schemeClr val="accent6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FD500365-FF2B-BD97-E160-2EE37926D791}"/>
                </a:ext>
              </a:extLst>
            </p:cNvPr>
            <p:cNvSpPr/>
            <p:nvPr/>
          </p:nvSpPr>
          <p:spPr>
            <a:xfrm>
              <a:off x="1320120" y="3149771"/>
              <a:ext cx="218092" cy="21809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 descr="timeline endpoints">
              <a:extLst>
                <a:ext uri="{FF2B5EF4-FFF2-40B4-BE49-F238E27FC236}">
                  <a16:creationId xmlns:a16="http://schemas.microsoft.com/office/drawing/2014/main" id="{34C8CF17-1B0C-28D1-6E4D-5187FFFDCE2D}"/>
                </a:ext>
              </a:extLst>
            </p:cNvPr>
            <p:cNvSpPr/>
            <p:nvPr/>
          </p:nvSpPr>
          <p:spPr>
            <a:xfrm>
              <a:off x="10480529" y="3149771"/>
              <a:ext cx="218092" cy="21809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0A472"/>
                </a:solidFill>
              </a:endParaRPr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8AC32E-428F-9A0A-3195-B3423A2C93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80355" y="2660943"/>
            <a:ext cx="1161288" cy="1161288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8A1666A-610A-35B4-038A-027C26F293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79505" y="2660943"/>
            <a:ext cx="1161288" cy="1161288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FDDA6AC-3BDE-259D-EBBE-6A7B12A217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8655" y="2660943"/>
            <a:ext cx="1161288" cy="116128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DFBC172-3AC7-02D5-403B-5AB8BAB3494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77805" y="2644842"/>
            <a:ext cx="1161288" cy="1161288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70177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199"/>
            <a:ext cx="11731752" cy="11760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4AF8E1-6D3D-7A31-0DD3-7B583B821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320120" y="2020391"/>
            <a:ext cx="9378501" cy="2410190"/>
            <a:chOff x="1320120" y="2020391"/>
            <a:chExt cx="9378501" cy="2410190"/>
          </a:xfrm>
        </p:grpSpPr>
        <p:sp>
          <p:nvSpPr>
            <p:cNvPr id="8" name="Freeform: Shape 7" descr="timeline ">
              <a:extLst>
                <a:ext uri="{FF2B5EF4-FFF2-40B4-BE49-F238E27FC236}">
                  <a16:creationId xmlns:a16="http://schemas.microsoft.com/office/drawing/2014/main" id="{95FFD2E4-8235-F2BF-A205-9D552619322C}"/>
                </a:ext>
              </a:extLst>
            </p:cNvPr>
            <p:cNvSpPr/>
            <p:nvPr/>
          </p:nvSpPr>
          <p:spPr>
            <a:xfrm flipH="1" flipV="1">
              <a:off x="1392439" y="2020391"/>
              <a:ext cx="9252295" cy="2410190"/>
            </a:xfrm>
            <a:custGeom>
              <a:avLst/>
              <a:gdLst>
                <a:gd name="connsiteX0" fmla="*/ 1192508 w 9252295"/>
                <a:gd name="connsiteY0" fmla="*/ 2410190 h 2410190"/>
                <a:gd name="connsiteX1" fmla="*/ 0 w 9252295"/>
                <a:gd name="connsiteY1" fmla="*/ 1217682 h 2410190"/>
                <a:gd name="connsiteX2" fmla="*/ 1107 w 9252295"/>
                <a:gd name="connsiteY2" fmla="*/ 1206703 h 2410190"/>
                <a:gd name="connsiteX3" fmla="*/ 96158 w 9252295"/>
                <a:gd name="connsiteY3" fmla="*/ 1206703 h 2410190"/>
                <a:gd name="connsiteX4" fmla="*/ 95051 w 9252295"/>
                <a:gd name="connsiteY4" fmla="*/ 1217682 h 2410190"/>
                <a:gd name="connsiteX5" fmla="*/ 1192508 w 9252295"/>
                <a:gd name="connsiteY5" fmla="*/ 2315139 h 2410190"/>
                <a:gd name="connsiteX6" fmla="*/ 2289965 w 9252295"/>
                <a:gd name="connsiteY6" fmla="*/ 1217682 h 2410190"/>
                <a:gd name="connsiteX7" fmla="*/ 2289554 w 9252295"/>
                <a:gd name="connsiteY7" fmla="*/ 1209531 h 2410190"/>
                <a:gd name="connsiteX8" fmla="*/ 2290085 w 9252295"/>
                <a:gd name="connsiteY8" fmla="*/ 1209531 h 2410190"/>
                <a:gd name="connsiteX9" fmla="*/ 2295831 w 9252295"/>
                <a:gd name="connsiteY9" fmla="*/ 1095755 h 2410190"/>
                <a:gd name="connsiteX10" fmla="*/ 3482182 w 9252295"/>
                <a:gd name="connsiteY10" fmla="*/ 25174 h 2410190"/>
                <a:gd name="connsiteX11" fmla="*/ 4668533 w 9252295"/>
                <a:gd name="connsiteY11" fmla="*/ 1095755 h 2410190"/>
                <a:gd name="connsiteX12" fmla="*/ 4674278 w 9252295"/>
                <a:gd name="connsiteY12" fmla="*/ 1209531 h 2410190"/>
                <a:gd name="connsiteX13" fmla="*/ 4673516 w 9252295"/>
                <a:gd name="connsiteY13" fmla="*/ 1209531 h 2410190"/>
                <a:gd name="connsiteX14" fmla="*/ 4678322 w 9252295"/>
                <a:gd name="connsiteY14" fmla="*/ 1304717 h 2410190"/>
                <a:gd name="connsiteX15" fmla="*/ 5770114 w 9252295"/>
                <a:gd name="connsiteY15" fmla="*/ 2289966 h 2410190"/>
                <a:gd name="connsiteX16" fmla="*/ 6861904 w 9252295"/>
                <a:gd name="connsiteY16" fmla="*/ 1304717 h 2410190"/>
                <a:gd name="connsiteX17" fmla="*/ 6867159 w 9252295"/>
                <a:gd name="connsiteY17" fmla="*/ 1200660 h 2410190"/>
                <a:gd name="connsiteX18" fmla="*/ 6867690 w 9252295"/>
                <a:gd name="connsiteY18" fmla="*/ 1200660 h 2410190"/>
                <a:gd name="connsiteX19" fmla="*/ 6867279 w 9252295"/>
                <a:gd name="connsiteY19" fmla="*/ 1192508 h 2410190"/>
                <a:gd name="connsiteX20" fmla="*/ 8059787 w 9252295"/>
                <a:gd name="connsiteY20" fmla="*/ 0 h 2410190"/>
                <a:gd name="connsiteX21" fmla="*/ 9252295 w 9252295"/>
                <a:gd name="connsiteY21" fmla="*/ 1192508 h 2410190"/>
                <a:gd name="connsiteX22" fmla="*/ 9251964 w 9252295"/>
                <a:gd name="connsiteY22" fmla="*/ 1195794 h 2410190"/>
                <a:gd name="connsiteX23" fmla="*/ 9156913 w 9252295"/>
                <a:gd name="connsiteY23" fmla="*/ 1195794 h 2410190"/>
                <a:gd name="connsiteX24" fmla="*/ 9157244 w 9252295"/>
                <a:gd name="connsiteY24" fmla="*/ 1192508 h 2410190"/>
                <a:gd name="connsiteX25" fmla="*/ 8059787 w 9252295"/>
                <a:gd name="connsiteY25" fmla="*/ 95051 h 2410190"/>
                <a:gd name="connsiteX26" fmla="*/ 6962330 w 9252295"/>
                <a:gd name="connsiteY26" fmla="*/ 1192508 h 2410190"/>
                <a:gd name="connsiteX27" fmla="*/ 6962741 w 9252295"/>
                <a:gd name="connsiteY27" fmla="*/ 1200660 h 2410190"/>
                <a:gd name="connsiteX28" fmla="*/ 6962209 w 9252295"/>
                <a:gd name="connsiteY28" fmla="*/ 1200660 h 2410190"/>
                <a:gd name="connsiteX29" fmla="*/ 6956464 w 9252295"/>
                <a:gd name="connsiteY29" fmla="*/ 1314435 h 2410190"/>
                <a:gd name="connsiteX30" fmla="*/ 5770114 w 9252295"/>
                <a:gd name="connsiteY30" fmla="*/ 2385016 h 2410190"/>
                <a:gd name="connsiteX31" fmla="*/ 4583763 w 9252295"/>
                <a:gd name="connsiteY31" fmla="*/ 1314435 h 2410190"/>
                <a:gd name="connsiteX32" fmla="*/ 4578017 w 9252295"/>
                <a:gd name="connsiteY32" fmla="*/ 1200660 h 2410190"/>
                <a:gd name="connsiteX33" fmla="*/ 4578780 w 9252295"/>
                <a:gd name="connsiteY33" fmla="*/ 1200660 h 2410190"/>
                <a:gd name="connsiteX34" fmla="*/ 4573974 w 9252295"/>
                <a:gd name="connsiteY34" fmla="*/ 1105474 h 2410190"/>
                <a:gd name="connsiteX35" fmla="*/ 3482182 w 9252295"/>
                <a:gd name="connsiteY35" fmla="*/ 120225 h 2410190"/>
                <a:gd name="connsiteX36" fmla="*/ 2390391 w 9252295"/>
                <a:gd name="connsiteY36" fmla="*/ 1105474 h 2410190"/>
                <a:gd name="connsiteX37" fmla="*/ 2385136 w 9252295"/>
                <a:gd name="connsiteY37" fmla="*/ 1209531 h 2410190"/>
                <a:gd name="connsiteX38" fmla="*/ 2384604 w 9252295"/>
                <a:gd name="connsiteY38" fmla="*/ 1209531 h 2410190"/>
                <a:gd name="connsiteX39" fmla="*/ 2385016 w 9252295"/>
                <a:gd name="connsiteY39" fmla="*/ 1217682 h 2410190"/>
                <a:gd name="connsiteX40" fmla="*/ 1192508 w 9252295"/>
                <a:gd name="connsiteY40" fmla="*/ 2410190 h 24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252295" h="2410190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gradFill flip="none" rotWithShape="1">
              <a:gsLst>
                <a:gs pos="61000">
                  <a:schemeClr val="accent6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FD500365-FF2B-BD97-E160-2EE37926D791}"/>
                </a:ext>
              </a:extLst>
            </p:cNvPr>
            <p:cNvSpPr/>
            <p:nvPr/>
          </p:nvSpPr>
          <p:spPr>
            <a:xfrm>
              <a:off x="1320120" y="3149771"/>
              <a:ext cx="218092" cy="21809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 descr="timeline endpoints">
              <a:extLst>
                <a:ext uri="{FF2B5EF4-FFF2-40B4-BE49-F238E27FC236}">
                  <a16:creationId xmlns:a16="http://schemas.microsoft.com/office/drawing/2014/main" id="{34C8CF17-1B0C-28D1-6E4D-5187FFFDCE2D}"/>
                </a:ext>
              </a:extLst>
            </p:cNvPr>
            <p:cNvSpPr/>
            <p:nvPr/>
          </p:nvSpPr>
          <p:spPr>
            <a:xfrm>
              <a:off x="10480529" y="3149771"/>
              <a:ext cx="218092" cy="21809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0A472"/>
                </a:solidFill>
              </a:endParaRPr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8AC32E-428F-9A0A-3195-B3423A2C93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80355" y="2660943"/>
            <a:ext cx="1161288" cy="1161288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Q1</a:t>
            </a:r>
          </a:p>
        </p:txBody>
      </p:sp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8A1666A-610A-35B4-038A-027C26F293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79505" y="2660943"/>
            <a:ext cx="1161288" cy="1161288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Q2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FDDA6AC-3BDE-259D-EBBE-6A7B12A217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8655" y="2660943"/>
            <a:ext cx="1161288" cy="116128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Q3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DFBC172-3AC7-02D5-403B-5AB8BAB3494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77805" y="2644842"/>
            <a:ext cx="1161288" cy="1161288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3200" cap="all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dirty="0"/>
              <a:t>Q4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57186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  <p:sldLayoutId id="2147483894" r:id="rId4"/>
    <p:sldLayoutId id="2147483921" r:id="rId5"/>
    <p:sldLayoutId id="2147483920" r:id="rId6"/>
    <p:sldLayoutId id="2147483934" r:id="rId7"/>
    <p:sldLayoutId id="2147483947" r:id="rId8"/>
    <p:sldLayoutId id="2147483960" r:id="rId9"/>
    <p:sldLayoutId id="2147483973" r:id="rId10"/>
    <p:sldLayoutId id="214748399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937DC-5002-6233-AE9C-D398A56D7C89}"/>
              </a:ext>
            </a:extLst>
          </p:cNvPr>
          <p:cNvSpPr/>
          <p:nvPr/>
        </p:nvSpPr>
        <p:spPr>
          <a:xfrm>
            <a:off x="5777133" y="0"/>
            <a:ext cx="6414867" cy="6858000"/>
          </a:xfrm>
          <a:prstGeom prst="rect">
            <a:avLst/>
          </a:prstGeom>
          <a:solidFill>
            <a:srgbClr val="060E2B"/>
          </a:solidFill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F611D-D380-077D-F8EA-DF2447A03CF5}"/>
              </a:ext>
            </a:extLst>
          </p:cNvPr>
          <p:cNvSpPr txBox="1"/>
          <p:nvPr/>
        </p:nvSpPr>
        <p:spPr>
          <a:xfrm>
            <a:off x="5983741" y="295422"/>
            <a:ext cx="6001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Britannic Bold" panose="020B0903060703020204" pitchFamily="34" charset="77"/>
              </a:rPr>
              <a:t>TEAM 23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2CEE7B-9418-F054-89C4-FD4F5F7E5541}"/>
              </a:ext>
            </a:extLst>
          </p:cNvPr>
          <p:cNvSpPr txBox="1"/>
          <p:nvPr/>
        </p:nvSpPr>
        <p:spPr>
          <a:xfrm>
            <a:off x="6607409" y="2395240"/>
            <a:ext cx="558459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ritannic Bold" panose="020B0903060703020204" pitchFamily="34" charset="77"/>
              </a:rPr>
              <a:t>UTHRA SAHANA KRISHNAN</a:t>
            </a:r>
          </a:p>
          <a:p>
            <a:endParaRPr lang="en-US" sz="2800" b="1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Britannic Bold" panose="020B0903060703020204" pitchFamily="34" charset="77"/>
              </a:rPr>
              <a:t>CHAYA VEMURI</a:t>
            </a:r>
          </a:p>
          <a:p>
            <a:endParaRPr lang="en-US" sz="2800" b="1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Britannic Bold" panose="020B0903060703020204" pitchFamily="34" charset="77"/>
              </a:rPr>
              <a:t>SHRUTI DESHMUKH</a:t>
            </a:r>
          </a:p>
          <a:p>
            <a:endParaRPr lang="en-US" sz="2800" b="1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Britannic Bold" panose="020B0903060703020204" pitchFamily="34" charset="77"/>
              </a:rPr>
              <a:t>SWATI LAKINI</a:t>
            </a:r>
          </a:p>
          <a:p>
            <a:endParaRPr lang="en-US" sz="2800" b="1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Britannic Bold" panose="020B0903060703020204" pitchFamily="34" charset="77"/>
              </a:rPr>
              <a:t>PARAMESHWARI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636D3E-C91B-37C7-7AFC-FD93865F2D18}"/>
              </a:ext>
            </a:extLst>
          </p:cNvPr>
          <p:cNvSpPr/>
          <p:nvPr/>
        </p:nvSpPr>
        <p:spPr>
          <a:xfrm>
            <a:off x="0" y="3239300"/>
            <a:ext cx="5695237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PYTHON</a:t>
            </a:r>
            <a:r>
              <a:rPr lang="en-US" sz="6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60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AVENGERS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3ED6F3-2E25-71D8-B170-502C7D8A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79" y="1312871"/>
            <a:ext cx="1305300" cy="144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937DC-5002-6233-AE9C-D398A56D7C89}"/>
              </a:ext>
            </a:extLst>
          </p:cNvPr>
          <p:cNvSpPr/>
          <p:nvPr/>
        </p:nvSpPr>
        <p:spPr>
          <a:xfrm>
            <a:off x="1" y="0"/>
            <a:ext cx="2489982" cy="6858000"/>
          </a:xfrm>
          <a:prstGeom prst="rect">
            <a:avLst/>
          </a:prstGeom>
          <a:solidFill>
            <a:srgbClr val="060E2B"/>
          </a:solidFill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F611D-D380-077D-F8EA-DF2447A03CF5}"/>
              </a:ext>
            </a:extLst>
          </p:cNvPr>
          <p:cNvSpPr txBox="1"/>
          <p:nvPr/>
        </p:nvSpPr>
        <p:spPr>
          <a:xfrm rot="16200000">
            <a:off x="-1912621" y="2828835"/>
            <a:ext cx="620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Britannic Bold" panose="020B0903060703020204" pitchFamily="34" charset="77"/>
              </a:rPr>
              <a:t>ROADMAP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C069D-BA6C-2833-6228-5C66446CB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705" y="177252"/>
            <a:ext cx="1029873" cy="1136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4AB87F-0F0C-217B-39E3-1AA1AEA91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881" y="1044659"/>
            <a:ext cx="7772400" cy="476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5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937DC-5002-6233-AE9C-D398A56D7C89}"/>
              </a:ext>
            </a:extLst>
          </p:cNvPr>
          <p:cNvSpPr/>
          <p:nvPr/>
        </p:nvSpPr>
        <p:spPr>
          <a:xfrm>
            <a:off x="1" y="0"/>
            <a:ext cx="2489982" cy="6858000"/>
          </a:xfrm>
          <a:prstGeom prst="rect">
            <a:avLst/>
          </a:prstGeom>
          <a:solidFill>
            <a:srgbClr val="060E2B"/>
          </a:solidFill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F611D-D380-077D-F8EA-DF2447A03CF5}"/>
              </a:ext>
            </a:extLst>
          </p:cNvPr>
          <p:cNvSpPr txBox="1"/>
          <p:nvPr/>
        </p:nvSpPr>
        <p:spPr>
          <a:xfrm rot="16200000">
            <a:off x="-1912621" y="2828835"/>
            <a:ext cx="620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Britannic Bold" panose="020B0903060703020204" pitchFamily="34" charset="77"/>
              </a:rPr>
              <a:t>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C069D-BA6C-2833-6228-5C66446CB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705" y="177252"/>
            <a:ext cx="1029873" cy="113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DD2EE7-2611-2304-9DFD-A950E010E359}"/>
              </a:ext>
            </a:extLst>
          </p:cNvPr>
          <p:cNvSpPr/>
          <p:nvPr/>
        </p:nvSpPr>
        <p:spPr>
          <a:xfrm>
            <a:off x="2489982" y="0"/>
            <a:ext cx="48809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D2FD1-260B-A09D-266E-09150A7210B9}"/>
              </a:ext>
            </a:extLst>
          </p:cNvPr>
          <p:cNvSpPr txBox="1"/>
          <p:nvPr/>
        </p:nvSpPr>
        <p:spPr>
          <a:xfrm>
            <a:off x="2606068" y="1048437"/>
            <a:ext cx="28134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missingno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random.seed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setdiff1d()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pymysql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read_sql_query()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melt()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iterrows()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Pywaffle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Qbstyles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sunburst()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46723-49C9-474E-F97B-62A7E985F466}"/>
              </a:ext>
            </a:extLst>
          </p:cNvPr>
          <p:cNvSpPr txBox="1"/>
          <p:nvPr/>
        </p:nvSpPr>
        <p:spPr>
          <a:xfrm>
            <a:off x="7617767" y="1048437"/>
            <a:ext cx="43398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loc()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groupby()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assign()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today()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round()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join()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sort_values()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_append()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concat()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merge()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read_excel()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DataFrame()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head()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unique()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dict()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mean()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sum()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Helvetica Neue" panose="02000503000000020004" pitchFamily="2" charset="0"/>
              </a:rPr>
              <a:t>value_counts</a:t>
            </a:r>
            <a:r>
              <a:rPr lang="en-US" dirty="0">
                <a:effectLst/>
                <a:latin typeface="Helvetica Neue" panose="02000503000000020004" pitchFamily="2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max()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range()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A2339D-5A6B-6AD2-9F5E-32B9E8DC8DF7}"/>
              </a:ext>
            </a:extLst>
          </p:cNvPr>
          <p:cNvSpPr txBox="1"/>
          <p:nvPr/>
        </p:nvSpPr>
        <p:spPr>
          <a:xfrm>
            <a:off x="2819696" y="262408"/>
            <a:ext cx="3508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pperplate Gothic Bold" panose="020E0705020206020404" pitchFamily="34" charset="77"/>
              </a:rPr>
              <a:t>NEW FUNCTIONS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7250AA-58BE-4273-98A2-F71884461A0A}"/>
              </a:ext>
            </a:extLst>
          </p:cNvPr>
          <p:cNvSpPr txBox="1"/>
          <p:nvPr/>
        </p:nvSpPr>
        <p:spPr>
          <a:xfrm>
            <a:off x="7617767" y="262408"/>
            <a:ext cx="3850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pperplate Gothic Bold" panose="020E0705020206020404" pitchFamily="34" charset="77"/>
              </a:rPr>
              <a:t>COMMON FUNCTIONS</a:t>
            </a:r>
          </a:p>
        </p:txBody>
      </p:sp>
    </p:spTree>
    <p:extLst>
      <p:ext uri="{BB962C8B-B14F-4D97-AF65-F5344CB8AC3E}">
        <p14:creationId xmlns:p14="http://schemas.microsoft.com/office/powerpoint/2010/main" val="299386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937DC-5002-6233-AE9C-D398A56D7C89}"/>
              </a:ext>
            </a:extLst>
          </p:cNvPr>
          <p:cNvSpPr/>
          <p:nvPr/>
        </p:nvSpPr>
        <p:spPr>
          <a:xfrm>
            <a:off x="1" y="0"/>
            <a:ext cx="2489982" cy="6858000"/>
          </a:xfrm>
          <a:prstGeom prst="rect">
            <a:avLst/>
          </a:prstGeom>
          <a:solidFill>
            <a:srgbClr val="060E2B"/>
          </a:solidFill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F611D-D380-077D-F8EA-DF2447A03CF5}"/>
              </a:ext>
            </a:extLst>
          </p:cNvPr>
          <p:cNvSpPr txBox="1"/>
          <p:nvPr/>
        </p:nvSpPr>
        <p:spPr>
          <a:xfrm rot="16200000">
            <a:off x="-1912621" y="2828835"/>
            <a:ext cx="620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Britannic Bold" panose="020B0903060703020204" pitchFamily="34" charset="77"/>
              </a:rPr>
              <a:t>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1C5B7-32A9-0908-3759-03B773052540}"/>
              </a:ext>
            </a:extLst>
          </p:cNvPr>
          <p:cNvSpPr txBox="1"/>
          <p:nvPr/>
        </p:nvSpPr>
        <p:spPr>
          <a:xfrm>
            <a:off x="2968283" y="745590"/>
            <a:ext cx="814519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Using GitHub &amp; Git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Reading excel files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Merging columns from 2 different sheets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Understanding different chart concepts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SQL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Python connection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Understanding heart related metrics like GCS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Error trace backing</a:t>
            </a:r>
          </a:p>
          <a:p>
            <a:pPr marL="1657350" lvl="3" indent="-285750">
              <a:buFont typeface="Wingdings" pitchFamily="2" charset="2"/>
              <a:buChar char="v"/>
            </a:pPr>
            <a:r>
              <a:rPr lang="en-US" sz="2800" dirty="0"/>
              <a:t>Indentation error</a:t>
            </a:r>
          </a:p>
          <a:p>
            <a:pPr marL="1657350" lvl="3" indent="-285750">
              <a:buFont typeface="Wingdings" pitchFamily="2" charset="2"/>
              <a:buChar char="v"/>
            </a:pPr>
            <a:r>
              <a:rPr lang="en-US" sz="2800" dirty="0"/>
              <a:t>Unicode error</a:t>
            </a:r>
          </a:p>
          <a:p>
            <a:pPr marL="1657350" lvl="3" indent="-285750">
              <a:buFont typeface="Wingdings" pitchFamily="2" charset="2"/>
              <a:buChar char="v"/>
            </a:pPr>
            <a:r>
              <a:rPr lang="en-US" sz="2800" dirty="0"/>
              <a:t>Memory error - n[*]</a:t>
            </a:r>
          </a:p>
          <a:p>
            <a:pPr marL="1657350" lvl="3" indent="-285750">
              <a:buFont typeface="Wingdings" pitchFamily="2" charset="2"/>
              <a:buChar char="v"/>
            </a:pPr>
            <a:r>
              <a:rPr lang="en-US" sz="2800" dirty="0"/>
              <a:t>Module not found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C069D-BA6C-2833-6228-5C66446CB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705" y="177252"/>
            <a:ext cx="1029873" cy="113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2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937DC-5002-6233-AE9C-D398A56D7C89}"/>
              </a:ext>
            </a:extLst>
          </p:cNvPr>
          <p:cNvSpPr/>
          <p:nvPr/>
        </p:nvSpPr>
        <p:spPr>
          <a:xfrm>
            <a:off x="1" y="0"/>
            <a:ext cx="2489982" cy="6858000"/>
          </a:xfrm>
          <a:prstGeom prst="rect">
            <a:avLst/>
          </a:prstGeom>
          <a:solidFill>
            <a:srgbClr val="060E2B"/>
          </a:solidFill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F611D-D380-077D-F8EA-DF2447A03CF5}"/>
              </a:ext>
            </a:extLst>
          </p:cNvPr>
          <p:cNvSpPr txBox="1"/>
          <p:nvPr/>
        </p:nvSpPr>
        <p:spPr>
          <a:xfrm rot="16200000">
            <a:off x="-1912621" y="2828835"/>
            <a:ext cx="620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Britannic Bold" panose="020B0903060703020204" pitchFamily="34" charset="77"/>
              </a:rPr>
              <a:t>LEARNINGS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C6A04-03BE-233A-35F6-2387DC0B2A54}"/>
              </a:ext>
            </a:extLst>
          </p:cNvPr>
          <p:cNvSpPr txBox="1"/>
          <p:nvPr/>
        </p:nvSpPr>
        <p:spPr>
          <a:xfrm>
            <a:off x="2489983" y="0"/>
            <a:ext cx="9004201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/>
              <a:t>Developed </a:t>
            </a:r>
            <a:r>
              <a:rPr lang="en-US" sz="2800" dirty="0"/>
              <a:t>skill to coordinate time collectively within the team</a:t>
            </a:r>
          </a:p>
          <a:p>
            <a:pPr marL="914400" lvl="1" indent="-457200">
              <a:buFont typeface="Wingdings" pitchFamily="2" charset="2"/>
              <a:buChar char="ü"/>
            </a:pPr>
            <a:endParaRPr lang="en-US" sz="2800" dirty="0"/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dirty="0"/>
              <a:t>Researching and understanding new Python concepts with the help of articles, blogs and videos as and when required</a:t>
            </a:r>
          </a:p>
          <a:p>
            <a:pPr marL="914400" lvl="1" indent="-457200">
              <a:buFont typeface="Wingdings" pitchFamily="2" charset="2"/>
              <a:buChar char="ü"/>
            </a:pPr>
            <a:endParaRPr lang="en-US" sz="2800" dirty="0"/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dirty="0"/>
              <a:t>Exploring options to decide on the best approach to connect SQL  with Python</a:t>
            </a:r>
          </a:p>
          <a:p>
            <a:pPr marL="914400" lvl="1" indent="-457200">
              <a:buFont typeface="Wingdings" pitchFamily="2" charset="2"/>
              <a:buChar char="ü"/>
            </a:pPr>
            <a:endParaRPr lang="en-US" sz="2800" dirty="0"/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dirty="0"/>
              <a:t>Worked as a team and analyzed data set to create and solve additional questions</a:t>
            </a:r>
          </a:p>
          <a:p>
            <a:pPr marL="914400" lvl="1" indent="-457200">
              <a:buFont typeface="Wingdings" pitchFamily="2" charset="2"/>
              <a:buChar char="ü"/>
            </a:pPr>
            <a:endParaRPr lang="en-US" sz="2800" dirty="0"/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dirty="0"/>
              <a:t>Effective GitHub utilization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7F038-C311-75FF-E1A8-49FFA2C1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705" y="177252"/>
            <a:ext cx="1029873" cy="113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4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937DC-5002-6233-AE9C-D398A56D7C89}"/>
              </a:ext>
            </a:extLst>
          </p:cNvPr>
          <p:cNvSpPr/>
          <p:nvPr/>
        </p:nvSpPr>
        <p:spPr>
          <a:xfrm>
            <a:off x="1" y="0"/>
            <a:ext cx="2489982" cy="6858000"/>
          </a:xfrm>
          <a:prstGeom prst="rect">
            <a:avLst/>
          </a:prstGeom>
          <a:solidFill>
            <a:srgbClr val="060E2B"/>
          </a:solidFill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F611D-D380-077D-F8EA-DF2447A03CF5}"/>
              </a:ext>
            </a:extLst>
          </p:cNvPr>
          <p:cNvSpPr txBox="1"/>
          <p:nvPr/>
        </p:nvSpPr>
        <p:spPr>
          <a:xfrm rot="16200000">
            <a:off x="-1912621" y="2828835"/>
            <a:ext cx="620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Britannic Bold" panose="020B0903060703020204" pitchFamily="34" charset="77"/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531BA-DBA6-1560-3E5E-B1BD70978EBD}"/>
              </a:ext>
            </a:extLst>
          </p:cNvPr>
          <p:cNvSpPr/>
          <p:nvPr/>
        </p:nvSpPr>
        <p:spPr>
          <a:xfrm>
            <a:off x="3207490" y="1873870"/>
            <a:ext cx="7556076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HACK IT TOGETHER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1D09E-00EE-D2B7-39FF-A317B0737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164" y="126611"/>
            <a:ext cx="1029873" cy="113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395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product roadmap timeline_Win32_SL_v3" id="{061EDF52-E0A6-4B09-AC91-99376BDEAEBE}" vid="{EB6D99AA-2953-4511-BF11-744F79C183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95DA1-6AE2-4978-B8E8-8B89556C38F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6AC5805-ED6B-4957-8F71-2DD31D8BC3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614001-7FB9-4875-8FB2-53C6D284DF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195</Words>
  <Application>Microsoft Macintosh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Avenir Next LT Pro Light</vt:lpstr>
      <vt:lpstr>Britannic Bold</vt:lpstr>
      <vt:lpstr>Calibri</vt:lpstr>
      <vt:lpstr>Copperplate Gothic Bold</vt:lpstr>
      <vt:lpstr>Helvetica Neue</vt:lpstr>
      <vt:lpstr>Speak Pro</vt:lpstr>
      <vt:lpstr>Wingdings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</dc:title>
  <dc:creator>uthra s</dc:creator>
  <cp:lastModifiedBy>uthra s</cp:lastModifiedBy>
  <cp:revision>5</cp:revision>
  <dcterms:created xsi:type="dcterms:W3CDTF">2024-05-07T18:57:27Z</dcterms:created>
  <dcterms:modified xsi:type="dcterms:W3CDTF">2024-05-07T21:35:19Z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