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4EC0C-FDD5-DEBF-F451-B6EC324F12AE}" v="337" dt="2025-10-09T18:10:30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8E651-E8DF-49D7-8875-1237DF5E8C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48AB708-ED67-435E-A317-3D0FBF28395A}">
      <dgm:prSet/>
      <dgm:spPr/>
      <dgm:t>
        <a:bodyPr/>
        <a:lstStyle/>
        <a:p>
          <a:r>
            <a:rPr lang="en-US"/>
            <a:t>Service Installation &amp; Discovery</a:t>
          </a:r>
        </a:p>
      </dgm:t>
    </dgm:pt>
    <dgm:pt modelId="{2AD61BB0-BB6A-42E2-A804-CB4CE5879BB5}" type="parTrans" cxnId="{1342F3BD-1DB2-4210-AD0F-71AF400EE5F5}">
      <dgm:prSet/>
      <dgm:spPr/>
      <dgm:t>
        <a:bodyPr/>
        <a:lstStyle/>
        <a:p>
          <a:endParaRPr lang="en-US"/>
        </a:p>
      </dgm:t>
    </dgm:pt>
    <dgm:pt modelId="{E7607B99-D066-4EA7-91C5-1AC9EC5ED73C}" type="sibTrans" cxnId="{1342F3BD-1DB2-4210-AD0F-71AF400EE5F5}">
      <dgm:prSet/>
      <dgm:spPr/>
      <dgm:t>
        <a:bodyPr/>
        <a:lstStyle/>
        <a:p>
          <a:endParaRPr lang="en-US"/>
        </a:p>
      </dgm:t>
    </dgm:pt>
    <dgm:pt modelId="{BB286EFF-70E7-4BC7-AE1E-589877D18DAF}">
      <dgm:prSet/>
      <dgm:spPr/>
      <dgm:t>
        <a:bodyPr/>
        <a:lstStyle/>
        <a:p>
          <a:r>
            <a:rPr lang="en-US"/>
            <a:t>Attack Surface Identification</a:t>
          </a:r>
        </a:p>
      </dgm:t>
    </dgm:pt>
    <dgm:pt modelId="{89C5485A-81DD-4C15-9286-EF2C1EB5CDFF}" type="parTrans" cxnId="{FC5A62EC-9992-4F2A-AAA6-0F593A5C259C}">
      <dgm:prSet/>
      <dgm:spPr/>
      <dgm:t>
        <a:bodyPr/>
        <a:lstStyle/>
        <a:p>
          <a:endParaRPr lang="en-US"/>
        </a:p>
      </dgm:t>
    </dgm:pt>
    <dgm:pt modelId="{01338F47-65FB-4B68-A449-242564E0AE07}" type="sibTrans" cxnId="{FC5A62EC-9992-4F2A-AAA6-0F593A5C259C}">
      <dgm:prSet/>
      <dgm:spPr/>
      <dgm:t>
        <a:bodyPr/>
        <a:lstStyle/>
        <a:p>
          <a:endParaRPr lang="en-US"/>
        </a:p>
      </dgm:t>
    </dgm:pt>
    <dgm:pt modelId="{CE134368-9BDA-469C-9613-0EBEE8F98B87}">
      <dgm:prSet/>
      <dgm:spPr/>
      <dgm:t>
        <a:bodyPr/>
        <a:lstStyle/>
        <a:p>
          <a:r>
            <a:rPr lang="en-US"/>
            <a:t>Service Hardening Fundamentals</a:t>
          </a:r>
        </a:p>
      </dgm:t>
    </dgm:pt>
    <dgm:pt modelId="{037F683F-0EEB-451F-9B40-316A1D85F28B}" type="parTrans" cxnId="{C8EAEE72-AFC5-4F05-ADA2-61F7AAD0E9BD}">
      <dgm:prSet/>
      <dgm:spPr/>
      <dgm:t>
        <a:bodyPr/>
        <a:lstStyle/>
        <a:p>
          <a:endParaRPr lang="en-US"/>
        </a:p>
      </dgm:t>
    </dgm:pt>
    <dgm:pt modelId="{60E2CF3F-B8D3-48DC-8E4D-B317161042CA}" type="sibTrans" cxnId="{C8EAEE72-AFC5-4F05-ADA2-61F7AAD0E9BD}">
      <dgm:prSet/>
      <dgm:spPr/>
      <dgm:t>
        <a:bodyPr/>
        <a:lstStyle/>
        <a:p>
          <a:endParaRPr lang="en-US"/>
        </a:p>
      </dgm:t>
    </dgm:pt>
    <dgm:pt modelId="{5ED552A4-1B2A-4A03-A367-113E36222EF4}">
      <dgm:prSet/>
      <dgm:spPr/>
      <dgm:t>
        <a:bodyPr/>
        <a:lstStyle/>
        <a:p>
          <a:r>
            <a:rPr lang="en-US"/>
            <a:t>Access Control Implementation</a:t>
          </a:r>
        </a:p>
      </dgm:t>
    </dgm:pt>
    <dgm:pt modelId="{09A7C1F2-D2D9-46CA-A041-209B248E4DE0}" type="parTrans" cxnId="{8BD07A06-10D8-47D5-8DB0-E1B39D5BD445}">
      <dgm:prSet/>
      <dgm:spPr/>
      <dgm:t>
        <a:bodyPr/>
        <a:lstStyle/>
        <a:p>
          <a:endParaRPr lang="en-US"/>
        </a:p>
      </dgm:t>
    </dgm:pt>
    <dgm:pt modelId="{FCBAB128-4E6E-4418-8188-2BC2BFB96832}" type="sibTrans" cxnId="{8BD07A06-10D8-47D5-8DB0-E1B39D5BD445}">
      <dgm:prSet/>
      <dgm:spPr/>
      <dgm:t>
        <a:bodyPr/>
        <a:lstStyle/>
        <a:p>
          <a:endParaRPr lang="en-US"/>
        </a:p>
      </dgm:t>
    </dgm:pt>
    <dgm:pt modelId="{518628CB-F22D-49D9-A8EC-2F0491AB430C}">
      <dgm:prSet/>
      <dgm:spPr/>
      <dgm:t>
        <a:bodyPr/>
        <a:lstStyle/>
        <a:p>
          <a:r>
            <a:rPr lang="en-US"/>
            <a:t>Group Exercise: Company Security Planning</a:t>
          </a:r>
        </a:p>
      </dgm:t>
    </dgm:pt>
    <dgm:pt modelId="{5F3615FC-4DDB-4FEE-875B-FE6CB8A92ECC}" type="parTrans" cxnId="{EE4235CE-F10B-4D11-9318-6DD1C6C01C15}">
      <dgm:prSet/>
      <dgm:spPr/>
      <dgm:t>
        <a:bodyPr/>
        <a:lstStyle/>
        <a:p>
          <a:endParaRPr lang="en-US"/>
        </a:p>
      </dgm:t>
    </dgm:pt>
    <dgm:pt modelId="{B1F70201-F70F-401A-955F-8CD2E0917EA9}" type="sibTrans" cxnId="{EE4235CE-F10B-4D11-9318-6DD1C6C01C15}">
      <dgm:prSet/>
      <dgm:spPr/>
      <dgm:t>
        <a:bodyPr/>
        <a:lstStyle/>
        <a:p>
          <a:endParaRPr lang="en-US"/>
        </a:p>
      </dgm:t>
    </dgm:pt>
    <dgm:pt modelId="{BAB07A76-EDC1-430D-B3B2-E1A0F33DB6B3}">
      <dgm:prSet/>
      <dgm:spPr/>
      <dgm:t>
        <a:bodyPr/>
        <a:lstStyle/>
        <a:p>
          <a:r>
            <a:rPr lang="en-US"/>
            <a:t>CTF Timeline &amp; Check-ins</a:t>
          </a:r>
        </a:p>
      </dgm:t>
    </dgm:pt>
    <dgm:pt modelId="{F42D9B59-AFA4-4F16-BE71-6DA81C2C0862}" type="parTrans" cxnId="{1CBBEB19-C557-44ED-BA53-955739A4FBEB}">
      <dgm:prSet/>
      <dgm:spPr/>
      <dgm:t>
        <a:bodyPr/>
        <a:lstStyle/>
        <a:p>
          <a:endParaRPr lang="en-US"/>
        </a:p>
      </dgm:t>
    </dgm:pt>
    <dgm:pt modelId="{00E2B41D-EDC3-40D0-86C0-37BBC4EA1ED0}" type="sibTrans" cxnId="{1CBBEB19-C557-44ED-BA53-955739A4FBEB}">
      <dgm:prSet/>
      <dgm:spPr/>
      <dgm:t>
        <a:bodyPr/>
        <a:lstStyle/>
        <a:p>
          <a:endParaRPr lang="en-US"/>
        </a:p>
      </dgm:t>
    </dgm:pt>
    <dgm:pt modelId="{999B0B27-F414-4FA4-B90C-D9FDC7702561}" type="pres">
      <dgm:prSet presAssocID="{B548E651-E8DF-49D7-8875-1237DF5E8C8E}" presName="root" presStyleCnt="0">
        <dgm:presLayoutVars>
          <dgm:dir/>
          <dgm:resizeHandles val="exact"/>
        </dgm:presLayoutVars>
      </dgm:prSet>
      <dgm:spPr/>
    </dgm:pt>
    <dgm:pt modelId="{55A007E9-6B7F-4A03-B871-C6A1177FC8CA}" type="pres">
      <dgm:prSet presAssocID="{548AB708-ED67-435E-A317-3D0FBF28395A}" presName="compNode" presStyleCnt="0"/>
      <dgm:spPr/>
    </dgm:pt>
    <dgm:pt modelId="{2F9CFC33-101F-4A7A-8D96-D558FE697648}" type="pres">
      <dgm:prSet presAssocID="{548AB708-ED67-435E-A317-3D0FBF28395A}" presName="bgRect" presStyleLbl="bgShp" presStyleIdx="0" presStyleCnt="6"/>
      <dgm:spPr/>
    </dgm:pt>
    <dgm:pt modelId="{BEEB4EC2-6D14-45D7-9AA7-B715EAB564F9}" type="pres">
      <dgm:prSet presAssocID="{548AB708-ED67-435E-A317-3D0FBF2839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7294401-D75D-4F4C-97A1-64B09F70123A}" type="pres">
      <dgm:prSet presAssocID="{548AB708-ED67-435E-A317-3D0FBF28395A}" presName="spaceRect" presStyleCnt="0"/>
      <dgm:spPr/>
    </dgm:pt>
    <dgm:pt modelId="{9A6858AC-F145-4276-B8D8-BD53135FB33E}" type="pres">
      <dgm:prSet presAssocID="{548AB708-ED67-435E-A317-3D0FBF28395A}" presName="parTx" presStyleLbl="revTx" presStyleIdx="0" presStyleCnt="6">
        <dgm:presLayoutVars>
          <dgm:chMax val="0"/>
          <dgm:chPref val="0"/>
        </dgm:presLayoutVars>
      </dgm:prSet>
      <dgm:spPr/>
    </dgm:pt>
    <dgm:pt modelId="{3DFBAA3B-A370-42A1-98CB-69BDBFE71C09}" type="pres">
      <dgm:prSet presAssocID="{E7607B99-D066-4EA7-91C5-1AC9EC5ED73C}" presName="sibTrans" presStyleCnt="0"/>
      <dgm:spPr/>
    </dgm:pt>
    <dgm:pt modelId="{02897926-C3FC-4F52-A08D-C79410F4727E}" type="pres">
      <dgm:prSet presAssocID="{BB286EFF-70E7-4BC7-AE1E-589877D18DAF}" presName="compNode" presStyleCnt="0"/>
      <dgm:spPr/>
    </dgm:pt>
    <dgm:pt modelId="{13C93A50-DD53-4B29-A230-57D818D803A4}" type="pres">
      <dgm:prSet presAssocID="{BB286EFF-70E7-4BC7-AE1E-589877D18DAF}" presName="bgRect" presStyleLbl="bgShp" presStyleIdx="1" presStyleCnt="6"/>
      <dgm:spPr/>
    </dgm:pt>
    <dgm:pt modelId="{9F2253B9-DD7C-4CED-9305-D933AE5AD2D5}" type="pres">
      <dgm:prSet presAssocID="{BB286EFF-70E7-4BC7-AE1E-589877D18DA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F8B1A3-D3E7-4487-BE59-DAB699C9A274}" type="pres">
      <dgm:prSet presAssocID="{BB286EFF-70E7-4BC7-AE1E-589877D18DAF}" presName="spaceRect" presStyleCnt="0"/>
      <dgm:spPr/>
    </dgm:pt>
    <dgm:pt modelId="{FE2875D8-BE6D-4A65-897F-D6E88447B4E8}" type="pres">
      <dgm:prSet presAssocID="{BB286EFF-70E7-4BC7-AE1E-589877D18DAF}" presName="parTx" presStyleLbl="revTx" presStyleIdx="1" presStyleCnt="6">
        <dgm:presLayoutVars>
          <dgm:chMax val="0"/>
          <dgm:chPref val="0"/>
        </dgm:presLayoutVars>
      </dgm:prSet>
      <dgm:spPr/>
    </dgm:pt>
    <dgm:pt modelId="{823B302A-05A6-4AF2-AC0A-03B12CC627E3}" type="pres">
      <dgm:prSet presAssocID="{01338F47-65FB-4B68-A449-242564E0AE07}" presName="sibTrans" presStyleCnt="0"/>
      <dgm:spPr/>
    </dgm:pt>
    <dgm:pt modelId="{A30B8217-813B-48F4-92E8-96D9A6EB7190}" type="pres">
      <dgm:prSet presAssocID="{CE134368-9BDA-469C-9613-0EBEE8F98B87}" presName="compNode" presStyleCnt="0"/>
      <dgm:spPr/>
    </dgm:pt>
    <dgm:pt modelId="{9C927D10-7FDE-4D0D-AE90-1427DF26A5FD}" type="pres">
      <dgm:prSet presAssocID="{CE134368-9BDA-469C-9613-0EBEE8F98B87}" presName="bgRect" presStyleLbl="bgShp" presStyleIdx="2" presStyleCnt="6"/>
      <dgm:spPr/>
    </dgm:pt>
    <dgm:pt modelId="{6C14597B-FE9C-41BD-99E0-F1CA277E333E}" type="pres">
      <dgm:prSet presAssocID="{CE134368-9BDA-469C-9613-0EBEE8F98B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D7C4010-055F-4B25-A03A-B248823DBEBA}" type="pres">
      <dgm:prSet presAssocID="{CE134368-9BDA-469C-9613-0EBEE8F98B87}" presName="spaceRect" presStyleCnt="0"/>
      <dgm:spPr/>
    </dgm:pt>
    <dgm:pt modelId="{3C4404FF-71B8-4DA0-AC8C-E6BE706E6EB0}" type="pres">
      <dgm:prSet presAssocID="{CE134368-9BDA-469C-9613-0EBEE8F98B87}" presName="parTx" presStyleLbl="revTx" presStyleIdx="2" presStyleCnt="6">
        <dgm:presLayoutVars>
          <dgm:chMax val="0"/>
          <dgm:chPref val="0"/>
        </dgm:presLayoutVars>
      </dgm:prSet>
      <dgm:spPr/>
    </dgm:pt>
    <dgm:pt modelId="{B8CD9D03-DC17-4AAB-88BA-25051B119DDD}" type="pres">
      <dgm:prSet presAssocID="{60E2CF3F-B8D3-48DC-8E4D-B317161042CA}" presName="sibTrans" presStyleCnt="0"/>
      <dgm:spPr/>
    </dgm:pt>
    <dgm:pt modelId="{F7E89312-C323-487A-8B9D-8F6EC1C86605}" type="pres">
      <dgm:prSet presAssocID="{5ED552A4-1B2A-4A03-A367-113E36222EF4}" presName="compNode" presStyleCnt="0"/>
      <dgm:spPr/>
    </dgm:pt>
    <dgm:pt modelId="{456C51FB-A676-4DB5-B24F-D4FDFF45717C}" type="pres">
      <dgm:prSet presAssocID="{5ED552A4-1B2A-4A03-A367-113E36222EF4}" presName="bgRect" presStyleLbl="bgShp" presStyleIdx="3" presStyleCnt="6"/>
      <dgm:spPr/>
    </dgm:pt>
    <dgm:pt modelId="{EEE2A583-AD90-4113-88D5-61683687B033}" type="pres">
      <dgm:prSet presAssocID="{5ED552A4-1B2A-4A03-A367-113E36222EF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682761B-226D-40B9-A30B-7689A68E9D06}" type="pres">
      <dgm:prSet presAssocID="{5ED552A4-1B2A-4A03-A367-113E36222EF4}" presName="spaceRect" presStyleCnt="0"/>
      <dgm:spPr/>
    </dgm:pt>
    <dgm:pt modelId="{C596258E-B5D0-46AF-B7F2-2A1A6E604E99}" type="pres">
      <dgm:prSet presAssocID="{5ED552A4-1B2A-4A03-A367-113E36222EF4}" presName="parTx" presStyleLbl="revTx" presStyleIdx="3" presStyleCnt="6">
        <dgm:presLayoutVars>
          <dgm:chMax val="0"/>
          <dgm:chPref val="0"/>
        </dgm:presLayoutVars>
      </dgm:prSet>
      <dgm:spPr/>
    </dgm:pt>
    <dgm:pt modelId="{F6669D43-6AFE-4D4B-9CC7-C790371F5211}" type="pres">
      <dgm:prSet presAssocID="{FCBAB128-4E6E-4418-8188-2BC2BFB96832}" presName="sibTrans" presStyleCnt="0"/>
      <dgm:spPr/>
    </dgm:pt>
    <dgm:pt modelId="{202AC020-3C48-4B4F-9512-25FA4B886111}" type="pres">
      <dgm:prSet presAssocID="{518628CB-F22D-49D9-A8EC-2F0491AB430C}" presName="compNode" presStyleCnt="0"/>
      <dgm:spPr/>
    </dgm:pt>
    <dgm:pt modelId="{343D40EA-B66F-4838-9342-66176C170C39}" type="pres">
      <dgm:prSet presAssocID="{518628CB-F22D-49D9-A8EC-2F0491AB430C}" presName="bgRect" presStyleLbl="bgShp" presStyleIdx="4" presStyleCnt="6"/>
      <dgm:spPr/>
    </dgm:pt>
    <dgm:pt modelId="{983D21C2-1FC6-4726-A0EA-18A17AA55EF3}" type="pres">
      <dgm:prSet presAssocID="{518628CB-F22D-49D9-A8EC-2F0491AB43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B15911E-8A22-42A1-9CF6-3659878DB727}" type="pres">
      <dgm:prSet presAssocID="{518628CB-F22D-49D9-A8EC-2F0491AB430C}" presName="spaceRect" presStyleCnt="0"/>
      <dgm:spPr/>
    </dgm:pt>
    <dgm:pt modelId="{908F39A3-964F-4F1C-8242-3A9100293548}" type="pres">
      <dgm:prSet presAssocID="{518628CB-F22D-49D9-A8EC-2F0491AB430C}" presName="parTx" presStyleLbl="revTx" presStyleIdx="4" presStyleCnt="6">
        <dgm:presLayoutVars>
          <dgm:chMax val="0"/>
          <dgm:chPref val="0"/>
        </dgm:presLayoutVars>
      </dgm:prSet>
      <dgm:spPr/>
    </dgm:pt>
    <dgm:pt modelId="{403F89C3-DCC8-43E7-9F4B-A29644E00021}" type="pres">
      <dgm:prSet presAssocID="{B1F70201-F70F-401A-955F-8CD2E0917EA9}" presName="sibTrans" presStyleCnt="0"/>
      <dgm:spPr/>
    </dgm:pt>
    <dgm:pt modelId="{087533E3-C0E8-4F6E-A048-311407D05BCF}" type="pres">
      <dgm:prSet presAssocID="{BAB07A76-EDC1-430D-B3B2-E1A0F33DB6B3}" presName="compNode" presStyleCnt="0"/>
      <dgm:spPr/>
    </dgm:pt>
    <dgm:pt modelId="{9F4F8066-4B38-4A61-AEC6-AC9EE8055907}" type="pres">
      <dgm:prSet presAssocID="{BAB07A76-EDC1-430D-B3B2-E1A0F33DB6B3}" presName="bgRect" presStyleLbl="bgShp" presStyleIdx="5" presStyleCnt="6"/>
      <dgm:spPr/>
    </dgm:pt>
    <dgm:pt modelId="{E72DC8D2-F632-4B21-A7D1-F37EF948D67C}" type="pres">
      <dgm:prSet presAssocID="{BAB07A76-EDC1-430D-B3B2-E1A0F33DB6B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3930CCF-D989-49B2-960C-1ADF53B70138}" type="pres">
      <dgm:prSet presAssocID="{BAB07A76-EDC1-430D-B3B2-E1A0F33DB6B3}" presName="spaceRect" presStyleCnt="0"/>
      <dgm:spPr/>
    </dgm:pt>
    <dgm:pt modelId="{35E3D3D7-77E4-4122-B659-574EBBBE4B66}" type="pres">
      <dgm:prSet presAssocID="{BAB07A76-EDC1-430D-B3B2-E1A0F33DB6B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BD07A06-10D8-47D5-8DB0-E1B39D5BD445}" srcId="{B548E651-E8DF-49D7-8875-1237DF5E8C8E}" destId="{5ED552A4-1B2A-4A03-A367-113E36222EF4}" srcOrd="3" destOrd="0" parTransId="{09A7C1F2-D2D9-46CA-A041-209B248E4DE0}" sibTransId="{FCBAB128-4E6E-4418-8188-2BC2BFB96832}"/>
    <dgm:cxn modelId="{56A91D0D-A46D-4C98-9260-82CDB37275AE}" type="presOf" srcId="{5ED552A4-1B2A-4A03-A367-113E36222EF4}" destId="{C596258E-B5D0-46AF-B7F2-2A1A6E604E99}" srcOrd="0" destOrd="0" presId="urn:microsoft.com/office/officeart/2018/2/layout/IconVerticalSolidList"/>
    <dgm:cxn modelId="{1CBBEB19-C557-44ED-BA53-955739A4FBEB}" srcId="{B548E651-E8DF-49D7-8875-1237DF5E8C8E}" destId="{BAB07A76-EDC1-430D-B3B2-E1A0F33DB6B3}" srcOrd="5" destOrd="0" parTransId="{F42D9B59-AFA4-4F16-BE71-6DA81C2C0862}" sibTransId="{00E2B41D-EDC3-40D0-86C0-37BBC4EA1ED0}"/>
    <dgm:cxn modelId="{80CF7724-819B-48D6-A368-650A2F9DC9C7}" type="presOf" srcId="{548AB708-ED67-435E-A317-3D0FBF28395A}" destId="{9A6858AC-F145-4276-B8D8-BD53135FB33E}" srcOrd="0" destOrd="0" presId="urn:microsoft.com/office/officeart/2018/2/layout/IconVerticalSolidList"/>
    <dgm:cxn modelId="{759F7E2D-9CB0-4CA0-B318-2AADC3124FCE}" type="presOf" srcId="{BB286EFF-70E7-4BC7-AE1E-589877D18DAF}" destId="{FE2875D8-BE6D-4A65-897F-D6E88447B4E8}" srcOrd="0" destOrd="0" presId="urn:microsoft.com/office/officeart/2018/2/layout/IconVerticalSolidList"/>
    <dgm:cxn modelId="{C8EAEE72-AFC5-4F05-ADA2-61F7AAD0E9BD}" srcId="{B548E651-E8DF-49D7-8875-1237DF5E8C8E}" destId="{CE134368-9BDA-469C-9613-0EBEE8F98B87}" srcOrd="2" destOrd="0" parTransId="{037F683F-0EEB-451F-9B40-316A1D85F28B}" sibTransId="{60E2CF3F-B8D3-48DC-8E4D-B317161042CA}"/>
    <dgm:cxn modelId="{69C0AA85-C226-4901-AE68-AFF6CC01E4EA}" type="presOf" srcId="{BAB07A76-EDC1-430D-B3B2-E1A0F33DB6B3}" destId="{35E3D3D7-77E4-4122-B659-574EBBBE4B66}" srcOrd="0" destOrd="0" presId="urn:microsoft.com/office/officeart/2018/2/layout/IconVerticalSolidList"/>
    <dgm:cxn modelId="{AB918CAB-17DF-4C54-B6F7-05FDD5CCB5C1}" type="presOf" srcId="{518628CB-F22D-49D9-A8EC-2F0491AB430C}" destId="{908F39A3-964F-4F1C-8242-3A9100293548}" srcOrd="0" destOrd="0" presId="urn:microsoft.com/office/officeart/2018/2/layout/IconVerticalSolidList"/>
    <dgm:cxn modelId="{1342F3BD-1DB2-4210-AD0F-71AF400EE5F5}" srcId="{B548E651-E8DF-49D7-8875-1237DF5E8C8E}" destId="{548AB708-ED67-435E-A317-3D0FBF28395A}" srcOrd="0" destOrd="0" parTransId="{2AD61BB0-BB6A-42E2-A804-CB4CE5879BB5}" sibTransId="{E7607B99-D066-4EA7-91C5-1AC9EC5ED73C}"/>
    <dgm:cxn modelId="{EE4235CE-F10B-4D11-9318-6DD1C6C01C15}" srcId="{B548E651-E8DF-49D7-8875-1237DF5E8C8E}" destId="{518628CB-F22D-49D9-A8EC-2F0491AB430C}" srcOrd="4" destOrd="0" parTransId="{5F3615FC-4DDB-4FEE-875B-FE6CB8A92ECC}" sibTransId="{B1F70201-F70F-401A-955F-8CD2E0917EA9}"/>
    <dgm:cxn modelId="{2B8AF7DE-3D73-4E8F-A5B1-22C3262856A5}" type="presOf" srcId="{B548E651-E8DF-49D7-8875-1237DF5E8C8E}" destId="{999B0B27-F414-4FA4-B90C-D9FDC7702561}" srcOrd="0" destOrd="0" presId="urn:microsoft.com/office/officeart/2018/2/layout/IconVerticalSolidList"/>
    <dgm:cxn modelId="{70CA31E9-B54E-4048-9494-E159AA5910CA}" type="presOf" srcId="{CE134368-9BDA-469C-9613-0EBEE8F98B87}" destId="{3C4404FF-71B8-4DA0-AC8C-E6BE706E6EB0}" srcOrd="0" destOrd="0" presId="urn:microsoft.com/office/officeart/2018/2/layout/IconVerticalSolidList"/>
    <dgm:cxn modelId="{FC5A62EC-9992-4F2A-AAA6-0F593A5C259C}" srcId="{B548E651-E8DF-49D7-8875-1237DF5E8C8E}" destId="{BB286EFF-70E7-4BC7-AE1E-589877D18DAF}" srcOrd="1" destOrd="0" parTransId="{89C5485A-81DD-4C15-9286-EF2C1EB5CDFF}" sibTransId="{01338F47-65FB-4B68-A449-242564E0AE07}"/>
    <dgm:cxn modelId="{265ED881-584A-4210-83FE-1D0C00B5ED89}" type="presParOf" srcId="{999B0B27-F414-4FA4-B90C-D9FDC7702561}" destId="{55A007E9-6B7F-4A03-B871-C6A1177FC8CA}" srcOrd="0" destOrd="0" presId="urn:microsoft.com/office/officeart/2018/2/layout/IconVerticalSolidList"/>
    <dgm:cxn modelId="{FFA1A116-F385-46E9-9C20-8332C0CE5F0F}" type="presParOf" srcId="{55A007E9-6B7F-4A03-B871-C6A1177FC8CA}" destId="{2F9CFC33-101F-4A7A-8D96-D558FE697648}" srcOrd="0" destOrd="0" presId="urn:microsoft.com/office/officeart/2018/2/layout/IconVerticalSolidList"/>
    <dgm:cxn modelId="{AA6290D8-E42D-49D9-B1D5-077D7649DD63}" type="presParOf" srcId="{55A007E9-6B7F-4A03-B871-C6A1177FC8CA}" destId="{BEEB4EC2-6D14-45D7-9AA7-B715EAB564F9}" srcOrd="1" destOrd="0" presId="urn:microsoft.com/office/officeart/2018/2/layout/IconVerticalSolidList"/>
    <dgm:cxn modelId="{9D1CE69E-7874-4567-B973-80D7D543395F}" type="presParOf" srcId="{55A007E9-6B7F-4A03-B871-C6A1177FC8CA}" destId="{77294401-D75D-4F4C-97A1-64B09F70123A}" srcOrd="2" destOrd="0" presId="urn:microsoft.com/office/officeart/2018/2/layout/IconVerticalSolidList"/>
    <dgm:cxn modelId="{5B837847-FAEA-4B1A-90DC-4A0044A797FA}" type="presParOf" srcId="{55A007E9-6B7F-4A03-B871-C6A1177FC8CA}" destId="{9A6858AC-F145-4276-B8D8-BD53135FB33E}" srcOrd="3" destOrd="0" presId="urn:microsoft.com/office/officeart/2018/2/layout/IconVerticalSolidList"/>
    <dgm:cxn modelId="{07869374-DF4D-4A01-A3AB-29D0A1EB7F04}" type="presParOf" srcId="{999B0B27-F414-4FA4-B90C-D9FDC7702561}" destId="{3DFBAA3B-A370-42A1-98CB-69BDBFE71C09}" srcOrd="1" destOrd="0" presId="urn:microsoft.com/office/officeart/2018/2/layout/IconVerticalSolidList"/>
    <dgm:cxn modelId="{A6F06191-DF5E-44FF-8131-777301D2A6CA}" type="presParOf" srcId="{999B0B27-F414-4FA4-B90C-D9FDC7702561}" destId="{02897926-C3FC-4F52-A08D-C79410F4727E}" srcOrd="2" destOrd="0" presId="urn:microsoft.com/office/officeart/2018/2/layout/IconVerticalSolidList"/>
    <dgm:cxn modelId="{A4987319-4CC5-4388-BC95-47E043BC0F32}" type="presParOf" srcId="{02897926-C3FC-4F52-A08D-C79410F4727E}" destId="{13C93A50-DD53-4B29-A230-57D818D803A4}" srcOrd="0" destOrd="0" presId="urn:microsoft.com/office/officeart/2018/2/layout/IconVerticalSolidList"/>
    <dgm:cxn modelId="{A9C6F58C-91C9-4B01-A5CC-75A92FC13376}" type="presParOf" srcId="{02897926-C3FC-4F52-A08D-C79410F4727E}" destId="{9F2253B9-DD7C-4CED-9305-D933AE5AD2D5}" srcOrd="1" destOrd="0" presId="urn:microsoft.com/office/officeart/2018/2/layout/IconVerticalSolidList"/>
    <dgm:cxn modelId="{36D294B7-9730-4763-8F64-533C4F571BF7}" type="presParOf" srcId="{02897926-C3FC-4F52-A08D-C79410F4727E}" destId="{93F8B1A3-D3E7-4487-BE59-DAB699C9A274}" srcOrd="2" destOrd="0" presId="urn:microsoft.com/office/officeart/2018/2/layout/IconVerticalSolidList"/>
    <dgm:cxn modelId="{6A8E9C4C-3762-4B08-83FA-8B965D8FE363}" type="presParOf" srcId="{02897926-C3FC-4F52-A08D-C79410F4727E}" destId="{FE2875D8-BE6D-4A65-897F-D6E88447B4E8}" srcOrd="3" destOrd="0" presId="urn:microsoft.com/office/officeart/2018/2/layout/IconVerticalSolidList"/>
    <dgm:cxn modelId="{0BEDA5E1-37BE-46D0-912A-C65437083755}" type="presParOf" srcId="{999B0B27-F414-4FA4-B90C-D9FDC7702561}" destId="{823B302A-05A6-4AF2-AC0A-03B12CC627E3}" srcOrd="3" destOrd="0" presId="urn:microsoft.com/office/officeart/2018/2/layout/IconVerticalSolidList"/>
    <dgm:cxn modelId="{87E403F5-D749-4D84-8D09-95B8EA576F1D}" type="presParOf" srcId="{999B0B27-F414-4FA4-B90C-D9FDC7702561}" destId="{A30B8217-813B-48F4-92E8-96D9A6EB7190}" srcOrd="4" destOrd="0" presId="urn:microsoft.com/office/officeart/2018/2/layout/IconVerticalSolidList"/>
    <dgm:cxn modelId="{30619BA6-3C37-4F6B-AB00-020550F318B2}" type="presParOf" srcId="{A30B8217-813B-48F4-92E8-96D9A6EB7190}" destId="{9C927D10-7FDE-4D0D-AE90-1427DF26A5FD}" srcOrd="0" destOrd="0" presId="urn:microsoft.com/office/officeart/2018/2/layout/IconVerticalSolidList"/>
    <dgm:cxn modelId="{31D21F8A-32AE-4C81-B96E-7EFD1C1CF28B}" type="presParOf" srcId="{A30B8217-813B-48F4-92E8-96D9A6EB7190}" destId="{6C14597B-FE9C-41BD-99E0-F1CA277E333E}" srcOrd="1" destOrd="0" presId="urn:microsoft.com/office/officeart/2018/2/layout/IconVerticalSolidList"/>
    <dgm:cxn modelId="{3BE38C1F-8575-4B9B-944C-B4D4585AC1A0}" type="presParOf" srcId="{A30B8217-813B-48F4-92E8-96D9A6EB7190}" destId="{1D7C4010-055F-4B25-A03A-B248823DBEBA}" srcOrd="2" destOrd="0" presId="urn:microsoft.com/office/officeart/2018/2/layout/IconVerticalSolidList"/>
    <dgm:cxn modelId="{5B51BD74-9938-4B83-8A42-AD629EF31786}" type="presParOf" srcId="{A30B8217-813B-48F4-92E8-96D9A6EB7190}" destId="{3C4404FF-71B8-4DA0-AC8C-E6BE706E6EB0}" srcOrd="3" destOrd="0" presId="urn:microsoft.com/office/officeart/2018/2/layout/IconVerticalSolidList"/>
    <dgm:cxn modelId="{4EA418D8-4DA7-42D0-8C6B-E514A7F92437}" type="presParOf" srcId="{999B0B27-F414-4FA4-B90C-D9FDC7702561}" destId="{B8CD9D03-DC17-4AAB-88BA-25051B119DDD}" srcOrd="5" destOrd="0" presId="urn:microsoft.com/office/officeart/2018/2/layout/IconVerticalSolidList"/>
    <dgm:cxn modelId="{422AF3ED-C591-4A9E-B283-527FCC746A07}" type="presParOf" srcId="{999B0B27-F414-4FA4-B90C-D9FDC7702561}" destId="{F7E89312-C323-487A-8B9D-8F6EC1C86605}" srcOrd="6" destOrd="0" presId="urn:microsoft.com/office/officeart/2018/2/layout/IconVerticalSolidList"/>
    <dgm:cxn modelId="{7D11373B-4A0C-4EC1-BF26-958D0E1A335B}" type="presParOf" srcId="{F7E89312-C323-487A-8B9D-8F6EC1C86605}" destId="{456C51FB-A676-4DB5-B24F-D4FDFF45717C}" srcOrd="0" destOrd="0" presId="urn:microsoft.com/office/officeart/2018/2/layout/IconVerticalSolidList"/>
    <dgm:cxn modelId="{5CC2E9C5-FDC6-48A6-8180-7E15567BFD4A}" type="presParOf" srcId="{F7E89312-C323-487A-8B9D-8F6EC1C86605}" destId="{EEE2A583-AD90-4113-88D5-61683687B033}" srcOrd="1" destOrd="0" presId="urn:microsoft.com/office/officeart/2018/2/layout/IconVerticalSolidList"/>
    <dgm:cxn modelId="{81942F2A-6DC1-4136-BCA8-ED2E27ED05EC}" type="presParOf" srcId="{F7E89312-C323-487A-8B9D-8F6EC1C86605}" destId="{E682761B-226D-40B9-A30B-7689A68E9D06}" srcOrd="2" destOrd="0" presId="urn:microsoft.com/office/officeart/2018/2/layout/IconVerticalSolidList"/>
    <dgm:cxn modelId="{F2C86BFB-B3CA-47DD-92DC-1DAE26BB7623}" type="presParOf" srcId="{F7E89312-C323-487A-8B9D-8F6EC1C86605}" destId="{C596258E-B5D0-46AF-B7F2-2A1A6E604E99}" srcOrd="3" destOrd="0" presId="urn:microsoft.com/office/officeart/2018/2/layout/IconVerticalSolidList"/>
    <dgm:cxn modelId="{C596A34B-245E-4F34-BEFA-D4A40E9BED36}" type="presParOf" srcId="{999B0B27-F414-4FA4-B90C-D9FDC7702561}" destId="{F6669D43-6AFE-4D4B-9CC7-C790371F5211}" srcOrd="7" destOrd="0" presId="urn:microsoft.com/office/officeart/2018/2/layout/IconVerticalSolidList"/>
    <dgm:cxn modelId="{C634F51A-B7B8-4D30-B028-8FFD1E42124D}" type="presParOf" srcId="{999B0B27-F414-4FA4-B90C-D9FDC7702561}" destId="{202AC020-3C48-4B4F-9512-25FA4B886111}" srcOrd="8" destOrd="0" presId="urn:microsoft.com/office/officeart/2018/2/layout/IconVerticalSolidList"/>
    <dgm:cxn modelId="{3862F39F-0860-4044-B5B8-1D893663D1C0}" type="presParOf" srcId="{202AC020-3C48-4B4F-9512-25FA4B886111}" destId="{343D40EA-B66F-4838-9342-66176C170C39}" srcOrd="0" destOrd="0" presId="urn:microsoft.com/office/officeart/2018/2/layout/IconVerticalSolidList"/>
    <dgm:cxn modelId="{70AA1BE8-B6FE-4B76-B8CE-19EEA8BB5A51}" type="presParOf" srcId="{202AC020-3C48-4B4F-9512-25FA4B886111}" destId="{983D21C2-1FC6-4726-A0EA-18A17AA55EF3}" srcOrd="1" destOrd="0" presId="urn:microsoft.com/office/officeart/2018/2/layout/IconVerticalSolidList"/>
    <dgm:cxn modelId="{4EC673B6-5039-486F-B875-178959F874AF}" type="presParOf" srcId="{202AC020-3C48-4B4F-9512-25FA4B886111}" destId="{DB15911E-8A22-42A1-9CF6-3659878DB727}" srcOrd="2" destOrd="0" presId="urn:microsoft.com/office/officeart/2018/2/layout/IconVerticalSolidList"/>
    <dgm:cxn modelId="{9669A454-DDE3-4829-8BB5-9CC3ACBE91D1}" type="presParOf" srcId="{202AC020-3C48-4B4F-9512-25FA4B886111}" destId="{908F39A3-964F-4F1C-8242-3A9100293548}" srcOrd="3" destOrd="0" presId="urn:microsoft.com/office/officeart/2018/2/layout/IconVerticalSolidList"/>
    <dgm:cxn modelId="{A4F214AF-C592-4494-BBDD-00D3581DD1BA}" type="presParOf" srcId="{999B0B27-F414-4FA4-B90C-D9FDC7702561}" destId="{403F89C3-DCC8-43E7-9F4B-A29644E00021}" srcOrd="9" destOrd="0" presId="urn:microsoft.com/office/officeart/2018/2/layout/IconVerticalSolidList"/>
    <dgm:cxn modelId="{7BD48855-4AFD-4221-A49E-F58784335036}" type="presParOf" srcId="{999B0B27-F414-4FA4-B90C-D9FDC7702561}" destId="{087533E3-C0E8-4F6E-A048-311407D05BCF}" srcOrd="10" destOrd="0" presId="urn:microsoft.com/office/officeart/2018/2/layout/IconVerticalSolidList"/>
    <dgm:cxn modelId="{DCC745F2-A69D-4835-883F-6EF3F27098D2}" type="presParOf" srcId="{087533E3-C0E8-4F6E-A048-311407D05BCF}" destId="{9F4F8066-4B38-4A61-AEC6-AC9EE8055907}" srcOrd="0" destOrd="0" presId="urn:microsoft.com/office/officeart/2018/2/layout/IconVerticalSolidList"/>
    <dgm:cxn modelId="{2C81C2BB-222D-4F2D-8367-124630D17FF4}" type="presParOf" srcId="{087533E3-C0E8-4F6E-A048-311407D05BCF}" destId="{E72DC8D2-F632-4B21-A7D1-F37EF948D67C}" srcOrd="1" destOrd="0" presId="urn:microsoft.com/office/officeart/2018/2/layout/IconVerticalSolidList"/>
    <dgm:cxn modelId="{2097EF1F-855F-47CC-91A7-2EA10BAD372A}" type="presParOf" srcId="{087533E3-C0E8-4F6E-A048-311407D05BCF}" destId="{B3930CCF-D989-49B2-960C-1ADF53B70138}" srcOrd="2" destOrd="0" presId="urn:microsoft.com/office/officeart/2018/2/layout/IconVerticalSolidList"/>
    <dgm:cxn modelId="{26C458C8-387F-41E1-83C9-37573F0C8728}" type="presParOf" srcId="{087533E3-C0E8-4F6E-A048-311407D05BCF}" destId="{35E3D3D7-77E4-4122-B659-574EBBBE4B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8C2B6-0A58-48B9-A7AD-DCC12FD0F954}" type="doc">
      <dgm:prSet loTypeId="urn:microsoft.com/office/officeart/2016/7/layout/LinearBlockProcessNumbered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F5A9A3-B4CB-4EAC-88B4-E7D45BC82BC3}">
      <dgm:prSet/>
      <dgm:spPr/>
      <dgm:t>
        <a:bodyPr/>
        <a:lstStyle/>
        <a:p>
          <a:r>
            <a:rPr lang="en-US"/>
            <a:t>Install and configure essential network services</a:t>
          </a:r>
        </a:p>
      </dgm:t>
    </dgm:pt>
    <dgm:pt modelId="{E32665F7-89B3-420B-89EE-72204126A084}" type="parTrans" cxnId="{7B01F961-3D95-4181-B7CA-F305520BE32B}">
      <dgm:prSet/>
      <dgm:spPr/>
      <dgm:t>
        <a:bodyPr/>
        <a:lstStyle/>
        <a:p>
          <a:endParaRPr lang="en-US"/>
        </a:p>
      </dgm:t>
    </dgm:pt>
    <dgm:pt modelId="{DE9EA87A-3CEB-4E93-AB8E-06D52E0194C8}" type="sibTrans" cxnId="{7B01F961-3D95-4181-B7CA-F305520BE32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8FC95C3-5577-4199-A834-76B6F8DD5CB3}">
      <dgm:prSet/>
      <dgm:spPr/>
      <dgm:t>
        <a:bodyPr/>
        <a:lstStyle/>
        <a:p>
          <a:r>
            <a:rPr lang="en-US"/>
            <a:t>Identify potential attack surfaces using reconnaissance tools</a:t>
          </a:r>
        </a:p>
      </dgm:t>
    </dgm:pt>
    <dgm:pt modelId="{E654B54F-620A-437E-9EC2-2FCB263BC7CE}" type="parTrans" cxnId="{EB5A2D0B-ECAD-4D6B-9FAA-0740D59FE6BE}">
      <dgm:prSet/>
      <dgm:spPr/>
      <dgm:t>
        <a:bodyPr/>
        <a:lstStyle/>
        <a:p>
          <a:endParaRPr lang="en-US"/>
        </a:p>
      </dgm:t>
    </dgm:pt>
    <dgm:pt modelId="{2A466880-702A-4634-AFA4-27991F4A586E}" type="sibTrans" cxnId="{EB5A2D0B-ECAD-4D6B-9FAA-0740D59FE6B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3BD7205-47D1-44C3-A4FB-1083F4C263DC}">
      <dgm:prSet/>
      <dgm:spPr/>
      <dgm:t>
        <a:bodyPr/>
        <a:lstStyle/>
        <a:p>
          <a:r>
            <a:rPr lang="en-US"/>
            <a:t>Apply basic service hardening techniques</a:t>
          </a:r>
        </a:p>
      </dgm:t>
    </dgm:pt>
    <dgm:pt modelId="{D1D01657-B648-46FC-955B-7D498679CF0A}" type="parTrans" cxnId="{3523730E-0F70-4B12-9958-3DCA506EA6A5}">
      <dgm:prSet/>
      <dgm:spPr/>
      <dgm:t>
        <a:bodyPr/>
        <a:lstStyle/>
        <a:p>
          <a:endParaRPr lang="en-US"/>
        </a:p>
      </dgm:t>
    </dgm:pt>
    <dgm:pt modelId="{60D8A3BD-A0D4-45A6-AA97-2BCAE397A6B3}" type="sibTrans" cxnId="{3523730E-0F70-4B12-9958-3DCA506EA6A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4EB25EB-B9C5-4E55-B866-99DF024DB470}">
      <dgm:prSet/>
      <dgm:spPr/>
      <dgm:t>
        <a:bodyPr/>
        <a:lstStyle/>
        <a:p>
          <a:r>
            <a:rPr lang="en-US"/>
            <a:t>Implement access control measures</a:t>
          </a:r>
        </a:p>
      </dgm:t>
    </dgm:pt>
    <dgm:pt modelId="{D14BAC9F-70E7-4343-B978-41292177A167}" type="parTrans" cxnId="{7EC0074D-B5D3-40EA-86E6-7FFAC2A43289}">
      <dgm:prSet/>
      <dgm:spPr/>
      <dgm:t>
        <a:bodyPr/>
        <a:lstStyle/>
        <a:p>
          <a:endParaRPr lang="en-US"/>
        </a:p>
      </dgm:t>
    </dgm:pt>
    <dgm:pt modelId="{0D0ABD54-67D0-4CC8-812B-F3F0184C50E1}" type="sibTrans" cxnId="{7EC0074D-B5D3-40EA-86E6-7FFAC2A4328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458B27C-A4D4-47E8-8089-6CEB262DF607}">
      <dgm:prSet/>
      <dgm:spPr/>
      <dgm:t>
        <a:bodyPr/>
        <a:lstStyle/>
        <a:p>
          <a:r>
            <a:rPr lang="en-US"/>
            <a:t>Develop security documentation for organizational services</a:t>
          </a:r>
        </a:p>
      </dgm:t>
    </dgm:pt>
    <dgm:pt modelId="{E57EEB14-6688-4CC0-8249-07A713F9BC66}" type="parTrans" cxnId="{D850A94B-0A0D-491B-90B7-268F6CDCCE60}">
      <dgm:prSet/>
      <dgm:spPr/>
      <dgm:t>
        <a:bodyPr/>
        <a:lstStyle/>
        <a:p>
          <a:endParaRPr lang="en-US"/>
        </a:p>
      </dgm:t>
    </dgm:pt>
    <dgm:pt modelId="{A440785B-CD72-45C3-ACE8-0710E1DF493C}" type="sibTrans" cxnId="{D850A94B-0A0D-491B-90B7-268F6CDCCE6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593354A-B810-4DFF-B177-E42E161236DA}" type="pres">
      <dgm:prSet presAssocID="{6718C2B6-0A58-48B9-A7AD-DCC12FD0F954}" presName="Name0" presStyleCnt="0">
        <dgm:presLayoutVars>
          <dgm:animLvl val="lvl"/>
          <dgm:resizeHandles val="exact"/>
        </dgm:presLayoutVars>
      </dgm:prSet>
      <dgm:spPr/>
    </dgm:pt>
    <dgm:pt modelId="{E5004C06-5EBD-4511-82F4-2AACE307724C}" type="pres">
      <dgm:prSet presAssocID="{B3F5A9A3-B4CB-4EAC-88B4-E7D45BC82BC3}" presName="compositeNode" presStyleCnt="0">
        <dgm:presLayoutVars>
          <dgm:bulletEnabled val="1"/>
        </dgm:presLayoutVars>
      </dgm:prSet>
      <dgm:spPr/>
    </dgm:pt>
    <dgm:pt modelId="{E0866B4B-1A7C-4F22-AC7F-D16264BA37F7}" type="pres">
      <dgm:prSet presAssocID="{B3F5A9A3-B4CB-4EAC-88B4-E7D45BC82BC3}" presName="bgRect" presStyleLbl="alignNode1" presStyleIdx="0" presStyleCnt="5"/>
      <dgm:spPr/>
    </dgm:pt>
    <dgm:pt modelId="{8BF28902-2EB1-4349-B0E2-F68FA41BAD28}" type="pres">
      <dgm:prSet presAssocID="{DE9EA87A-3CEB-4E93-AB8E-06D52E0194C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524D940-AE84-4292-8E73-172C5574E658}" type="pres">
      <dgm:prSet presAssocID="{B3F5A9A3-B4CB-4EAC-88B4-E7D45BC82BC3}" presName="nodeRect" presStyleLbl="alignNode1" presStyleIdx="0" presStyleCnt="5">
        <dgm:presLayoutVars>
          <dgm:bulletEnabled val="1"/>
        </dgm:presLayoutVars>
      </dgm:prSet>
      <dgm:spPr/>
    </dgm:pt>
    <dgm:pt modelId="{CD4B56DC-DC77-4DD0-AE99-A23443062F31}" type="pres">
      <dgm:prSet presAssocID="{DE9EA87A-3CEB-4E93-AB8E-06D52E0194C8}" presName="sibTrans" presStyleCnt="0"/>
      <dgm:spPr/>
    </dgm:pt>
    <dgm:pt modelId="{5E661199-BD1F-48E6-940B-A5D880A87B96}" type="pres">
      <dgm:prSet presAssocID="{88FC95C3-5577-4199-A834-76B6F8DD5CB3}" presName="compositeNode" presStyleCnt="0">
        <dgm:presLayoutVars>
          <dgm:bulletEnabled val="1"/>
        </dgm:presLayoutVars>
      </dgm:prSet>
      <dgm:spPr/>
    </dgm:pt>
    <dgm:pt modelId="{669D41CB-B8C7-4B25-93F2-4A793718E6AB}" type="pres">
      <dgm:prSet presAssocID="{88FC95C3-5577-4199-A834-76B6F8DD5CB3}" presName="bgRect" presStyleLbl="alignNode1" presStyleIdx="1" presStyleCnt="5"/>
      <dgm:spPr/>
    </dgm:pt>
    <dgm:pt modelId="{7A0C69E0-4460-43DB-B405-82AADE1483B0}" type="pres">
      <dgm:prSet presAssocID="{2A466880-702A-4634-AFA4-27991F4A586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410AAD5D-19C0-4A69-8A21-3EE6A03B1648}" type="pres">
      <dgm:prSet presAssocID="{88FC95C3-5577-4199-A834-76B6F8DD5CB3}" presName="nodeRect" presStyleLbl="alignNode1" presStyleIdx="1" presStyleCnt="5">
        <dgm:presLayoutVars>
          <dgm:bulletEnabled val="1"/>
        </dgm:presLayoutVars>
      </dgm:prSet>
      <dgm:spPr/>
    </dgm:pt>
    <dgm:pt modelId="{33EDB529-9C69-4A62-ABA5-6A02772F65D9}" type="pres">
      <dgm:prSet presAssocID="{2A466880-702A-4634-AFA4-27991F4A586E}" presName="sibTrans" presStyleCnt="0"/>
      <dgm:spPr/>
    </dgm:pt>
    <dgm:pt modelId="{4BB13D80-F17A-47E1-B47C-07472A8C2236}" type="pres">
      <dgm:prSet presAssocID="{B3BD7205-47D1-44C3-A4FB-1083F4C263DC}" presName="compositeNode" presStyleCnt="0">
        <dgm:presLayoutVars>
          <dgm:bulletEnabled val="1"/>
        </dgm:presLayoutVars>
      </dgm:prSet>
      <dgm:spPr/>
    </dgm:pt>
    <dgm:pt modelId="{7FE833AB-BE1D-404C-8371-5ED99438E35D}" type="pres">
      <dgm:prSet presAssocID="{B3BD7205-47D1-44C3-A4FB-1083F4C263DC}" presName="bgRect" presStyleLbl="alignNode1" presStyleIdx="2" presStyleCnt="5"/>
      <dgm:spPr/>
    </dgm:pt>
    <dgm:pt modelId="{CA572C3F-37E3-48D8-9F98-2B7749AAF3F0}" type="pres">
      <dgm:prSet presAssocID="{60D8A3BD-A0D4-45A6-AA97-2BCAE397A6B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4FD37F8-FF6D-4829-800D-1AB68F09DC11}" type="pres">
      <dgm:prSet presAssocID="{B3BD7205-47D1-44C3-A4FB-1083F4C263DC}" presName="nodeRect" presStyleLbl="alignNode1" presStyleIdx="2" presStyleCnt="5">
        <dgm:presLayoutVars>
          <dgm:bulletEnabled val="1"/>
        </dgm:presLayoutVars>
      </dgm:prSet>
      <dgm:spPr/>
    </dgm:pt>
    <dgm:pt modelId="{31C65A20-E7D9-4E20-8A38-781721140414}" type="pres">
      <dgm:prSet presAssocID="{60D8A3BD-A0D4-45A6-AA97-2BCAE397A6B3}" presName="sibTrans" presStyleCnt="0"/>
      <dgm:spPr/>
    </dgm:pt>
    <dgm:pt modelId="{AC48C4C4-623A-4E74-89BB-88FDC64F435B}" type="pres">
      <dgm:prSet presAssocID="{04EB25EB-B9C5-4E55-B866-99DF024DB470}" presName="compositeNode" presStyleCnt="0">
        <dgm:presLayoutVars>
          <dgm:bulletEnabled val="1"/>
        </dgm:presLayoutVars>
      </dgm:prSet>
      <dgm:spPr/>
    </dgm:pt>
    <dgm:pt modelId="{47C239AF-C9B4-494D-BBFD-E17C8F667383}" type="pres">
      <dgm:prSet presAssocID="{04EB25EB-B9C5-4E55-B866-99DF024DB470}" presName="bgRect" presStyleLbl="alignNode1" presStyleIdx="3" presStyleCnt="5"/>
      <dgm:spPr/>
    </dgm:pt>
    <dgm:pt modelId="{5F1ED750-C853-44FE-81CB-9995FF291875}" type="pres">
      <dgm:prSet presAssocID="{0D0ABD54-67D0-4CC8-812B-F3F0184C50E1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4B4587E7-4504-4B59-A1AA-171CA0EEC5D0}" type="pres">
      <dgm:prSet presAssocID="{04EB25EB-B9C5-4E55-B866-99DF024DB470}" presName="nodeRect" presStyleLbl="alignNode1" presStyleIdx="3" presStyleCnt="5">
        <dgm:presLayoutVars>
          <dgm:bulletEnabled val="1"/>
        </dgm:presLayoutVars>
      </dgm:prSet>
      <dgm:spPr/>
    </dgm:pt>
    <dgm:pt modelId="{BD1DA08B-B23D-48CA-93E0-505CFA81F3AC}" type="pres">
      <dgm:prSet presAssocID="{0D0ABD54-67D0-4CC8-812B-F3F0184C50E1}" presName="sibTrans" presStyleCnt="0"/>
      <dgm:spPr/>
    </dgm:pt>
    <dgm:pt modelId="{A16C6D6F-2312-4926-8D63-2C7C8E6E7F26}" type="pres">
      <dgm:prSet presAssocID="{4458B27C-A4D4-47E8-8089-6CEB262DF607}" presName="compositeNode" presStyleCnt="0">
        <dgm:presLayoutVars>
          <dgm:bulletEnabled val="1"/>
        </dgm:presLayoutVars>
      </dgm:prSet>
      <dgm:spPr/>
    </dgm:pt>
    <dgm:pt modelId="{7E731141-D638-477E-8267-22AD29435164}" type="pres">
      <dgm:prSet presAssocID="{4458B27C-A4D4-47E8-8089-6CEB262DF607}" presName="bgRect" presStyleLbl="alignNode1" presStyleIdx="4" presStyleCnt="5"/>
      <dgm:spPr/>
    </dgm:pt>
    <dgm:pt modelId="{1F6918E8-F593-4276-A3D5-469B5608253E}" type="pres">
      <dgm:prSet presAssocID="{A440785B-CD72-45C3-ACE8-0710E1DF493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0C2D03F-371B-48FE-BE10-0C5FE883F4A7}" type="pres">
      <dgm:prSet presAssocID="{4458B27C-A4D4-47E8-8089-6CEB262DF607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73EBCD03-2F2E-4258-9C92-225BA0C44924}" type="presOf" srcId="{B3BD7205-47D1-44C3-A4FB-1083F4C263DC}" destId="{E4FD37F8-FF6D-4829-800D-1AB68F09DC11}" srcOrd="1" destOrd="0" presId="urn:microsoft.com/office/officeart/2016/7/layout/LinearBlockProcessNumbered"/>
    <dgm:cxn modelId="{EB5A2D0B-ECAD-4D6B-9FAA-0740D59FE6BE}" srcId="{6718C2B6-0A58-48B9-A7AD-DCC12FD0F954}" destId="{88FC95C3-5577-4199-A834-76B6F8DD5CB3}" srcOrd="1" destOrd="0" parTransId="{E654B54F-620A-437E-9EC2-2FCB263BC7CE}" sibTransId="{2A466880-702A-4634-AFA4-27991F4A586E}"/>
    <dgm:cxn modelId="{3523730E-0F70-4B12-9958-3DCA506EA6A5}" srcId="{6718C2B6-0A58-48B9-A7AD-DCC12FD0F954}" destId="{B3BD7205-47D1-44C3-A4FB-1083F4C263DC}" srcOrd="2" destOrd="0" parTransId="{D1D01657-B648-46FC-955B-7D498679CF0A}" sibTransId="{60D8A3BD-A0D4-45A6-AA97-2BCAE397A6B3}"/>
    <dgm:cxn modelId="{12731918-E1CB-40F6-847B-27109409F6AC}" type="presOf" srcId="{A440785B-CD72-45C3-ACE8-0710E1DF493C}" destId="{1F6918E8-F593-4276-A3D5-469B5608253E}" srcOrd="0" destOrd="0" presId="urn:microsoft.com/office/officeart/2016/7/layout/LinearBlockProcessNumbered"/>
    <dgm:cxn modelId="{7AB71F24-3D0F-4652-B8EE-A54EF48949A6}" type="presOf" srcId="{0D0ABD54-67D0-4CC8-812B-F3F0184C50E1}" destId="{5F1ED750-C853-44FE-81CB-9995FF291875}" srcOrd="0" destOrd="0" presId="urn:microsoft.com/office/officeart/2016/7/layout/LinearBlockProcessNumbered"/>
    <dgm:cxn modelId="{3B6C0526-5458-41B6-BBF0-9D3FF0D30F94}" type="presOf" srcId="{4458B27C-A4D4-47E8-8089-6CEB262DF607}" destId="{40C2D03F-371B-48FE-BE10-0C5FE883F4A7}" srcOrd="1" destOrd="0" presId="urn:microsoft.com/office/officeart/2016/7/layout/LinearBlockProcessNumbered"/>
    <dgm:cxn modelId="{82D9A328-E18E-43DB-8528-0E965604A5BA}" type="presOf" srcId="{88FC95C3-5577-4199-A834-76B6F8DD5CB3}" destId="{410AAD5D-19C0-4A69-8A21-3EE6A03B1648}" srcOrd="1" destOrd="0" presId="urn:microsoft.com/office/officeart/2016/7/layout/LinearBlockProcessNumbered"/>
    <dgm:cxn modelId="{F5F72A29-3077-4A96-B848-0B836CB7A905}" type="presOf" srcId="{6718C2B6-0A58-48B9-A7AD-DCC12FD0F954}" destId="{1593354A-B810-4DFF-B177-E42E161236DA}" srcOrd="0" destOrd="0" presId="urn:microsoft.com/office/officeart/2016/7/layout/LinearBlockProcessNumbered"/>
    <dgm:cxn modelId="{7B01F961-3D95-4181-B7CA-F305520BE32B}" srcId="{6718C2B6-0A58-48B9-A7AD-DCC12FD0F954}" destId="{B3F5A9A3-B4CB-4EAC-88B4-E7D45BC82BC3}" srcOrd="0" destOrd="0" parTransId="{E32665F7-89B3-420B-89EE-72204126A084}" sibTransId="{DE9EA87A-3CEB-4E93-AB8E-06D52E0194C8}"/>
    <dgm:cxn modelId="{D850A94B-0A0D-491B-90B7-268F6CDCCE60}" srcId="{6718C2B6-0A58-48B9-A7AD-DCC12FD0F954}" destId="{4458B27C-A4D4-47E8-8089-6CEB262DF607}" srcOrd="4" destOrd="0" parTransId="{E57EEB14-6688-4CC0-8249-07A713F9BC66}" sibTransId="{A440785B-CD72-45C3-ACE8-0710E1DF493C}"/>
    <dgm:cxn modelId="{FC3CA64C-147C-4ACC-BF7A-84A3ED83FC65}" type="presOf" srcId="{60D8A3BD-A0D4-45A6-AA97-2BCAE397A6B3}" destId="{CA572C3F-37E3-48D8-9F98-2B7749AAF3F0}" srcOrd="0" destOrd="0" presId="urn:microsoft.com/office/officeart/2016/7/layout/LinearBlockProcessNumbered"/>
    <dgm:cxn modelId="{7EC0074D-B5D3-40EA-86E6-7FFAC2A43289}" srcId="{6718C2B6-0A58-48B9-A7AD-DCC12FD0F954}" destId="{04EB25EB-B9C5-4E55-B866-99DF024DB470}" srcOrd="3" destOrd="0" parTransId="{D14BAC9F-70E7-4343-B978-41292177A167}" sibTransId="{0D0ABD54-67D0-4CC8-812B-F3F0184C50E1}"/>
    <dgm:cxn modelId="{9DF0F075-A733-4311-A429-F65A622ABA0D}" type="presOf" srcId="{B3BD7205-47D1-44C3-A4FB-1083F4C263DC}" destId="{7FE833AB-BE1D-404C-8371-5ED99438E35D}" srcOrd="0" destOrd="0" presId="urn:microsoft.com/office/officeart/2016/7/layout/LinearBlockProcessNumbered"/>
    <dgm:cxn modelId="{72463787-AEEE-4C90-BBAB-3B7820C63D1F}" type="presOf" srcId="{04EB25EB-B9C5-4E55-B866-99DF024DB470}" destId="{4B4587E7-4504-4B59-A1AA-171CA0EEC5D0}" srcOrd="1" destOrd="0" presId="urn:microsoft.com/office/officeart/2016/7/layout/LinearBlockProcessNumbered"/>
    <dgm:cxn modelId="{FF26448B-C08A-47AF-B103-75884FD3842E}" type="presOf" srcId="{04EB25EB-B9C5-4E55-B866-99DF024DB470}" destId="{47C239AF-C9B4-494D-BBFD-E17C8F667383}" srcOrd="0" destOrd="0" presId="urn:microsoft.com/office/officeart/2016/7/layout/LinearBlockProcessNumbered"/>
    <dgm:cxn modelId="{9E897A93-1BBC-4A06-BB1D-4C7C542F4D4C}" type="presOf" srcId="{DE9EA87A-3CEB-4E93-AB8E-06D52E0194C8}" destId="{8BF28902-2EB1-4349-B0E2-F68FA41BAD28}" srcOrd="0" destOrd="0" presId="urn:microsoft.com/office/officeart/2016/7/layout/LinearBlockProcessNumbered"/>
    <dgm:cxn modelId="{610627B9-4012-4B38-B620-012D918A55FF}" type="presOf" srcId="{B3F5A9A3-B4CB-4EAC-88B4-E7D45BC82BC3}" destId="{E0866B4B-1A7C-4F22-AC7F-D16264BA37F7}" srcOrd="0" destOrd="0" presId="urn:microsoft.com/office/officeart/2016/7/layout/LinearBlockProcessNumbered"/>
    <dgm:cxn modelId="{45696ABD-2B03-4D53-8A4F-5F60D6EB9BE4}" type="presOf" srcId="{88FC95C3-5577-4199-A834-76B6F8DD5CB3}" destId="{669D41CB-B8C7-4B25-93F2-4A793718E6AB}" srcOrd="0" destOrd="0" presId="urn:microsoft.com/office/officeart/2016/7/layout/LinearBlockProcessNumbered"/>
    <dgm:cxn modelId="{BD5B80C1-B28D-493F-ADDA-3C61BBF415BD}" type="presOf" srcId="{B3F5A9A3-B4CB-4EAC-88B4-E7D45BC82BC3}" destId="{A524D940-AE84-4292-8E73-172C5574E658}" srcOrd="1" destOrd="0" presId="urn:microsoft.com/office/officeart/2016/7/layout/LinearBlockProcessNumbered"/>
    <dgm:cxn modelId="{F4F048F0-E2D6-4055-9260-289F97470B34}" type="presOf" srcId="{4458B27C-A4D4-47E8-8089-6CEB262DF607}" destId="{7E731141-D638-477E-8267-22AD29435164}" srcOrd="0" destOrd="0" presId="urn:microsoft.com/office/officeart/2016/7/layout/LinearBlockProcessNumbered"/>
    <dgm:cxn modelId="{4422CAF6-C1B6-4801-B0AA-A1994E09DE86}" type="presOf" srcId="{2A466880-702A-4634-AFA4-27991F4A586E}" destId="{7A0C69E0-4460-43DB-B405-82AADE1483B0}" srcOrd="0" destOrd="0" presId="urn:microsoft.com/office/officeart/2016/7/layout/LinearBlockProcessNumbered"/>
    <dgm:cxn modelId="{9345B06D-DEA8-4EFA-9E06-3430457DE8BB}" type="presParOf" srcId="{1593354A-B810-4DFF-B177-E42E161236DA}" destId="{E5004C06-5EBD-4511-82F4-2AACE307724C}" srcOrd="0" destOrd="0" presId="urn:microsoft.com/office/officeart/2016/7/layout/LinearBlockProcessNumbered"/>
    <dgm:cxn modelId="{D97D4842-AE2E-44F9-BF81-416E7B8759FC}" type="presParOf" srcId="{E5004C06-5EBD-4511-82F4-2AACE307724C}" destId="{E0866B4B-1A7C-4F22-AC7F-D16264BA37F7}" srcOrd="0" destOrd="0" presId="urn:microsoft.com/office/officeart/2016/7/layout/LinearBlockProcessNumbered"/>
    <dgm:cxn modelId="{DD3DCF71-C412-4B1B-97D7-E59F1DDF3987}" type="presParOf" srcId="{E5004C06-5EBD-4511-82F4-2AACE307724C}" destId="{8BF28902-2EB1-4349-B0E2-F68FA41BAD28}" srcOrd="1" destOrd="0" presId="urn:microsoft.com/office/officeart/2016/7/layout/LinearBlockProcessNumbered"/>
    <dgm:cxn modelId="{823C857D-3CBF-4D43-AA46-C96516288EA5}" type="presParOf" srcId="{E5004C06-5EBD-4511-82F4-2AACE307724C}" destId="{A524D940-AE84-4292-8E73-172C5574E658}" srcOrd="2" destOrd="0" presId="urn:microsoft.com/office/officeart/2016/7/layout/LinearBlockProcessNumbered"/>
    <dgm:cxn modelId="{35719535-7799-48A4-90A1-C34CD31E5CFB}" type="presParOf" srcId="{1593354A-B810-4DFF-B177-E42E161236DA}" destId="{CD4B56DC-DC77-4DD0-AE99-A23443062F31}" srcOrd="1" destOrd="0" presId="urn:microsoft.com/office/officeart/2016/7/layout/LinearBlockProcessNumbered"/>
    <dgm:cxn modelId="{F96F9F2F-964A-4891-A9D0-8392DB92BD37}" type="presParOf" srcId="{1593354A-B810-4DFF-B177-E42E161236DA}" destId="{5E661199-BD1F-48E6-940B-A5D880A87B96}" srcOrd="2" destOrd="0" presId="urn:microsoft.com/office/officeart/2016/7/layout/LinearBlockProcessNumbered"/>
    <dgm:cxn modelId="{B2922743-2174-4C99-BE91-00F48056726F}" type="presParOf" srcId="{5E661199-BD1F-48E6-940B-A5D880A87B96}" destId="{669D41CB-B8C7-4B25-93F2-4A793718E6AB}" srcOrd="0" destOrd="0" presId="urn:microsoft.com/office/officeart/2016/7/layout/LinearBlockProcessNumbered"/>
    <dgm:cxn modelId="{211603FD-3CDD-4037-ADF5-277C0A2923A0}" type="presParOf" srcId="{5E661199-BD1F-48E6-940B-A5D880A87B96}" destId="{7A0C69E0-4460-43DB-B405-82AADE1483B0}" srcOrd="1" destOrd="0" presId="urn:microsoft.com/office/officeart/2016/7/layout/LinearBlockProcessNumbered"/>
    <dgm:cxn modelId="{9BABC748-2E6C-4E5F-B13F-09D2131E77E3}" type="presParOf" srcId="{5E661199-BD1F-48E6-940B-A5D880A87B96}" destId="{410AAD5D-19C0-4A69-8A21-3EE6A03B1648}" srcOrd="2" destOrd="0" presId="urn:microsoft.com/office/officeart/2016/7/layout/LinearBlockProcessNumbered"/>
    <dgm:cxn modelId="{4F993284-80F8-4985-BD8A-78356351149D}" type="presParOf" srcId="{1593354A-B810-4DFF-B177-E42E161236DA}" destId="{33EDB529-9C69-4A62-ABA5-6A02772F65D9}" srcOrd="3" destOrd="0" presId="urn:microsoft.com/office/officeart/2016/7/layout/LinearBlockProcessNumbered"/>
    <dgm:cxn modelId="{BCB726BE-5CA2-4102-BF9A-263FE346FB92}" type="presParOf" srcId="{1593354A-B810-4DFF-B177-E42E161236DA}" destId="{4BB13D80-F17A-47E1-B47C-07472A8C2236}" srcOrd="4" destOrd="0" presId="urn:microsoft.com/office/officeart/2016/7/layout/LinearBlockProcessNumbered"/>
    <dgm:cxn modelId="{B717DDD8-1FD6-4044-8B60-1FB6396D754F}" type="presParOf" srcId="{4BB13D80-F17A-47E1-B47C-07472A8C2236}" destId="{7FE833AB-BE1D-404C-8371-5ED99438E35D}" srcOrd="0" destOrd="0" presId="urn:microsoft.com/office/officeart/2016/7/layout/LinearBlockProcessNumbered"/>
    <dgm:cxn modelId="{83E56E1B-7F64-46C3-82EA-C9AF7A7275C3}" type="presParOf" srcId="{4BB13D80-F17A-47E1-B47C-07472A8C2236}" destId="{CA572C3F-37E3-48D8-9F98-2B7749AAF3F0}" srcOrd="1" destOrd="0" presId="urn:microsoft.com/office/officeart/2016/7/layout/LinearBlockProcessNumbered"/>
    <dgm:cxn modelId="{E89C2BA2-637D-4786-86AC-968C0F88B7AC}" type="presParOf" srcId="{4BB13D80-F17A-47E1-B47C-07472A8C2236}" destId="{E4FD37F8-FF6D-4829-800D-1AB68F09DC11}" srcOrd="2" destOrd="0" presId="urn:microsoft.com/office/officeart/2016/7/layout/LinearBlockProcessNumbered"/>
    <dgm:cxn modelId="{9E39DF42-2245-425C-9532-4F52902A34D1}" type="presParOf" srcId="{1593354A-B810-4DFF-B177-E42E161236DA}" destId="{31C65A20-E7D9-4E20-8A38-781721140414}" srcOrd="5" destOrd="0" presId="urn:microsoft.com/office/officeart/2016/7/layout/LinearBlockProcessNumbered"/>
    <dgm:cxn modelId="{DA753D90-0C83-4A1A-B4C4-E261D59D1ED0}" type="presParOf" srcId="{1593354A-B810-4DFF-B177-E42E161236DA}" destId="{AC48C4C4-623A-4E74-89BB-88FDC64F435B}" srcOrd="6" destOrd="0" presId="urn:microsoft.com/office/officeart/2016/7/layout/LinearBlockProcessNumbered"/>
    <dgm:cxn modelId="{B1FB8269-FA14-4E2C-873D-74BF68A81E43}" type="presParOf" srcId="{AC48C4C4-623A-4E74-89BB-88FDC64F435B}" destId="{47C239AF-C9B4-494D-BBFD-E17C8F667383}" srcOrd="0" destOrd="0" presId="urn:microsoft.com/office/officeart/2016/7/layout/LinearBlockProcessNumbered"/>
    <dgm:cxn modelId="{C28BE1B2-7BA0-447B-BBBD-E6180038C39E}" type="presParOf" srcId="{AC48C4C4-623A-4E74-89BB-88FDC64F435B}" destId="{5F1ED750-C853-44FE-81CB-9995FF291875}" srcOrd="1" destOrd="0" presId="urn:microsoft.com/office/officeart/2016/7/layout/LinearBlockProcessNumbered"/>
    <dgm:cxn modelId="{C3923AB5-A062-4580-925B-9D48715A9058}" type="presParOf" srcId="{AC48C4C4-623A-4E74-89BB-88FDC64F435B}" destId="{4B4587E7-4504-4B59-A1AA-171CA0EEC5D0}" srcOrd="2" destOrd="0" presId="urn:microsoft.com/office/officeart/2016/7/layout/LinearBlockProcessNumbered"/>
    <dgm:cxn modelId="{C20BC3A6-1C53-411B-B56B-C117C5FB3533}" type="presParOf" srcId="{1593354A-B810-4DFF-B177-E42E161236DA}" destId="{BD1DA08B-B23D-48CA-93E0-505CFA81F3AC}" srcOrd="7" destOrd="0" presId="urn:microsoft.com/office/officeart/2016/7/layout/LinearBlockProcessNumbered"/>
    <dgm:cxn modelId="{75667B2C-931E-4963-AD4B-E57B9FF5B11A}" type="presParOf" srcId="{1593354A-B810-4DFF-B177-E42E161236DA}" destId="{A16C6D6F-2312-4926-8D63-2C7C8E6E7F26}" srcOrd="8" destOrd="0" presId="urn:microsoft.com/office/officeart/2016/7/layout/LinearBlockProcessNumbered"/>
    <dgm:cxn modelId="{D363B743-A958-4901-9804-4F98CA88BB90}" type="presParOf" srcId="{A16C6D6F-2312-4926-8D63-2C7C8E6E7F26}" destId="{7E731141-D638-477E-8267-22AD29435164}" srcOrd="0" destOrd="0" presId="urn:microsoft.com/office/officeart/2016/7/layout/LinearBlockProcessNumbered"/>
    <dgm:cxn modelId="{5A9A3810-71E4-4794-ADF4-391488AE4977}" type="presParOf" srcId="{A16C6D6F-2312-4926-8D63-2C7C8E6E7F26}" destId="{1F6918E8-F593-4276-A3D5-469B5608253E}" srcOrd="1" destOrd="0" presId="urn:microsoft.com/office/officeart/2016/7/layout/LinearBlockProcessNumbered"/>
    <dgm:cxn modelId="{A2986273-4C76-4F6A-A017-158090DCD4A5}" type="presParOf" srcId="{A16C6D6F-2312-4926-8D63-2C7C8E6E7F26}" destId="{40C2D03F-371B-48FE-BE10-0C5FE883F4A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CFC33-101F-4A7A-8D96-D558FE697648}">
      <dsp:nvSpPr>
        <dsp:cNvPr id="0" name=""/>
        <dsp:cNvSpPr/>
      </dsp:nvSpPr>
      <dsp:spPr>
        <a:xfrm>
          <a:off x="0" y="1749"/>
          <a:ext cx="6188689" cy="745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B4EC2-6D14-45D7-9AA7-B715EAB564F9}">
      <dsp:nvSpPr>
        <dsp:cNvPr id="0" name=""/>
        <dsp:cNvSpPr/>
      </dsp:nvSpPr>
      <dsp:spPr>
        <a:xfrm>
          <a:off x="225553" y="169517"/>
          <a:ext cx="410097" cy="410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858AC-F145-4276-B8D8-BD53135FB33E}">
      <dsp:nvSpPr>
        <dsp:cNvPr id="0" name=""/>
        <dsp:cNvSpPr/>
      </dsp:nvSpPr>
      <dsp:spPr>
        <a:xfrm>
          <a:off x="861205" y="1749"/>
          <a:ext cx="5327483" cy="74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3" tIns="78913" rIns="78913" bIns="78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Service Installation &amp; Discovery</a:t>
          </a:r>
        </a:p>
      </dsp:txBody>
      <dsp:txXfrm>
        <a:off x="861205" y="1749"/>
        <a:ext cx="5327483" cy="745632"/>
      </dsp:txXfrm>
    </dsp:sp>
    <dsp:sp modelId="{13C93A50-DD53-4B29-A230-57D818D803A4}">
      <dsp:nvSpPr>
        <dsp:cNvPr id="0" name=""/>
        <dsp:cNvSpPr/>
      </dsp:nvSpPr>
      <dsp:spPr>
        <a:xfrm>
          <a:off x="0" y="933790"/>
          <a:ext cx="6188689" cy="745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253B9-DD7C-4CED-9305-D933AE5AD2D5}">
      <dsp:nvSpPr>
        <dsp:cNvPr id="0" name=""/>
        <dsp:cNvSpPr/>
      </dsp:nvSpPr>
      <dsp:spPr>
        <a:xfrm>
          <a:off x="225553" y="1101557"/>
          <a:ext cx="410097" cy="410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875D8-BE6D-4A65-897F-D6E88447B4E8}">
      <dsp:nvSpPr>
        <dsp:cNvPr id="0" name=""/>
        <dsp:cNvSpPr/>
      </dsp:nvSpPr>
      <dsp:spPr>
        <a:xfrm>
          <a:off x="861205" y="933790"/>
          <a:ext cx="5327483" cy="74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3" tIns="78913" rIns="78913" bIns="78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Attack Surface Identification</a:t>
          </a:r>
        </a:p>
      </dsp:txBody>
      <dsp:txXfrm>
        <a:off x="861205" y="933790"/>
        <a:ext cx="5327483" cy="745632"/>
      </dsp:txXfrm>
    </dsp:sp>
    <dsp:sp modelId="{9C927D10-7FDE-4D0D-AE90-1427DF26A5FD}">
      <dsp:nvSpPr>
        <dsp:cNvPr id="0" name=""/>
        <dsp:cNvSpPr/>
      </dsp:nvSpPr>
      <dsp:spPr>
        <a:xfrm>
          <a:off x="0" y="1865831"/>
          <a:ext cx="6188689" cy="745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4597B-FE9C-41BD-99E0-F1CA277E333E}">
      <dsp:nvSpPr>
        <dsp:cNvPr id="0" name=""/>
        <dsp:cNvSpPr/>
      </dsp:nvSpPr>
      <dsp:spPr>
        <a:xfrm>
          <a:off x="225553" y="2033598"/>
          <a:ext cx="410097" cy="410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404FF-71B8-4DA0-AC8C-E6BE706E6EB0}">
      <dsp:nvSpPr>
        <dsp:cNvPr id="0" name=""/>
        <dsp:cNvSpPr/>
      </dsp:nvSpPr>
      <dsp:spPr>
        <a:xfrm>
          <a:off x="861205" y="1865831"/>
          <a:ext cx="5327483" cy="74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3" tIns="78913" rIns="78913" bIns="78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Service Hardening Fundamentals</a:t>
          </a:r>
        </a:p>
      </dsp:txBody>
      <dsp:txXfrm>
        <a:off x="861205" y="1865831"/>
        <a:ext cx="5327483" cy="745632"/>
      </dsp:txXfrm>
    </dsp:sp>
    <dsp:sp modelId="{456C51FB-A676-4DB5-B24F-D4FDFF45717C}">
      <dsp:nvSpPr>
        <dsp:cNvPr id="0" name=""/>
        <dsp:cNvSpPr/>
      </dsp:nvSpPr>
      <dsp:spPr>
        <a:xfrm>
          <a:off x="0" y="2797872"/>
          <a:ext cx="6188689" cy="745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2A583-AD90-4113-88D5-61683687B033}">
      <dsp:nvSpPr>
        <dsp:cNvPr id="0" name=""/>
        <dsp:cNvSpPr/>
      </dsp:nvSpPr>
      <dsp:spPr>
        <a:xfrm>
          <a:off x="225553" y="2965639"/>
          <a:ext cx="410097" cy="410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258E-B5D0-46AF-B7F2-2A1A6E604E99}">
      <dsp:nvSpPr>
        <dsp:cNvPr id="0" name=""/>
        <dsp:cNvSpPr/>
      </dsp:nvSpPr>
      <dsp:spPr>
        <a:xfrm>
          <a:off x="861205" y="2797872"/>
          <a:ext cx="5327483" cy="74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3" tIns="78913" rIns="78913" bIns="78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Access Control Implementation</a:t>
          </a:r>
        </a:p>
      </dsp:txBody>
      <dsp:txXfrm>
        <a:off x="861205" y="2797872"/>
        <a:ext cx="5327483" cy="745632"/>
      </dsp:txXfrm>
    </dsp:sp>
    <dsp:sp modelId="{343D40EA-B66F-4838-9342-66176C170C39}">
      <dsp:nvSpPr>
        <dsp:cNvPr id="0" name=""/>
        <dsp:cNvSpPr/>
      </dsp:nvSpPr>
      <dsp:spPr>
        <a:xfrm>
          <a:off x="0" y="3729912"/>
          <a:ext cx="6188689" cy="745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D21C2-1FC6-4726-A0EA-18A17AA55EF3}">
      <dsp:nvSpPr>
        <dsp:cNvPr id="0" name=""/>
        <dsp:cNvSpPr/>
      </dsp:nvSpPr>
      <dsp:spPr>
        <a:xfrm>
          <a:off x="225553" y="3897680"/>
          <a:ext cx="410097" cy="410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F39A3-964F-4F1C-8242-3A9100293548}">
      <dsp:nvSpPr>
        <dsp:cNvPr id="0" name=""/>
        <dsp:cNvSpPr/>
      </dsp:nvSpPr>
      <dsp:spPr>
        <a:xfrm>
          <a:off x="861205" y="3729912"/>
          <a:ext cx="5327483" cy="74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3" tIns="78913" rIns="78913" bIns="78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Group Exercise: Company Security Planning</a:t>
          </a:r>
        </a:p>
      </dsp:txBody>
      <dsp:txXfrm>
        <a:off x="861205" y="3729912"/>
        <a:ext cx="5327483" cy="745632"/>
      </dsp:txXfrm>
    </dsp:sp>
    <dsp:sp modelId="{9F4F8066-4B38-4A61-AEC6-AC9EE8055907}">
      <dsp:nvSpPr>
        <dsp:cNvPr id="0" name=""/>
        <dsp:cNvSpPr/>
      </dsp:nvSpPr>
      <dsp:spPr>
        <a:xfrm>
          <a:off x="0" y="4661953"/>
          <a:ext cx="6188689" cy="7456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DC8D2-F632-4B21-A7D1-F37EF948D67C}">
      <dsp:nvSpPr>
        <dsp:cNvPr id="0" name=""/>
        <dsp:cNvSpPr/>
      </dsp:nvSpPr>
      <dsp:spPr>
        <a:xfrm>
          <a:off x="225553" y="4829720"/>
          <a:ext cx="410097" cy="4100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3D3D7-77E4-4122-B659-574EBBBE4B66}">
      <dsp:nvSpPr>
        <dsp:cNvPr id="0" name=""/>
        <dsp:cNvSpPr/>
      </dsp:nvSpPr>
      <dsp:spPr>
        <a:xfrm>
          <a:off x="861205" y="4661953"/>
          <a:ext cx="5327483" cy="745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3" tIns="78913" rIns="78913" bIns="7891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CTF Timeline &amp; Check-ins</a:t>
          </a:r>
        </a:p>
      </dsp:txBody>
      <dsp:txXfrm>
        <a:off x="861205" y="4661953"/>
        <a:ext cx="5327483" cy="745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66B4B-1A7C-4F22-AC7F-D16264BA37F7}">
      <dsp:nvSpPr>
        <dsp:cNvPr id="0" name=""/>
        <dsp:cNvSpPr/>
      </dsp:nvSpPr>
      <dsp:spPr>
        <a:xfrm>
          <a:off x="6443" y="231354"/>
          <a:ext cx="2014180" cy="24170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 and configure essential network services</a:t>
          </a:r>
        </a:p>
      </dsp:txBody>
      <dsp:txXfrm>
        <a:off x="6443" y="1198160"/>
        <a:ext cx="2014180" cy="1450209"/>
      </dsp:txXfrm>
    </dsp:sp>
    <dsp:sp modelId="{8BF28902-2EB1-4349-B0E2-F68FA41BAD28}">
      <dsp:nvSpPr>
        <dsp:cNvPr id="0" name=""/>
        <dsp:cNvSpPr/>
      </dsp:nvSpPr>
      <dsp:spPr>
        <a:xfrm>
          <a:off x="6443" y="231354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6443" y="231354"/>
        <a:ext cx="2014180" cy="966806"/>
      </dsp:txXfrm>
    </dsp:sp>
    <dsp:sp modelId="{669D41CB-B8C7-4B25-93F2-4A793718E6AB}">
      <dsp:nvSpPr>
        <dsp:cNvPr id="0" name=""/>
        <dsp:cNvSpPr/>
      </dsp:nvSpPr>
      <dsp:spPr>
        <a:xfrm>
          <a:off x="2181757" y="231354"/>
          <a:ext cx="2014180" cy="2417016"/>
        </a:xfrm>
        <a:prstGeom prst="rect">
          <a:avLst/>
        </a:prstGeom>
        <a:gradFill rotWithShape="0">
          <a:gsLst>
            <a:gs pos="0">
              <a:schemeClr val="accent2">
                <a:hueOff val="1698570"/>
                <a:satOff val="-7356"/>
                <a:lumOff val="61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98570"/>
                <a:satOff val="-7356"/>
                <a:lumOff val="61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98570"/>
                <a:satOff val="-7356"/>
                <a:lumOff val="61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698570"/>
              <a:satOff val="-7356"/>
              <a:lumOff val="61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potential attack surfaces using reconnaissance tools</a:t>
          </a:r>
        </a:p>
      </dsp:txBody>
      <dsp:txXfrm>
        <a:off x="2181757" y="1198160"/>
        <a:ext cx="2014180" cy="1450209"/>
      </dsp:txXfrm>
    </dsp:sp>
    <dsp:sp modelId="{7A0C69E0-4460-43DB-B405-82AADE1483B0}">
      <dsp:nvSpPr>
        <dsp:cNvPr id="0" name=""/>
        <dsp:cNvSpPr/>
      </dsp:nvSpPr>
      <dsp:spPr>
        <a:xfrm>
          <a:off x="2181757" y="231354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81757" y="231354"/>
        <a:ext cx="2014180" cy="966806"/>
      </dsp:txXfrm>
    </dsp:sp>
    <dsp:sp modelId="{7FE833AB-BE1D-404C-8371-5ED99438E35D}">
      <dsp:nvSpPr>
        <dsp:cNvPr id="0" name=""/>
        <dsp:cNvSpPr/>
      </dsp:nvSpPr>
      <dsp:spPr>
        <a:xfrm>
          <a:off x="4357072" y="231354"/>
          <a:ext cx="2014180" cy="2417016"/>
        </a:xfrm>
        <a:prstGeom prst="rect">
          <a:avLst/>
        </a:prstGeom>
        <a:gradFill rotWithShape="0">
          <a:gsLst>
            <a:gs pos="0">
              <a:schemeClr val="accent2">
                <a:hueOff val="3397140"/>
                <a:satOff val="-14713"/>
                <a:lumOff val="1225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397140"/>
                <a:satOff val="-14713"/>
                <a:lumOff val="1225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3397140"/>
              <a:satOff val="-14713"/>
              <a:lumOff val="12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basic service hardening techniques</a:t>
          </a:r>
        </a:p>
      </dsp:txBody>
      <dsp:txXfrm>
        <a:off x="4357072" y="1198160"/>
        <a:ext cx="2014180" cy="1450209"/>
      </dsp:txXfrm>
    </dsp:sp>
    <dsp:sp modelId="{CA572C3F-37E3-48D8-9F98-2B7749AAF3F0}">
      <dsp:nvSpPr>
        <dsp:cNvPr id="0" name=""/>
        <dsp:cNvSpPr/>
      </dsp:nvSpPr>
      <dsp:spPr>
        <a:xfrm>
          <a:off x="4357072" y="231354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57072" y="231354"/>
        <a:ext cx="2014180" cy="966806"/>
      </dsp:txXfrm>
    </dsp:sp>
    <dsp:sp modelId="{47C239AF-C9B4-494D-BBFD-E17C8F667383}">
      <dsp:nvSpPr>
        <dsp:cNvPr id="0" name=""/>
        <dsp:cNvSpPr/>
      </dsp:nvSpPr>
      <dsp:spPr>
        <a:xfrm>
          <a:off x="6532386" y="231354"/>
          <a:ext cx="2014180" cy="2417016"/>
        </a:xfrm>
        <a:prstGeom prst="rect">
          <a:avLst/>
        </a:prstGeom>
        <a:gradFill rotWithShape="0">
          <a:gsLst>
            <a:gs pos="0">
              <a:schemeClr val="accent2">
                <a:hueOff val="5095710"/>
                <a:satOff val="-22069"/>
                <a:lumOff val="18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095710"/>
                <a:satOff val="-22069"/>
                <a:lumOff val="18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095710"/>
                <a:satOff val="-22069"/>
                <a:lumOff val="18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095710"/>
              <a:satOff val="-22069"/>
              <a:lumOff val="183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access control measures</a:t>
          </a:r>
        </a:p>
      </dsp:txBody>
      <dsp:txXfrm>
        <a:off x="6532386" y="1198160"/>
        <a:ext cx="2014180" cy="1450209"/>
      </dsp:txXfrm>
    </dsp:sp>
    <dsp:sp modelId="{5F1ED750-C853-44FE-81CB-9995FF291875}">
      <dsp:nvSpPr>
        <dsp:cNvPr id="0" name=""/>
        <dsp:cNvSpPr/>
      </dsp:nvSpPr>
      <dsp:spPr>
        <a:xfrm>
          <a:off x="6532386" y="231354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532386" y="231354"/>
        <a:ext cx="2014180" cy="966806"/>
      </dsp:txXfrm>
    </dsp:sp>
    <dsp:sp modelId="{7E731141-D638-477E-8267-22AD29435164}">
      <dsp:nvSpPr>
        <dsp:cNvPr id="0" name=""/>
        <dsp:cNvSpPr/>
      </dsp:nvSpPr>
      <dsp:spPr>
        <a:xfrm>
          <a:off x="8707701" y="231354"/>
          <a:ext cx="2014180" cy="2417016"/>
        </a:xfrm>
        <a:prstGeom prst="rect">
          <a:avLst/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794280"/>
              <a:satOff val="-29426"/>
              <a:lumOff val="24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0" rIns="19895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security documentation for organizational services</a:t>
          </a:r>
        </a:p>
      </dsp:txBody>
      <dsp:txXfrm>
        <a:off x="8707701" y="1198160"/>
        <a:ext cx="2014180" cy="1450209"/>
      </dsp:txXfrm>
    </dsp:sp>
    <dsp:sp modelId="{1F6918E8-F593-4276-A3D5-469B5608253E}">
      <dsp:nvSpPr>
        <dsp:cNvPr id="0" name=""/>
        <dsp:cNvSpPr/>
      </dsp:nvSpPr>
      <dsp:spPr>
        <a:xfrm>
          <a:off x="8707701" y="231354"/>
          <a:ext cx="2014180" cy="966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956" tIns="165100" rIns="1989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707701" y="231354"/>
        <a:ext cx="2014180" cy="96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October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October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October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October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Blue Team Day 1: Service Installation &amp; Attack Surface Analysis</a:t>
            </a:r>
          </a:p>
          <a:p>
            <a:pPr>
              <a:lnSpc>
                <a:spcPct val="90000"/>
              </a:lnSpc>
            </a:pPr>
            <a:endParaRPr lang="en-US" sz="43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Week 7: Cyber Club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FF8E1-4559-BD85-90EB-A3B5CCAE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05" r="5" b="5"/>
          <a:stretch>
            <a:fillRect/>
          </a:stretch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58D3F4-AD3E-4263-85BF-7EB712458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3AC10-A272-4982-A610-DDA728D78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FDED66-1461-4834-9923-329986747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5815" y="0"/>
            <a:ext cx="11196185" cy="6858000"/>
          </a:xfrm>
          <a:custGeom>
            <a:avLst/>
            <a:gdLst>
              <a:gd name="connsiteX0" fmla="*/ 678180 w 11196185"/>
              <a:gd name="connsiteY0" fmla="*/ 0 h 6858000"/>
              <a:gd name="connsiteX1" fmla="*/ 10577581 w 11196185"/>
              <a:gd name="connsiteY1" fmla="*/ 0 h 6858000"/>
              <a:gd name="connsiteX2" fmla="*/ 10716113 w 11196185"/>
              <a:gd name="connsiteY2" fmla="*/ 294338 h 6858000"/>
              <a:gd name="connsiteX3" fmla="*/ 11040720 w 11196185"/>
              <a:gd name="connsiteY3" fmla="*/ 992736 h 6858000"/>
              <a:gd name="connsiteX4" fmla="*/ 11188414 w 11196185"/>
              <a:gd name="connsiteY4" fmla="*/ 1350314 h 6858000"/>
              <a:gd name="connsiteX5" fmla="*/ 11196185 w 11196185"/>
              <a:gd name="connsiteY5" fmla="*/ 1382182 h 6858000"/>
              <a:gd name="connsiteX6" fmla="*/ 11196185 w 11196185"/>
              <a:gd name="connsiteY6" fmla="*/ 4121434 h 6858000"/>
              <a:gd name="connsiteX7" fmla="*/ 11176802 w 11196185"/>
              <a:gd name="connsiteY7" fmla="*/ 4304566 h 6858000"/>
              <a:gd name="connsiteX8" fmla="*/ 10289429 w 11196185"/>
              <a:gd name="connsiteY8" fmla="*/ 5937296 h 6858000"/>
              <a:gd name="connsiteX9" fmla="*/ 9411880 w 11196185"/>
              <a:gd name="connsiteY9" fmla="*/ 6851146 h 6858000"/>
              <a:gd name="connsiteX10" fmla="*/ 9402883 w 11196185"/>
              <a:gd name="connsiteY10" fmla="*/ 6858000 h 6858000"/>
              <a:gd name="connsiteX11" fmla="*/ 1880709 w 11196185"/>
              <a:gd name="connsiteY11" fmla="*/ 6858000 h 6858000"/>
              <a:gd name="connsiteX12" fmla="*/ 1838993 w 11196185"/>
              <a:gd name="connsiteY12" fmla="*/ 6821023 h 6858000"/>
              <a:gd name="connsiteX13" fmla="*/ 1110605 w 11196185"/>
              <a:gd name="connsiteY13" fmla="*/ 6101023 h 6858000"/>
              <a:gd name="connsiteX14" fmla="*/ 0 w 11196185"/>
              <a:gd name="connsiteY14" fmla="*/ 3022953 h 6858000"/>
              <a:gd name="connsiteX15" fmla="*/ 653297 w 11196185"/>
              <a:gd name="connsiteY15" fmla="*/ 431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96185" h="6858000">
                <a:moveTo>
                  <a:pt x="678180" y="0"/>
                </a:moveTo>
                <a:lnTo>
                  <a:pt x="10577581" y="0"/>
                </a:lnTo>
                <a:lnTo>
                  <a:pt x="10716113" y="294338"/>
                </a:lnTo>
                <a:cubicBezTo>
                  <a:pt x="10820232" y="519974"/>
                  <a:pt x="10926393" y="755332"/>
                  <a:pt x="11040720" y="992736"/>
                </a:cubicBezTo>
                <a:cubicBezTo>
                  <a:pt x="11101967" y="1099159"/>
                  <a:pt x="11150454" y="1219908"/>
                  <a:pt x="11188414" y="1350314"/>
                </a:cubicBezTo>
                <a:lnTo>
                  <a:pt x="11196185" y="1382182"/>
                </a:lnTo>
                <a:lnTo>
                  <a:pt x="11196185" y="4121434"/>
                </a:lnTo>
                <a:lnTo>
                  <a:pt x="11176802" y="4304566"/>
                </a:lnTo>
                <a:cubicBezTo>
                  <a:pt x="11053990" y="5160104"/>
                  <a:pt x="10546664" y="5536165"/>
                  <a:pt x="10289429" y="5937296"/>
                </a:cubicBezTo>
                <a:cubicBezTo>
                  <a:pt x="10175102" y="6195166"/>
                  <a:pt x="9816937" y="6534516"/>
                  <a:pt x="9411880" y="6851146"/>
                </a:cubicBezTo>
                <a:lnTo>
                  <a:pt x="9402883" y="6858000"/>
                </a:lnTo>
                <a:lnTo>
                  <a:pt x="1880709" y="6858000"/>
                </a:lnTo>
                <a:lnTo>
                  <a:pt x="1838993" y="6821023"/>
                </a:lnTo>
                <a:cubicBezTo>
                  <a:pt x="1404461" y="6426943"/>
                  <a:pt x="1110605" y="6101023"/>
                  <a:pt x="1110605" y="6101023"/>
                </a:cubicBezTo>
                <a:cubicBezTo>
                  <a:pt x="816622" y="5544351"/>
                  <a:pt x="0" y="3776098"/>
                  <a:pt x="0" y="3022953"/>
                </a:cubicBezTo>
                <a:cubicBezTo>
                  <a:pt x="0" y="2171572"/>
                  <a:pt x="195989" y="894500"/>
                  <a:pt x="653297" y="431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DC16-C0D0-8D79-E7E6-2630BE20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2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Example: SSH Hardening</a:t>
            </a:r>
          </a:p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607CD53-0FF9-47E9-94AD-2BF64BA8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198004" y="426519"/>
            <a:ext cx="2955087" cy="2765998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252D-2036-F354-B3F3-2991069D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26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i="1">
                <a:latin typeface="Consolas"/>
              </a:rPr>
              <a:t># Edit SSH configuration</a:t>
            </a:r>
            <a:r>
              <a:rPr lang="en-US">
                <a:latin typeface="Consolas"/>
              </a:rPr>
              <a:t>
</a:t>
            </a:r>
            <a:r>
              <a:rPr lang="en-US" err="1">
                <a:latin typeface="Consolas"/>
              </a:rPr>
              <a:t>sudo</a:t>
            </a:r>
            <a:r>
              <a:rPr lang="en-US">
                <a:latin typeface="Consolas"/>
              </a:rPr>
              <a:t> nano /</a:t>
            </a:r>
            <a:r>
              <a:rPr lang="en-US" err="1">
                <a:latin typeface="Consolas"/>
              </a:rPr>
              <a:t>etc</a:t>
            </a:r>
            <a:r>
              <a:rPr lang="en-US">
                <a:latin typeface="Consolas"/>
              </a:rPr>
              <a:t>/ssh/</a:t>
            </a:r>
            <a:r>
              <a:rPr lang="en-US" err="1">
                <a:latin typeface="Consolas"/>
              </a:rPr>
              <a:t>sshd_config</a:t>
            </a:r>
            <a:r>
              <a:rPr lang="en-US">
                <a:latin typeface="Consolas"/>
              </a:rPr>
              <a:t>
</a:t>
            </a:r>
            <a:r>
              <a:rPr lang="en-US" i="1">
                <a:latin typeface="Consolas"/>
              </a:rPr>
              <a:t># Key changes:</a:t>
            </a:r>
            <a:r>
              <a:rPr lang="en-US">
                <a:latin typeface="Consolas"/>
              </a:rPr>
              <a:t>
</a:t>
            </a:r>
            <a:r>
              <a:rPr lang="en-US" i="1">
                <a:latin typeface="Consolas"/>
              </a:rPr>
              <a:t># </a:t>
            </a:r>
            <a:r>
              <a:rPr lang="en-US" i="1" err="1">
                <a:latin typeface="Consolas"/>
              </a:rPr>
              <a:t>PermitRootLogin</a:t>
            </a:r>
            <a:r>
              <a:rPr lang="en-US" i="1">
                <a:latin typeface="Consolas"/>
              </a:rPr>
              <a:t> no</a:t>
            </a:r>
            <a:r>
              <a:rPr lang="en-US">
                <a:latin typeface="Consolas"/>
              </a:rPr>
              <a:t>
</a:t>
            </a:r>
            <a:r>
              <a:rPr lang="en-US" i="1">
                <a:latin typeface="Consolas"/>
              </a:rPr>
              <a:t># </a:t>
            </a:r>
            <a:r>
              <a:rPr lang="en-US" i="1" err="1">
                <a:latin typeface="Consolas"/>
              </a:rPr>
              <a:t>PasswordAuthentication</a:t>
            </a:r>
            <a:r>
              <a:rPr lang="en-US" i="1">
                <a:latin typeface="Consolas"/>
              </a:rPr>
              <a:t> no</a:t>
            </a:r>
            <a:r>
              <a:rPr lang="en-US">
                <a:latin typeface="Consolas"/>
              </a:rPr>
              <a:t>
</a:t>
            </a:r>
            <a:r>
              <a:rPr lang="en-US" i="1">
                <a:latin typeface="Consolas"/>
              </a:rPr>
              <a:t># </a:t>
            </a:r>
            <a:r>
              <a:rPr lang="en-US" i="1" err="1">
                <a:latin typeface="Consolas"/>
              </a:rPr>
              <a:t>AllowUsers</a:t>
            </a:r>
            <a:r>
              <a:rPr lang="en-US" i="1">
                <a:latin typeface="Consolas"/>
              </a:rPr>
              <a:t> </a:t>
            </a:r>
            <a:r>
              <a:rPr lang="en-US" i="1" err="1">
                <a:latin typeface="Consolas"/>
              </a:rPr>
              <a:t>specific_user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97486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73AA7E-FB13-4C7C-BE86-ECAD9E59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EC153-DED3-475F-9AE0-D69887D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756A1B-6950-48DF-9439-2314515C3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4789061" cy="6858000"/>
          </a:xfrm>
          <a:custGeom>
            <a:avLst/>
            <a:gdLst>
              <a:gd name="connsiteX0" fmla="*/ 0 w 4789061"/>
              <a:gd name="connsiteY0" fmla="*/ 0 h 6858000"/>
              <a:gd name="connsiteX1" fmla="*/ 4248416 w 4789061"/>
              <a:gd name="connsiteY1" fmla="*/ 0 h 6858000"/>
              <a:gd name="connsiteX2" fmla="*/ 4442571 w 4789061"/>
              <a:gd name="connsiteY2" fmla="*/ 413260 h 6858000"/>
              <a:gd name="connsiteX3" fmla="*/ 4652176 w 4789061"/>
              <a:gd name="connsiteY3" fmla="*/ 4153439 h 6858000"/>
              <a:gd name="connsiteX4" fmla="*/ 3478386 w 4789061"/>
              <a:gd name="connsiteY4" fmla="*/ 6758958 h 6858000"/>
              <a:gd name="connsiteX5" fmla="*/ 3423920 w 4789061"/>
              <a:gd name="connsiteY5" fmla="*/ 6858000 h 6858000"/>
              <a:gd name="connsiteX6" fmla="*/ 0 w 47890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061" h="6858000">
                <a:moveTo>
                  <a:pt x="0" y="0"/>
                </a:moveTo>
                <a:lnTo>
                  <a:pt x="4248416" y="0"/>
                </a:lnTo>
                <a:lnTo>
                  <a:pt x="4442571" y="413260"/>
                </a:lnTo>
                <a:cubicBezTo>
                  <a:pt x="5071387" y="1505896"/>
                  <a:pt x="4652176" y="3775219"/>
                  <a:pt x="4652176" y="4153439"/>
                </a:cubicBezTo>
                <a:cubicBezTo>
                  <a:pt x="4652176" y="5624297"/>
                  <a:pt x="3855675" y="6170615"/>
                  <a:pt x="3478386" y="6758958"/>
                </a:cubicBezTo>
                <a:lnTo>
                  <a:pt x="342392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9A3B2-E38E-606A-B840-F33A9630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3241599"/>
          </a:xfrm>
        </p:spPr>
        <p:txBody>
          <a:bodyPr>
            <a:normAutofit/>
          </a:bodyPr>
          <a:lstStyle/>
          <a:p>
            <a:r>
              <a:rPr lang="en-US" dirty="0"/>
              <a:t>Group Exercise: Company Security Planning</a:t>
            </a:r>
          </a:p>
          <a:p>
            <a:endParaRPr lang="en-US" dirty="0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F85A6BBD-7399-450C-8FA5-F8AE2415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4394617">
            <a:off x="2970833" y="4308884"/>
            <a:ext cx="2069886" cy="1937439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43EE-2C5D-D6C8-1868-31ED55B4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/>
              <a:t>Scenario Setup (15 minutes)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Form groups of 3-4 students</a:t>
            </a:r>
            <a:endParaRPr lang="en-US" sz="16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Create a fictional company profile:</a:t>
            </a:r>
            <a:endParaRPr lang="en-US" sz="16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Company type (e-commerce, healthcare, finance, etc.)</a:t>
            </a:r>
            <a:endParaRPr lang="en-US" sz="16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Size (employees, locations)</a:t>
            </a:r>
            <a:endParaRPr lang="en-US" sz="16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Core business functions</a:t>
            </a:r>
            <a:endParaRPr lang="en-US" sz="1600"/>
          </a:p>
          <a:p>
            <a:pPr lvl="1" indent="0">
              <a:lnSpc>
                <a:spcPct val="110000"/>
              </a:lnSpc>
              <a:buNone/>
            </a:pPr>
            <a:r>
              <a:rPr lang="en-US" sz="1600"/>
              <a:t>Service Requirements Analysis (20 minutes)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1600">
                <a:ea typeface="+mn-lt"/>
                <a:cs typeface="+mn-lt"/>
              </a:rPr>
              <a:t>Identify and document:</a:t>
            </a:r>
            <a:endParaRPr lang="en-US" sz="16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Essential services needed for business operations</a:t>
            </a:r>
            <a:endParaRPr lang="en-US" sz="16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User access requirements</a:t>
            </a:r>
            <a:endParaRPr lang="en-US" sz="16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Data sensitivity levels</a:t>
            </a:r>
            <a:endParaRPr lang="en-US" sz="16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600">
                <a:ea typeface="+mn-lt"/>
                <a:cs typeface="+mn-lt"/>
              </a:rPr>
              <a:t>Compliance considerations</a:t>
            </a:r>
            <a:endParaRPr lang="en-US" sz="1600"/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928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B86B9B-F31C-40A2-88D0-BA66A3F02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AC07-64BE-4EDD-AA45-2F7D928D9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A0E5E-58E6-7E1E-9970-01AB1335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6000"/>
          </a:xfrm>
        </p:spPr>
        <p:txBody>
          <a:bodyPr>
            <a:normAutofit/>
          </a:bodyPr>
          <a:lstStyle/>
          <a:p>
            <a:r>
              <a:rPr lang="en-US" sz="3000" dirty="0"/>
              <a:t>Group Exercise: Security Documentation</a:t>
            </a:r>
          </a:p>
          <a:p>
            <a:endParaRPr lang="en-US" sz="300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7A275B30-769E-AFF0-15D9-C449646E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1" y="2657343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3136636">
                <a:moveTo>
                  <a:pt x="0" y="0"/>
                </a:moveTo>
                <a:lnTo>
                  <a:pt x="3095625" y="0"/>
                </a:lnTo>
                <a:lnTo>
                  <a:pt x="3095625" y="3136636"/>
                </a:lnTo>
                <a:lnTo>
                  <a:pt x="0" y="313663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60FA-AD72-C182-CCB7-61F0CF20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576000"/>
            <a:ext cx="6900137" cy="519747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900" dirty="0"/>
              <a:t>Create Documentation For: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 b="1" dirty="0">
                <a:ea typeface="+mn-lt"/>
                <a:cs typeface="+mn-lt"/>
              </a:rPr>
              <a:t>Service Inventory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 dirty="0">
                <a:ea typeface="+mn-lt"/>
                <a:cs typeface="+mn-lt"/>
              </a:rPr>
              <a:t>List of required services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 dirty="0">
                <a:ea typeface="+mn-lt"/>
                <a:cs typeface="+mn-lt"/>
              </a:rPr>
              <a:t>Business justification for each</a:t>
            </a:r>
            <a:endParaRPr lang="en-US" sz="1900" dirty="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Risk assessment (High/Medium/Low)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 b="1">
                <a:ea typeface="+mn-lt"/>
                <a:cs typeface="+mn-lt"/>
              </a:rPr>
              <a:t>Security Controls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Proposed hardening measures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Access control strategy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Monitoring and logging plan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 b="1">
                <a:ea typeface="+mn-lt"/>
                <a:cs typeface="+mn-lt"/>
              </a:rPr>
              <a:t>Implementation Timeline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Priority order for service deployment</a:t>
            </a:r>
            <a:endParaRPr lang="en-US" sz="1900"/>
          </a:p>
          <a:p>
            <a:pPr marL="971550" lvl="1" indent="-285750"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Security milestone checkpoints</a:t>
            </a:r>
            <a:endParaRPr lang="en-US" sz="1900"/>
          </a:p>
          <a:p>
            <a:pPr marL="0" indent="0">
              <a:lnSpc>
                <a:spcPct val="11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7203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B86B9B-F31C-40A2-88D0-BA66A3F02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AC07-64BE-4EDD-AA45-2F7D928D9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B50DB-F433-2DC8-25DE-10F713F6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6000"/>
          </a:xfrm>
        </p:spPr>
        <p:txBody>
          <a:bodyPr>
            <a:normAutofit/>
          </a:bodyPr>
          <a:lstStyle/>
          <a:p>
            <a:r>
              <a:rPr lang="en-US" dirty="0"/>
              <a:t>CTF Challenge Check-ins</a:t>
            </a:r>
          </a:p>
          <a:p>
            <a:endParaRPr lang="en-US" dirty="0"/>
          </a:p>
        </p:txBody>
      </p:sp>
      <p:pic>
        <p:nvPicPr>
          <p:cNvPr id="7" name="Graphic 6" descr="Calendar Week">
            <a:extLst>
              <a:ext uri="{FF2B5EF4-FFF2-40B4-BE49-F238E27FC236}">
                <a16:creationId xmlns:a16="http://schemas.microsoft.com/office/drawing/2014/main" id="{55F55342-6DDD-A749-615C-DEE39B082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1" y="2657343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3136636">
                <a:moveTo>
                  <a:pt x="0" y="0"/>
                </a:moveTo>
                <a:lnTo>
                  <a:pt x="3095625" y="0"/>
                </a:lnTo>
                <a:lnTo>
                  <a:pt x="3095625" y="3136636"/>
                </a:lnTo>
                <a:lnTo>
                  <a:pt x="0" y="313663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CB70-E289-7835-8EB5-30245127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576000"/>
            <a:ext cx="6900137" cy="519747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300" dirty="0"/>
              <a:t>Current Progress Assessment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dirty="0">
                <a:ea typeface="+mn-lt"/>
                <a:cs typeface="+mn-lt"/>
              </a:rPr>
              <a:t>Individual challenge completion status</a:t>
            </a:r>
            <a:endParaRPr lang="en-US" sz="23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dirty="0">
                <a:ea typeface="+mn-lt"/>
                <a:cs typeface="+mn-lt"/>
              </a:rPr>
              <a:t>Technical difficulties encountered</a:t>
            </a:r>
            <a:endParaRPr lang="en-US" sz="23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dirty="0">
                <a:ea typeface="+mn-lt"/>
                <a:cs typeface="+mn-lt"/>
              </a:rPr>
              <a:t>Skill gaps identified</a:t>
            </a:r>
            <a:endParaRPr lang="en-US" sz="23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dirty="0">
                <a:ea typeface="+mn-lt"/>
                <a:cs typeface="+mn-lt"/>
              </a:rPr>
              <a:t>Resource needs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 dirty="0">
                <a:ea typeface="+mn-lt"/>
                <a:cs typeface="+mn-lt"/>
              </a:rPr>
              <a:t>Timeline</a:t>
            </a:r>
            <a:r>
              <a:rPr lang="en-US" sz="2300" dirty="0"/>
              <a:t> Planning</a:t>
            </a:r>
            <a:endParaRPr lang="en-US" sz="2300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b="1" dirty="0">
                <a:ea typeface="+mn-lt"/>
                <a:cs typeface="+mn-lt"/>
              </a:rPr>
              <a:t>Week 1</a:t>
            </a:r>
            <a:r>
              <a:rPr lang="en-US" sz="2300" dirty="0">
                <a:ea typeface="+mn-lt"/>
                <a:cs typeface="+mn-lt"/>
              </a:rPr>
              <a:t>: Blue team fundamentals</a:t>
            </a:r>
            <a:endParaRPr lang="en-US" sz="23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b="1" dirty="0">
                <a:ea typeface="+mn-lt"/>
                <a:cs typeface="+mn-lt"/>
              </a:rPr>
              <a:t>Week 2</a:t>
            </a:r>
            <a:r>
              <a:rPr lang="en-US" sz="2300" dirty="0">
                <a:ea typeface="+mn-lt"/>
                <a:cs typeface="+mn-lt"/>
              </a:rPr>
              <a:t>: Red team techniques</a:t>
            </a:r>
            <a:endParaRPr lang="en-US" sz="23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b="1" dirty="0">
                <a:ea typeface="+mn-lt"/>
                <a:cs typeface="+mn-lt"/>
              </a:rPr>
              <a:t>Week 3</a:t>
            </a:r>
            <a:r>
              <a:rPr lang="en-US" sz="2300" dirty="0">
                <a:ea typeface="+mn-lt"/>
                <a:cs typeface="+mn-lt"/>
              </a:rPr>
              <a:t>: Incident response</a:t>
            </a:r>
            <a:endParaRPr lang="en-US" sz="23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2300" b="1" dirty="0">
                <a:ea typeface="+mn-lt"/>
                <a:cs typeface="+mn-lt"/>
              </a:rPr>
              <a:t>Week 4</a:t>
            </a:r>
            <a:r>
              <a:rPr lang="en-US" sz="2300" dirty="0">
                <a:ea typeface="+mn-lt"/>
                <a:cs typeface="+mn-lt"/>
              </a:rPr>
              <a:t>: Full CTF simulation</a:t>
            </a:r>
            <a:endParaRPr lang="en-US" sz="2300" dirty="0"/>
          </a:p>
          <a:p>
            <a:pPr marL="0" indent="0">
              <a:lnSpc>
                <a:spcPct val="110000"/>
              </a:lnSpc>
              <a:buNone/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98679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5BA5D-A778-1ADE-FD78-D1975F2D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en-US" dirty="0"/>
              <a:t>CCDC Focus Areas</a:t>
            </a:r>
          </a:p>
          <a:p>
            <a:endParaRPr lang="en-US" dirty="0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122E-1A8C-32F6-A61C-52507C60B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600"/>
            <a:ext cx="6900137" cy="513537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dirty="0"/>
              <a:t>Collegiate Cyber Defense Competition Alignment</a:t>
            </a:r>
          </a:p>
          <a:p>
            <a:pPr>
              <a:buFont typeface="The Hand Extrablack"/>
              <a:buChar char="•"/>
            </a:pPr>
            <a:r>
              <a:rPr lang="en-US" b="1" dirty="0">
                <a:ea typeface="+mn-lt"/>
                <a:cs typeface="+mn-lt"/>
              </a:rPr>
              <a:t>Network Defense</a:t>
            </a:r>
            <a:r>
              <a:rPr lang="en-US" dirty="0">
                <a:ea typeface="+mn-lt"/>
                <a:cs typeface="+mn-lt"/>
              </a:rPr>
              <a:t>: Hardening and monitoring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 b="1" dirty="0">
                <a:ea typeface="+mn-lt"/>
                <a:cs typeface="+mn-lt"/>
              </a:rPr>
              <a:t>Incident Response</a:t>
            </a:r>
            <a:r>
              <a:rPr lang="en-US" dirty="0">
                <a:ea typeface="+mn-lt"/>
                <a:cs typeface="+mn-lt"/>
              </a:rPr>
              <a:t>: Detection and containment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 b="1" dirty="0">
                <a:ea typeface="+mn-lt"/>
                <a:cs typeface="+mn-lt"/>
              </a:rPr>
              <a:t>Business Continuity</a:t>
            </a:r>
            <a:r>
              <a:rPr lang="en-US" dirty="0">
                <a:ea typeface="+mn-lt"/>
                <a:cs typeface="+mn-lt"/>
              </a:rPr>
              <a:t>: Maintaining critical services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 b="1" dirty="0">
                <a:ea typeface="+mn-lt"/>
                <a:cs typeface="+mn-lt"/>
              </a:rPr>
              <a:t>Documentation</a:t>
            </a:r>
            <a:r>
              <a:rPr lang="en-US" dirty="0">
                <a:ea typeface="+mn-lt"/>
                <a:cs typeface="+mn-lt"/>
              </a:rPr>
              <a:t>: Proper security procedures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Preparation</a:t>
            </a:r>
            <a:r>
              <a:rPr lang="en-US" dirty="0"/>
              <a:t> Strategy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>
              <a:buFont typeface="The Hand Extrablack"/>
              <a:buChar char="•"/>
            </a:pPr>
            <a:r>
              <a:rPr lang="en-US" dirty="0">
                <a:ea typeface="+mn-lt"/>
                <a:cs typeface="+mn-lt"/>
              </a:rPr>
              <a:t>Officers + Bryan coordination meeting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 dirty="0">
                <a:ea typeface="+mn-lt"/>
                <a:cs typeface="+mn-lt"/>
              </a:rPr>
              <a:t>Pre-built instance deployment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 dirty="0">
                <a:ea typeface="+mn-lt"/>
                <a:cs typeface="+mn-lt"/>
              </a:rPr>
              <a:t>Scenario-based training exercises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 dirty="0">
                <a:ea typeface="+mn-lt"/>
                <a:cs typeface="+mn-lt"/>
              </a:rPr>
              <a:t>Regular team drills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7534F-C06A-0B65-4432-C4A5C70E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6C9E67-FF64-F6ED-D053-7C9A04A90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634896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4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130B3-E374-4AF9-CE14-30F0A7D0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/>
              <a:t>Learning Objectives:</a:t>
            </a:r>
            <a:br>
              <a:rPr lang="en-US" sz="2200"/>
            </a:br>
            <a:r>
              <a:rPr lang="en-US" sz="2200">
                <a:latin typeface="Avenir Next LT Pro"/>
              </a:rPr>
              <a:t>By the end of this session, students will be able to:</a:t>
            </a:r>
            <a:endParaRPr lang="en-US" sz="22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F8717CD-F746-D80C-54FF-1E237A852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329617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6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1A151-B6F7-EA71-7444-A534E51F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Service Installation: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8F81-1EAD-DCC8-F91A-1F3E6B62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Common Network Services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Web Services: Apache, Nginx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Database Services: MySQL, PostgreSQL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File Services: FTP, SFTP, SMB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Remote Access: SSH, RDP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DNS Services: BIND, </a:t>
            </a:r>
            <a:r>
              <a:rPr lang="en-US" err="1">
                <a:ea typeface="+mn-lt"/>
                <a:cs typeface="+mn-lt"/>
              </a:rPr>
              <a:t>dnsmasq</a:t>
            </a:r>
            <a:endParaRPr lang="en-US" err="1"/>
          </a:p>
          <a:p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D8BC711-6C40-0874-AE53-E16E8AA1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49" r="31613" b="-3"/>
          <a:stretch>
            <a:fillRect/>
          </a:stretch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3263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8C2FB-B0C6-4ADB-2F43-4B4D7C7C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Installation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9F2F-C6B1-93FC-41A3-37F23479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i="1">
                <a:latin typeface="Consolas"/>
              </a:rPr>
              <a:t># Update package repositories</a:t>
            </a:r>
            <a:r>
              <a:rPr lang="en-US" sz="1700">
                <a:latin typeface="Consolas"/>
              </a:rPr>
              <a:t>
</a:t>
            </a:r>
            <a:r>
              <a:rPr lang="en-US" sz="1700" err="1">
                <a:latin typeface="Consolas"/>
              </a:rPr>
              <a:t>sudo</a:t>
            </a:r>
            <a:r>
              <a:rPr lang="en-US" sz="1700">
                <a:latin typeface="Consolas"/>
              </a:rPr>
              <a:t> apt update
</a:t>
            </a:r>
            <a:r>
              <a:rPr lang="en-US" sz="1700" i="1">
                <a:latin typeface="Consolas"/>
              </a:rPr>
              <a:t># Install common services</a:t>
            </a:r>
            <a:r>
              <a:rPr lang="en-US" sz="1700">
                <a:latin typeface="Consolas"/>
              </a:rPr>
              <a:t>
</a:t>
            </a:r>
            <a:r>
              <a:rPr lang="en-US" sz="1700" err="1">
                <a:latin typeface="Consolas"/>
              </a:rPr>
              <a:t>sudo</a:t>
            </a:r>
            <a:r>
              <a:rPr lang="en-US" sz="1700">
                <a:latin typeface="Consolas"/>
              </a:rPr>
              <a:t> apt install apache2
</a:t>
            </a:r>
            <a:r>
              <a:rPr lang="en-US" sz="1700" err="1">
                <a:latin typeface="Consolas"/>
              </a:rPr>
              <a:t>sudo</a:t>
            </a:r>
            <a:r>
              <a:rPr lang="en-US" sz="1700">
                <a:latin typeface="Consolas"/>
              </a:rPr>
              <a:t> apt install </a:t>
            </a:r>
            <a:r>
              <a:rPr lang="en-US" sz="1700" err="1">
                <a:latin typeface="Consolas"/>
              </a:rPr>
              <a:t>mysql</a:t>
            </a:r>
            <a:r>
              <a:rPr lang="en-US" sz="1700">
                <a:latin typeface="Consolas"/>
              </a:rPr>
              <a:t>-server
</a:t>
            </a:r>
            <a:r>
              <a:rPr lang="en-US" sz="1700" err="1">
                <a:latin typeface="Consolas"/>
              </a:rPr>
              <a:t>sudo</a:t>
            </a:r>
            <a:r>
              <a:rPr lang="en-US" sz="1700">
                <a:latin typeface="Consolas"/>
              </a:rPr>
              <a:t> apt install </a:t>
            </a:r>
            <a:r>
              <a:rPr lang="en-US" sz="1700" err="1">
                <a:latin typeface="Consolas"/>
              </a:rPr>
              <a:t>openssh</a:t>
            </a:r>
            <a:r>
              <a:rPr lang="en-US" sz="1700">
                <a:latin typeface="Consolas"/>
              </a:rPr>
              <a:t>-server
</a:t>
            </a:r>
            <a:r>
              <a:rPr lang="en-US" sz="1700" err="1">
                <a:latin typeface="Consolas"/>
              </a:rPr>
              <a:t>sudo</a:t>
            </a:r>
            <a:r>
              <a:rPr lang="en-US" sz="1700">
                <a:latin typeface="Consolas"/>
              </a:rPr>
              <a:t> apt install bind9</a:t>
            </a:r>
            <a:endParaRPr lang="en-US" sz="17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A9B5784C-5FEF-80FC-099E-39C0385A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0573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E0AC7-F600-D9FC-426B-B8F63243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Attack Surface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A978-5316-B573-3F1D-CBB3B2CB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buNone/>
            </a:pPr>
            <a:r>
              <a:rPr lang="en-US" dirty="0"/>
              <a:t>What is an Attack Surface?</a:t>
            </a:r>
          </a:p>
          <a:p>
            <a:pPr>
              <a:buFont typeface="The Hand Extrablack"/>
              <a:buChar char="•"/>
            </a:pPr>
            <a:r>
              <a:rPr lang="en-US">
                <a:ea typeface="+mn-lt"/>
                <a:cs typeface="+mn-lt"/>
              </a:rPr>
              <a:t>All possible entry points an attacker could exploit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>
                <a:ea typeface="+mn-lt"/>
                <a:cs typeface="+mn-lt"/>
              </a:rPr>
              <a:t>Includes running services, open ports, and network interfaces</a:t>
            </a:r>
            <a:endParaRPr lang="en-US" dirty="0"/>
          </a:p>
          <a:p>
            <a:pPr>
              <a:buFont typeface="The Hand Extrablack"/>
              <a:buChar char="•"/>
            </a:pPr>
            <a:r>
              <a:rPr lang="en-US">
                <a:ea typeface="+mn-lt"/>
                <a:cs typeface="+mn-lt"/>
              </a:rPr>
              <a:t>Larger attack surface = higher risk exposure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1E2BFAF8-81BB-4868-B4CB-0EDB7EB3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58" r="13188" b="-2"/>
          <a:stretch>
            <a:fillRect/>
          </a:stretch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845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C831-6BFF-9650-2536-1666C93B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Reconnaissance with Nmap</a:t>
            </a:r>
          </a:p>
          <a:p>
            <a:endParaRPr lang="en-US" dirty="0"/>
          </a:p>
        </p:txBody>
      </p:sp>
      <p:pic>
        <p:nvPicPr>
          <p:cNvPr id="13" name="Picture 12" descr="Glowing circuit board">
            <a:extLst>
              <a:ext uri="{FF2B5EF4-FFF2-40B4-BE49-F238E27FC236}">
                <a16:creationId xmlns:a16="http://schemas.microsoft.com/office/drawing/2014/main" id="{9F87A245-D6F4-DB12-B938-650575E4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79" r="9043" b="-3"/>
          <a:stretch>
            <a:fillRect/>
          </a:stretch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54322-D7D8-042F-2D48-62C477B8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i="1">
                <a:latin typeface="Consolas"/>
              </a:rPr>
              <a:t># TCP SYN scan on all ports</a:t>
            </a:r>
            <a:r>
              <a:rPr lang="en-US" sz="1700">
                <a:latin typeface="Consolas"/>
              </a:rPr>
              <a:t>
</a:t>
            </a:r>
            <a:r>
              <a:rPr lang="en-US" sz="1700" err="1">
                <a:latin typeface="Consolas"/>
              </a:rPr>
              <a:t>nmap</a:t>
            </a:r>
            <a:r>
              <a:rPr lang="en-US" sz="1700">
                <a:latin typeface="Consolas"/>
              </a:rPr>
              <a:t> -</a:t>
            </a:r>
            <a:r>
              <a:rPr lang="en-US" sz="1700" err="1">
                <a:latin typeface="Consolas"/>
              </a:rPr>
              <a:t>sS</a:t>
            </a:r>
            <a:r>
              <a:rPr lang="en-US" sz="1700">
                <a:latin typeface="Consolas"/>
              </a:rPr>
              <a:t> -p- &lt;</a:t>
            </a:r>
            <a:r>
              <a:rPr lang="en-US" sz="1700" err="1">
                <a:latin typeface="Consolas"/>
              </a:rPr>
              <a:t>target_ip</a:t>
            </a:r>
            <a:r>
              <a:rPr lang="en-US" sz="1700">
                <a:latin typeface="Consolas"/>
              </a:rPr>
              <a:t>&gt;
</a:t>
            </a:r>
            <a:r>
              <a:rPr lang="en-US" sz="1700" i="1">
                <a:latin typeface="Consolas"/>
              </a:rPr>
              <a:t># Service version detection</a:t>
            </a:r>
            <a:r>
              <a:rPr lang="en-US" sz="1700">
                <a:latin typeface="Consolas"/>
              </a:rPr>
              <a:t>
</a:t>
            </a:r>
            <a:r>
              <a:rPr lang="en-US" sz="1700" err="1">
                <a:latin typeface="Consolas"/>
              </a:rPr>
              <a:t>nmap</a:t>
            </a:r>
            <a:r>
              <a:rPr lang="en-US" sz="1700">
                <a:latin typeface="Consolas"/>
              </a:rPr>
              <a:t> -</a:t>
            </a:r>
            <a:r>
              <a:rPr lang="en-US" sz="1700" err="1">
                <a:latin typeface="Consolas"/>
              </a:rPr>
              <a:t>sV</a:t>
            </a:r>
            <a:r>
              <a:rPr lang="en-US" sz="1700">
                <a:latin typeface="Consolas"/>
              </a:rPr>
              <a:t> &lt;</a:t>
            </a:r>
            <a:r>
              <a:rPr lang="en-US" sz="1700" err="1">
                <a:latin typeface="Consolas"/>
              </a:rPr>
              <a:t>target_ip</a:t>
            </a:r>
            <a:r>
              <a:rPr lang="en-US" sz="1700">
                <a:latin typeface="Consolas"/>
              </a:rPr>
              <a:t>&gt;
</a:t>
            </a:r>
            <a:r>
              <a:rPr lang="en-US" sz="1700" i="1">
                <a:latin typeface="Consolas"/>
              </a:rPr>
              <a:t># OS detection and service scripts</a:t>
            </a:r>
            <a:r>
              <a:rPr lang="en-US" sz="1700">
                <a:latin typeface="Consolas"/>
              </a:rPr>
              <a:t>
</a:t>
            </a:r>
            <a:r>
              <a:rPr lang="en-US" sz="1700" err="1">
                <a:latin typeface="Consolas"/>
              </a:rPr>
              <a:t>nmap</a:t>
            </a:r>
            <a:r>
              <a:rPr lang="en-US" sz="1700">
                <a:latin typeface="Consolas"/>
              </a:rPr>
              <a:t> -A &lt;</a:t>
            </a:r>
            <a:r>
              <a:rPr lang="en-US" sz="1700" err="1">
                <a:latin typeface="Consolas"/>
              </a:rPr>
              <a:t>target_ip</a:t>
            </a:r>
            <a:r>
              <a:rPr lang="en-US" sz="1700">
                <a:latin typeface="Consolas"/>
              </a:rPr>
              <a:t>&gt;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3438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6B86B9B-F31C-40A2-88D0-BA66A3F02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7AC07-64BE-4EDD-AA45-2F7D928D9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9FC70-0CBB-9B9B-C6F4-70EB6670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6000"/>
          </a:xfrm>
        </p:spPr>
        <p:txBody>
          <a:bodyPr>
            <a:normAutofit/>
          </a:bodyPr>
          <a:lstStyle/>
          <a:p>
            <a:r>
              <a:rPr lang="en-US" dirty="0"/>
              <a:t>Service Hardening Fundamentals</a:t>
            </a:r>
          </a:p>
          <a:p>
            <a:endParaRPr lang="en-US" dirty="0"/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F24D7D91-9C26-4E89-9009-F6F265689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01" y="2657343"/>
            <a:ext cx="3095625" cy="3095625"/>
          </a:xfrm>
          <a:custGeom>
            <a:avLst/>
            <a:gdLst/>
            <a:ahLst/>
            <a:cxnLst/>
            <a:rect l="l" t="t" r="r" b="b"/>
            <a:pathLst>
              <a:path w="3095625" h="3136636">
                <a:moveTo>
                  <a:pt x="0" y="0"/>
                </a:moveTo>
                <a:lnTo>
                  <a:pt x="3095625" y="0"/>
                </a:lnTo>
                <a:lnTo>
                  <a:pt x="3095625" y="3136636"/>
                </a:lnTo>
                <a:lnTo>
                  <a:pt x="0" y="3136636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769-89F7-9C40-698F-25C37F89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576000"/>
            <a:ext cx="6900137" cy="519747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900"/>
              <a:t>Key Principles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Principle of Least Privilege: Only necessary services running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Default Deny: Block everything, allow only what's needed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Defense in Depth: Multiple layers of security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>
                <a:ea typeface="+mn-lt"/>
                <a:cs typeface="+mn-lt"/>
              </a:rPr>
              <a:t>Hardening</a:t>
            </a:r>
            <a:r>
              <a:rPr lang="en-US" sz="1900"/>
              <a:t> Checklist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✅ Disable unnecessary services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✅ Change default passwords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✅ Update and patch regularly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✅ Configure proper logging</a:t>
            </a:r>
            <a:endParaRPr lang="en-US" sz="19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900">
                <a:ea typeface="+mn-lt"/>
                <a:cs typeface="+mn-lt"/>
              </a:rPr>
              <a:t>✅ Implement network segmentation</a:t>
            </a:r>
            <a:endParaRPr lang="en-US" sz="1900"/>
          </a:p>
          <a:p>
            <a:pPr marL="0" indent="0">
              <a:lnSpc>
                <a:spcPct val="11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2456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89353-BEEC-1D67-AB38-A76AB2A8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Access Control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A1A7-A685-553E-8BA2-FEDC8EDA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700" dirty="0"/>
              <a:t>Authentication Methods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700" dirty="0">
                <a:ea typeface="+mn-lt"/>
                <a:cs typeface="+mn-lt"/>
              </a:rPr>
              <a:t>Password-based: Strong password policies</a:t>
            </a:r>
            <a:endParaRPr lang="en-US" sz="17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700" dirty="0">
                <a:ea typeface="+mn-lt"/>
                <a:cs typeface="+mn-lt"/>
              </a:rPr>
              <a:t>Key-based: SSH keys, certificates</a:t>
            </a:r>
            <a:endParaRPr lang="en-US" sz="17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700">
                <a:ea typeface="+mn-lt"/>
                <a:cs typeface="+mn-lt"/>
              </a:rPr>
              <a:t>Multi-factor: Something you know + have + are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ea typeface="+mn-lt"/>
                <a:cs typeface="+mn-lt"/>
              </a:rPr>
              <a:t>Authorization</a:t>
            </a:r>
            <a:r>
              <a:rPr lang="en-US" sz="1700"/>
              <a:t> Controls</a:t>
            </a:r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700" dirty="0">
                <a:ea typeface="+mn-lt"/>
                <a:cs typeface="+mn-lt"/>
              </a:rPr>
              <a:t>File permissions: </a:t>
            </a:r>
            <a:r>
              <a:rPr lang="en-US" sz="1700" dirty="0" err="1">
                <a:ea typeface="+mn-lt"/>
                <a:cs typeface="+mn-lt"/>
              </a:rPr>
              <a:t>chmod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chown</a:t>
            </a:r>
            <a:endParaRPr lang="en-US" sz="1700" dirty="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700">
                <a:ea typeface="+mn-lt"/>
                <a:cs typeface="+mn-lt"/>
              </a:rPr>
              <a:t>Service-level: User roles and privileges</a:t>
            </a:r>
            <a:endParaRPr lang="en-US" sz="1700"/>
          </a:p>
          <a:p>
            <a:pPr>
              <a:lnSpc>
                <a:spcPct val="110000"/>
              </a:lnSpc>
              <a:buFont typeface="The Hand Extrablack"/>
              <a:buChar char="•"/>
            </a:pPr>
            <a:r>
              <a:rPr lang="en-US" sz="1700">
                <a:ea typeface="+mn-lt"/>
                <a:cs typeface="+mn-lt"/>
              </a:rPr>
              <a:t>Network-level: Firewalls, ACLs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B86D1B02-739B-8EE0-86CA-D99B311E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32406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BlobVTI</vt:lpstr>
      <vt:lpstr>Blue Team Day 1: Service Installation &amp; Attack Surface Analysis </vt:lpstr>
      <vt:lpstr>Agenda</vt:lpstr>
      <vt:lpstr>Learning Objectives: By the end of this session, students will be able to:</vt:lpstr>
      <vt:lpstr>Service Installation:</vt:lpstr>
      <vt:lpstr>Installation Commands</vt:lpstr>
      <vt:lpstr>Attack Surface Directory</vt:lpstr>
      <vt:lpstr>Reconnaissance with Nmap </vt:lpstr>
      <vt:lpstr>Service Hardening Fundamentals </vt:lpstr>
      <vt:lpstr>Access Control Implementation</vt:lpstr>
      <vt:lpstr>Example: SSH Hardening </vt:lpstr>
      <vt:lpstr>Group Exercise: Company Security Planning </vt:lpstr>
      <vt:lpstr>Group Exercise: Security Documentation </vt:lpstr>
      <vt:lpstr>CTF Challenge Check-ins </vt:lpstr>
      <vt:lpstr>CCDC Focus Areas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146</cp:revision>
  <dcterms:created xsi:type="dcterms:W3CDTF">2025-10-09T17:53:08Z</dcterms:created>
  <dcterms:modified xsi:type="dcterms:W3CDTF">2025-10-09T18:11:36Z</dcterms:modified>
</cp:coreProperties>
</file>