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9de8603ae1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9de8603ae1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9de8603ae1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9de8603ae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9de8603ae1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9de8603ae1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9de8603ae1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9de8603ae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9de8603ae1_0_3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9de8603ae1_0_3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de8603ae1_0_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de8603ae1_0_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9de8603ae1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9de8603ae1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de8603ae1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de8603ae1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de8603ae1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de8603ae1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de8603ae1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de8603ae1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de8603ae1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de8603ae1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nvlpubs.nist.gov/nistpubs/SpecialPublications/NIST.SP.800-61r3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 to IR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Cyber Club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&amp; Responsibilities</a:t>
            </a:r>
            <a:endParaRPr/>
          </a:p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Show that incident response isn’t just for IT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Incident Response Team (IRT): Technical responders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Management: Authorize actions, communicate externally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Legal/HR: Handle compliance and employee issues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Communications/Public Relations: Manage public messaging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Everyone: Report suspicious activity — awareness is key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NIST SP 800-61r3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https://nvlpubs.nist.gov/nistpubs/SpecialPublications/NIST.SP.800-61r3.pdf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are part of your organization’s Incident Response Team.  Earlier this morning, the SOC detected unusual web traffic coming from a production web server.  Initial alerts suggested a possible PHP upload and execution event.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have been provided with four log files from the affected host: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access.log — Web server access history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auth.log — Authentication attempts and logins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syslog — System events and process activity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 ids.log — Intrusion Detection System alerts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Incident?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</a:t>
            </a:r>
            <a:r>
              <a:rPr lang="en"/>
              <a:t>xamples: phishing email, ransomware, data leak, social engineering, etc.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Event: Any observable occurrence in a system or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Incident: A security event (or series of events) that actually compromises or poses a serious threat to the confidentiality, integrity, or availability (CIA) of information or systems.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Incident Response Matters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Minimizes Damage and Downtime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Reduces Financial Impact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Protects Sensitive Data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Improves Detection and Prevention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Builds Trust and Accountability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Meets Legal and Regulatory Requirements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Enables Fast Recovery and Business Continuity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7925" y="676462"/>
            <a:ext cx="2961725" cy="379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NIST &amp; This Framework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NIST stands for the National Institute of Standards and Technology, a U.S. government agency under the Department of Commerce.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NIST develops standards, guidelines, and best practices to help organizations improve their cybersecurity posture.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Publishing special publications (SP) like NIST SP 800-series, which cover security controls, risk management, and incident handling.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SP 800-61r3 provides guidelines for establishing, managing, and improving an organization’s incident response capability.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NIST Incident Response Lifecycle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</a:t>
            </a:r>
            <a:r>
              <a:rPr lang="en"/>
              <a:t>the 4 main phases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Preparation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Detection &amp; Analysis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Containment, Eradication, &amp; Recovery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AutoNum type="arabicPeriod"/>
            </a:pPr>
            <a:r>
              <a:rPr lang="en"/>
              <a:t>Post-Incident Activity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6350" y="1017725"/>
            <a:ext cx="4015950" cy="315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1: Preparation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/>
              <a:t>Purpose: Be ready </a:t>
            </a:r>
            <a:r>
              <a:rPr i="1" lang="en"/>
              <a:t>before</a:t>
            </a:r>
            <a:r>
              <a:rPr lang="en"/>
              <a:t> something happens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Key Activities: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Build an IR team and define roles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Develop communication plans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Conduct training and simulations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Keep software/hardware inventories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 Having an “emergency binder” for your network — who to call, what to do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2: Detection &amp; Analysis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Identify potential incidents quickly and accurately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Key Concepts: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Sources of alerts: antivirus, SIEM, user reports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Triage: Determine if it’s real, how severe, and what’s affected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 everything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 How to tell if a strange login is a hacker or an employee on vacation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3: Containment, Eradication, &amp; Recovery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Stop the bleeding, clean up, and get back to normal.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Containment: Isolate affected systems (like quarantining a sick computer).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Eradication: Remove malware, close vulnerabilities.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Recovery: Restore systems safely, monitor for recurrence.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Example: Pulling a compromised laptop off the network while keeping business running.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4: Post-Incident Activity</a:t>
            </a:r>
            <a:endParaRPr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Purpose: Learn and improve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Key Steps: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Conduct a “lessons learned” meeting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Update policies, training, and defenses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Celebrate successes — not just blame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Example: After a phishing incident, teach users how to spot future scams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