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1e45c972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81e45c972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1ac65d00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1ac65d00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81ac65d00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81ac65d00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1ac65d00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81ac65d00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1ac65d00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81ac65d00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81ac65d00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81ac65d00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38fed38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838fed38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1ac65d0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1ac65d0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1ac65d00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1ac65d00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1d5f6b3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1d5f6b3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1d5f6b3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1d5f6b3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1ac65d00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1ac65d0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81ac65d0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81ac65d0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1ac65d00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1ac65d00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1e45c97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1e45c97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1ac65d00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1ac65d00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1e45c972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1e45c972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amblingcookiemonster.github.io/images/Cheat-Sheets/powershell-cheat-sheet.pdf" TargetMode="External"/><Relationship Id="rId4" Type="http://schemas.openxmlformats.org/officeDocument/2006/relationships/hyperlink" Target="https://gist.github.com/pcgeek86/336e08d1a09e3dd1a8f0a30a9fe61c8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101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 Club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Bash</a:t>
            </a:r>
            <a:endParaRPr/>
          </a:p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Python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444" y="2139069"/>
            <a:ext cx="2871825" cy="14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25" y="2213950"/>
            <a:ext cx="4583400" cy="12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defined set of code which can be called upon later and isn’t run immediately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Used to make code more readable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713" y="2571750"/>
            <a:ext cx="4570575" cy="12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380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bytes() - returns a bytes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len() - returns the length of an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help() - executes the built-in help system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5023800" y="1152475"/>
            <a:ext cx="380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commands used in </a:t>
            </a:r>
            <a:r>
              <a:rPr lang="en"/>
              <a:t>terminal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Cd / ls / find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Awk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Whois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Ipconfig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Libraries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ollection of pre-written code which can be used inside of your programs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 and Bash have it but installed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jq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sudo apt install whois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list of elements which can be called on defined by their place in the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444" y="2139069"/>
            <a:ext cx="2871825" cy="14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9" y="2212538"/>
            <a:ext cx="4593411" cy="12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syntax makes it so diff</a:t>
            </a:r>
            <a:r>
              <a:rPr lang="en"/>
              <a:t>icult to learn that it’s better to learn functionality through bash then apply the same ideas into pw1 through </a:t>
            </a:r>
            <a:r>
              <a:rPr lang="en"/>
              <a:t>documentation</a:t>
            </a:r>
            <a:r>
              <a:rPr lang="en"/>
              <a:t> hunting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Cheatsheets: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https://ramblingcookiemonster.github.io/images/Cheat-Sheets/powershell-cheat-sheet.pdf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https://gist.github.com/pcgeek86/336e08d1a09e3dd1a8f0a30a9fe61c8a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Programs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391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is no skipping steps. The computer is not able to follow any not specified instructions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401" y="419275"/>
            <a:ext cx="3326400" cy="454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Scripts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File Scanner - will search </a:t>
            </a:r>
            <a:r>
              <a:rPr lang="en"/>
              <a:t>through</a:t>
            </a:r>
            <a:r>
              <a:rPr lang="en"/>
              <a:t> a known logs for a specific 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Port Scanner (Basic) - takes ip and ports and scans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Network Info Script - will be used to identify basic </a:t>
            </a:r>
            <a:r>
              <a:rPr lang="en"/>
              <a:t>network</a:t>
            </a:r>
            <a:r>
              <a:rPr lang="en"/>
              <a:t> information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CCDC bad user removal and block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38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00"/>
              <a:t>#!/bin/bash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00"/>
              <a:t># Load trusted IPs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00"/>
              <a:t>mapfile -t WHITELIST &lt; trusted_ips.txt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00"/>
              <a:t># Check logged in users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00"/>
              <a:t>who | while read user tty date time ip_raw; do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00"/>
              <a:t>    ip="${ip_raw//[\(\)]/}"  # Remove parentheses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00"/>
              <a:t>    # Check if IP is in whitelist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00"/>
              <a:t>    if [[ ! " ${WHITELIST[@]} " =~ " ${ip} " ]]; then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00"/>
              <a:t>        echo "[!] Unauthorized user detected: $user from $ip"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00"/>
              <a:t>        # Kick the user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00"/>
              <a:t>        pkill -KILL -u "$user"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00"/>
              <a:t>       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00"/>
              <a:t>        # Optional: Add firewall block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00"/>
              <a:t>        iptables -A INPUT -s "$ip" -j DROP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00"/>
              <a:t>        echo "[+] User $user kicked and locked. IP $ip blocked."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00"/>
              <a:t>    fi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00"/>
              <a:t>done</a:t>
            </a:r>
            <a:endParaRPr sz="1100"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5019600" y="1152475"/>
            <a:ext cx="38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import subprocess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import re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# Load trusted IPs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with open("trusted_ips.txt") as f: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    whitelist = set(line.strip() for line in f if line.strip())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# Run 'who' and capture the output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who_output = subprocess.check_output(['who'], text=True)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for line in who_output.strip().split('\n'):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    # Use regex to extract fields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    match = re.match(r'(\S+)\s+(\S+)\s+\d{4}-\d{2}-\d{2}\s+\d{2}:\d{2}\s+\(([\d\.]+)\)', line)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    if not match: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        continue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    user, tty, ip = match.groups()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    if ip not in whitelist: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        print(f"[!] Unauthorized user detected: {user} from {ip}")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        # Kick the user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        try: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            subprocess.run(['pkill', '-KILL', '-u', user], check=True)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        except subprocess.CalledProcessError: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            print(f"[x] Failed to kick user: {user}")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        # Block IP with iptables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        try: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            subprocess.run(['iptables', '-A', 'INPUT', '-s', ip, '-j', 'DROP'], check=True)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        except subprocess.CalledProcessError: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820"/>
              <a:t>            print(f"[x] Failed to block IP: {ip}")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20"/>
              <a:t>        print(f"[+] User {user} kicked and locked. IP {ip} blocked.")</a:t>
            </a:r>
            <a:endParaRPr sz="8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programming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set of instructions which a computer and </a:t>
            </a:r>
            <a:r>
              <a:rPr lang="en"/>
              <a:t>interpret then run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several languages which can be used, but they all get compiled to machine 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Compiled -&gt; turning human code into binary which a computer can understand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r>
              <a:rPr lang="en"/>
              <a:t>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Pseudocode is code which humans can read but machines need to </a:t>
            </a:r>
            <a:r>
              <a:rPr lang="en"/>
              <a:t>compile</a:t>
            </a:r>
            <a:r>
              <a:rPr lang="en"/>
              <a:t> to be able to understand themselves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738" y="2571762"/>
            <a:ext cx="7472525" cy="18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</a:t>
            </a:r>
            <a:r>
              <a:rPr lang="en"/>
              <a:t>he set of rules that defines how code must be written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88" y="1731588"/>
            <a:ext cx="50768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easy to understand name for a saved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name is saved location in the registry where all </a:t>
            </a:r>
            <a:r>
              <a:rPr lang="en"/>
              <a:t>temporary</a:t>
            </a:r>
            <a:r>
              <a:rPr lang="en"/>
              <a:t> value</a:t>
            </a:r>
            <a:r>
              <a:rPr lang="en"/>
              <a:t>s are stored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50" y="3311925"/>
            <a:ext cx="3297150" cy="7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0" l="4807" r="0" t="0"/>
          <a:stretch/>
        </p:blipFill>
        <p:spPr>
          <a:xfrm>
            <a:off x="5134125" y="3311913"/>
            <a:ext cx="3544500" cy="6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368925" y="2710025"/>
            <a:ext cx="28686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Bash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471069" y="2710025"/>
            <a:ext cx="15447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Python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</a:t>
            </a:r>
            <a:r>
              <a:rPr lang="en"/>
              <a:t> which evaluates to either True or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4130100" y="1965950"/>
            <a:ext cx="97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Python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147" y="2538647"/>
            <a:ext cx="4825100" cy="20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991" y="1419291"/>
            <a:ext cx="4890000" cy="28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allows you to be able to loop through a set of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changing the values over each loop allows for a </a:t>
            </a:r>
            <a:r>
              <a:rPr lang="en"/>
              <a:t>different</a:t>
            </a:r>
            <a:r>
              <a:rPr lang="en"/>
              <a:t> output every iteration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Loops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Bash</a:t>
            </a:r>
            <a:endParaRPr/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Python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725" y="1869574"/>
            <a:ext cx="3243500" cy="18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708" y="2102638"/>
            <a:ext cx="3963904" cy="15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