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Utility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Tracker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en"/>
              <a:t>Miles Crabbe, Ethan Downey, Chad Easter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750" x="4372850"/>
            <a:ext cy="2743200" cx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 no unified utility outage/performance tracker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None are app based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are in house programs and based on classical styles of gathering data, sensors, tests, etc.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Purpose of Our App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 easy to read analytics for both consumers and companies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Provided consumers and companies with up to the minute knowledge regarding the current state of their services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Allow consumers to be more informed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Changed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 were unable to implement a server due to lack of hardware and Android coding experience (but we did make it easy to convert)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Original Design relied too heavily in cross activity communication with dynamic data, in other words we ended up refreshing data arrays more often than actually using the data.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Leaderboards were not feasible with initial data structure we implemented and a overhaul would not have been worth the time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Specific usernames was not necessary after we implemented it, everywhere we tried to place it, it looked cumbersome and forced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User accounts are now randomly assigned in a way similar to Yik-Yak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learned/used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Google Maps API &amp; Reverse geolocation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SQLite database implementation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Singleton Design pattern makes refreshing data easier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Callbacks and multithreading in order to speed up geocoding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