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15.xml" Type="http://schemas.openxmlformats.org/officeDocument/2006/relationships/slide" Id="rId21"/><Relationship Target="presProps.xml" Type="http://schemas.openxmlformats.org/officeDocument/2006/relationships/presProps" Id="rId2"/><Relationship Target="slides/slide6.xml" Type="http://schemas.openxmlformats.org/officeDocument/2006/relationships/slide" Id="rId12"/><Relationship Target="slides/slide7.xml" Type="http://schemas.openxmlformats.org/officeDocument/2006/relationships/slide" Id="rId13"/><Relationship Target="theme/theme4.xml" Type="http://schemas.openxmlformats.org/officeDocument/2006/relationships/theme" Id="rId1"/><Relationship Target="slideMasters/slideMaster1.xml" Type="http://schemas.openxmlformats.org/officeDocument/2006/relationships/slideMaster" Id="rId4"/><Relationship Target="slides/slide4.xml" Type="http://schemas.openxmlformats.org/officeDocument/2006/relationships/slide" Id="rId10"/><Relationship Target="tableStyles.xml" Type="http://schemas.openxmlformats.org/officeDocument/2006/relationships/tableStyles" Id="rId3"/><Relationship Target="slides/slide5.xml" Type="http://schemas.openxmlformats.org/officeDocument/2006/relationships/slide" Id="rId11"/><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4" name="Shape 1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8" name="Shape 38"/>
        <p:cNvGrpSpPr/>
        <p:nvPr/>
      </p:nvGrpSpPr>
      <p:grpSpPr>
        <a:xfrm>
          <a:off y="0" x="0"/>
          <a:ext cy="0" cx="0"/>
          <a:chOff y="0" x="0"/>
          <a:chExt cy="0" cx="0"/>
        </a:xfrm>
      </p:grpSpPr>
      <p:sp>
        <p:nvSpPr>
          <p:cNvPr id="39" name="Shape 39"/>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40" name="Shape 40"/>
          <p:cNvSpPr txBox="1"/>
          <p:nvPr>
            <p:ph type="title"/>
          </p:nvPr>
        </p:nvSpPr>
        <p:spPr>
          <a:xfrm>
            <a:off y="205977" x="457200"/>
            <a:ext cy="1141499"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y="0" x="0"/>
          <a:ext cy="0" cx="0"/>
          <a:chOff y="0" x="0"/>
          <a:chExt cy="0" cx="0"/>
        </a:xfrm>
      </p:grpSpPr>
      <p:sp>
        <p:nvSpPr>
          <p:cNvPr id="42" name="Shape 42"/>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43" name="Shape 43"/>
          <p:cNvSpPr txBox="1"/>
          <p:nvPr>
            <p:ph idx="1" type="body"/>
          </p:nvPr>
        </p:nvSpPr>
        <p:spPr>
          <a:xfrm>
            <a:off y="4406309" x="457200"/>
            <a:ext cy="519599" cx="8229600"/>
          </a:xfrm>
          <a:prstGeom prst="rect">
            <a:avLst/>
          </a:prstGeom>
        </p:spPr>
        <p:txBody>
          <a:bodyPr bIns="91425" rIns="91425" lIns="91425" tIns="91425" anchor="ctr" anchorCtr="0"/>
          <a:lstStyle>
            <a:lvl1pPr rtl="0">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4" name="Shape 44"/>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5" name="Shape 25"/>
        <p:cNvGrpSpPr/>
        <p:nvPr/>
      </p:nvGrpSpPr>
      <p:grpSpPr>
        <a:xfrm>
          <a:off y="0" x="0"/>
          <a:ext cy="0" cx="0"/>
          <a:chOff y="0" x="0"/>
          <a:chExt cy="0" cx="0"/>
        </a:xfrm>
      </p:grpSpPr>
      <p:sp>
        <p:nvSpPr>
          <p:cNvPr id="26" name="Shape 26"/>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7" name="Shape 27"/>
          <p:cNvSpPr txBox="1"/>
          <p:nvPr>
            <p:ph type="ctrTitle"/>
          </p:nvPr>
        </p:nvSpPr>
        <p:spPr>
          <a:xfrm>
            <a:off y="1300757" x="685800"/>
            <a:ext cy="1684199" cx="7772400"/>
          </a:xfrm>
          <a:prstGeom prst="rect">
            <a:avLst/>
          </a:prstGeom>
        </p:spPr>
        <p:txBody>
          <a:bodyPr bIns="91425" rIns="91425" lIns="91425" tIns="91425" anchor="b" anchorCtr="0"/>
          <a:lstStyle>
            <a:lvl1pPr rtl="0">
              <a:spcBef>
                <a:spcPts val="0"/>
              </a:spcBef>
              <a:buClr>
                <a:schemeClr val="dk2"/>
              </a:buClr>
              <a:buSzPct val="100000"/>
              <a:defRPr sz="7200">
                <a:solidFill>
                  <a:schemeClr val="dk2"/>
                </a:solidFill>
              </a:defRPr>
            </a:lvl1pPr>
            <a:lvl2pPr rtl="0">
              <a:spcBef>
                <a:spcPts val="0"/>
              </a:spcBef>
              <a:buClr>
                <a:schemeClr val="dk2"/>
              </a:buClr>
              <a:buSzPct val="100000"/>
              <a:defRPr sz="7200">
                <a:solidFill>
                  <a:schemeClr val="dk2"/>
                </a:solidFill>
              </a:defRPr>
            </a:lvl2pPr>
            <a:lvl3pPr rtl="0">
              <a:spcBef>
                <a:spcPts val="0"/>
              </a:spcBef>
              <a:buClr>
                <a:schemeClr val="dk2"/>
              </a:buClr>
              <a:buSzPct val="100000"/>
              <a:defRPr sz="7200">
                <a:solidFill>
                  <a:schemeClr val="dk2"/>
                </a:solidFill>
              </a:defRPr>
            </a:lvl3pPr>
            <a:lvl4pPr rtl="0">
              <a:spcBef>
                <a:spcPts val="0"/>
              </a:spcBef>
              <a:buClr>
                <a:schemeClr val="dk2"/>
              </a:buClr>
              <a:buSzPct val="100000"/>
              <a:defRPr sz="7200">
                <a:solidFill>
                  <a:schemeClr val="dk2"/>
                </a:solidFill>
              </a:defRPr>
            </a:lvl4pPr>
            <a:lvl5pPr rtl="0">
              <a:spcBef>
                <a:spcPts val="0"/>
              </a:spcBef>
              <a:buClr>
                <a:schemeClr val="dk2"/>
              </a:buClr>
              <a:buSzPct val="100000"/>
              <a:defRPr sz="7200">
                <a:solidFill>
                  <a:schemeClr val="dk2"/>
                </a:solidFill>
              </a:defRPr>
            </a:lvl5pPr>
            <a:lvl6pPr rtl="0">
              <a:spcBef>
                <a:spcPts val="0"/>
              </a:spcBef>
              <a:buClr>
                <a:schemeClr val="dk2"/>
              </a:buClr>
              <a:buSzPct val="100000"/>
              <a:defRPr sz="7200">
                <a:solidFill>
                  <a:schemeClr val="dk2"/>
                </a:solidFill>
              </a:defRPr>
            </a:lvl6pPr>
            <a:lvl7pPr rtl="0">
              <a:spcBef>
                <a:spcPts val="0"/>
              </a:spcBef>
              <a:buClr>
                <a:schemeClr val="dk2"/>
              </a:buClr>
              <a:buSzPct val="100000"/>
              <a:defRPr sz="7200">
                <a:solidFill>
                  <a:schemeClr val="dk2"/>
                </a:solidFill>
              </a:defRPr>
            </a:lvl7pPr>
            <a:lvl8pPr rtl="0">
              <a:spcBef>
                <a:spcPts val="0"/>
              </a:spcBef>
              <a:buClr>
                <a:schemeClr val="dk2"/>
              </a:buClr>
              <a:buSzPct val="100000"/>
              <a:defRPr sz="7200">
                <a:solidFill>
                  <a:schemeClr val="dk2"/>
                </a:solidFill>
              </a:defRPr>
            </a:lvl8pPr>
            <a:lvl9pPr rtl="0">
              <a:spcBef>
                <a:spcPts val="0"/>
              </a:spcBef>
              <a:buClr>
                <a:schemeClr val="dk2"/>
              </a:buClr>
              <a:buSzPct val="100000"/>
              <a:defRPr sz="7200">
                <a:solidFill>
                  <a:schemeClr val="dk2"/>
                </a:solidFill>
              </a:defRPr>
            </a:lvl9pPr>
          </a:lstStyle>
          <a:p/>
        </p:txBody>
      </p:sp>
      <p:sp>
        <p:nvSpPr>
          <p:cNvPr id="28" name="Shape 28"/>
          <p:cNvSpPr txBox="1"/>
          <p:nvPr>
            <p:ph idx="1" type="subTitle"/>
          </p:nvPr>
        </p:nvSpPr>
        <p:spPr>
          <a:xfrm>
            <a:off y="3093357" x="685800"/>
            <a:ext cy="712499" cx="7772400"/>
          </a:xfrm>
          <a:prstGeom prst="rect">
            <a:avLst/>
          </a:prstGeom>
        </p:spPr>
        <p:txBody>
          <a:bodyPr bIns="91425" rIns="91425" lIns="91425" tIns="91425" anchor="ctr" anchorCtr="0"/>
          <a:lstStyle>
            <a:lvl1pPr rtl="0">
              <a:spcBef>
                <a:spcPts val="0"/>
              </a:spcBef>
              <a:buClr>
                <a:schemeClr val="lt2"/>
              </a:buClr>
              <a:buNone/>
              <a:defRPr b="1">
                <a:solidFill>
                  <a:schemeClr val="lt2"/>
                </a:solidFill>
              </a:defRPr>
            </a:lvl1pPr>
            <a:lvl2pPr rtl="0">
              <a:spcBef>
                <a:spcPts val="0"/>
              </a:spcBef>
              <a:buClr>
                <a:schemeClr val="lt2"/>
              </a:buClr>
              <a:buSzPct val="100000"/>
              <a:buNone/>
              <a:defRPr b="1" sz="3000">
                <a:solidFill>
                  <a:schemeClr val="lt2"/>
                </a:solidFill>
              </a:defRPr>
            </a:lvl2pPr>
            <a:lvl3pPr rtl="0">
              <a:spcBef>
                <a:spcPts val="0"/>
              </a:spcBef>
              <a:buClr>
                <a:schemeClr val="lt2"/>
              </a:buClr>
              <a:buSzPct val="100000"/>
              <a:buNone/>
              <a:defRPr b="1" sz="3000">
                <a:solidFill>
                  <a:schemeClr val="lt2"/>
                </a:solidFill>
              </a:defRPr>
            </a:lvl3pPr>
            <a:lvl4pPr rtl="0">
              <a:spcBef>
                <a:spcPts val="0"/>
              </a:spcBef>
              <a:buClr>
                <a:schemeClr val="lt2"/>
              </a:buClr>
              <a:buSzPct val="100000"/>
              <a:buNone/>
              <a:defRPr b="1" sz="3000">
                <a:solidFill>
                  <a:schemeClr val="lt2"/>
                </a:solidFill>
              </a:defRPr>
            </a:lvl4pPr>
            <a:lvl5pPr rtl="0">
              <a:spcBef>
                <a:spcPts val="0"/>
              </a:spcBef>
              <a:buClr>
                <a:schemeClr val="lt2"/>
              </a:buClr>
              <a:buSzPct val="100000"/>
              <a:buNone/>
              <a:defRPr b="1" sz="3000">
                <a:solidFill>
                  <a:schemeClr val="lt2"/>
                </a:solidFill>
              </a:defRPr>
            </a:lvl5pPr>
            <a:lvl6pPr rtl="0">
              <a:spcBef>
                <a:spcPts val="0"/>
              </a:spcBef>
              <a:buClr>
                <a:schemeClr val="lt2"/>
              </a:buClr>
              <a:buSzPct val="100000"/>
              <a:buNone/>
              <a:defRPr b="1" sz="3000">
                <a:solidFill>
                  <a:schemeClr val="lt2"/>
                </a:solidFill>
              </a:defRPr>
            </a:lvl6pPr>
            <a:lvl7pPr rtl="0">
              <a:spcBef>
                <a:spcPts val="0"/>
              </a:spcBef>
              <a:buClr>
                <a:schemeClr val="lt2"/>
              </a:buClr>
              <a:buSzPct val="100000"/>
              <a:buNone/>
              <a:defRPr b="1" sz="3000">
                <a:solidFill>
                  <a:schemeClr val="lt2"/>
                </a:solidFill>
              </a:defRPr>
            </a:lvl7pPr>
            <a:lvl8pPr rtl="0">
              <a:spcBef>
                <a:spcPts val="0"/>
              </a:spcBef>
              <a:buClr>
                <a:schemeClr val="lt2"/>
              </a:buClr>
              <a:buSzPct val="100000"/>
              <a:buNone/>
              <a:defRPr b="1" sz="3000">
                <a:solidFill>
                  <a:schemeClr val="lt2"/>
                </a:solidFill>
              </a:defRPr>
            </a:lvl8pPr>
            <a:lvl9pPr rtl="0">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9" name="Shape 29"/>
        <p:cNvGrpSpPr/>
        <p:nvPr/>
      </p:nvGrpSpPr>
      <p:grpSpPr>
        <a:xfrm>
          <a:off y="0" x="0"/>
          <a:ext cy="0" cx="0"/>
          <a:chOff y="0" x="0"/>
          <a:chExt cy="0" cx="0"/>
        </a:xfrm>
      </p:grpSpPr>
      <p:sp>
        <p:nvSpPr>
          <p:cNvPr id="30" name="Shape 30"/>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31" name="Shape 31"/>
          <p:cNvSpPr txBox="1"/>
          <p:nvPr>
            <p:ph type="title"/>
          </p:nvPr>
        </p:nvSpPr>
        <p:spPr>
          <a:xfrm>
            <a:off y="205977" x="457200"/>
            <a:ext cy="1141499"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 type="body"/>
          </p:nvPr>
        </p:nvSpPr>
        <p:spPr>
          <a:xfrm>
            <a:off y="1460499" x="457200"/>
            <a:ext cy="3465299" cx="82296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3" name="Shape 33"/>
        <p:cNvGrpSpPr/>
        <p:nvPr/>
      </p:nvGrpSpPr>
      <p:grpSpPr>
        <a:xfrm>
          <a:off y="0" x="0"/>
          <a:ext cy="0" cx="0"/>
          <a:chOff y="0" x="0"/>
          <a:chExt cy="0" cx="0"/>
        </a:xfrm>
      </p:grpSpPr>
      <p:sp>
        <p:nvSpPr>
          <p:cNvPr id="34" name="Shape 34"/>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35" name="Shape 35"/>
          <p:cNvSpPr txBox="1"/>
          <p:nvPr>
            <p:ph type="title"/>
          </p:nvPr>
        </p:nvSpPr>
        <p:spPr>
          <a:xfrm>
            <a:off y="205977" x="457200"/>
            <a:ext cy="1141499"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y="1460499" x="457200"/>
            <a:ext cy="3465299" cx="40302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2" type="body"/>
          </p:nvPr>
        </p:nvSpPr>
        <p:spPr>
          <a:xfrm>
            <a:off y="1461908" x="4656667"/>
            <a:ext cy="3465299" cx="40302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_rels/slideMaster2.xml.rels><?xml version="1.0" encoding="UTF-8" standalone="yes"?><Relationships xmlns="http://schemas.openxmlformats.org/package/2006/relationships"><Relationship Target="../slideLayouts/slideLayout8.xml" Type="http://schemas.openxmlformats.org/officeDocument/2006/relationships/slideLayout" Id="rId2"/><Relationship Target="../slideLayouts/slideLayout7.xml" Type="http://schemas.openxmlformats.org/officeDocument/2006/relationships/slideLayout" Id="rId1"/><Relationship Target="../slideLayouts/slideLayout10.xml" Type="http://schemas.openxmlformats.org/officeDocument/2006/relationships/slideLayout" Id="rId4"/><Relationship Target="../slideLayouts/slideLayout9.xml" Type="http://schemas.openxmlformats.org/officeDocument/2006/relationships/slideLayout" Id="rId3"/><Relationship Target="../slideLayouts/slideLayout12.xml" Type="http://schemas.openxmlformats.org/officeDocument/2006/relationships/slideLayout" Id="rId6"/><Relationship Target="../slideLayouts/slideLayout11.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2" name="Shape 22"/>
        <p:cNvGrpSpPr/>
        <p:nvPr/>
      </p:nvGrpSpPr>
      <p:grpSpPr>
        <a:xfrm>
          <a:off y="0" x="0"/>
          <a:ext cy="0" cx="0"/>
          <a:chOff y="0" x="0"/>
          <a:chExt cy="0" cx="0"/>
        </a:xfrm>
      </p:grpSpPr>
      <p:sp>
        <p:nvSpPr>
          <p:cNvPr id="23" name="Shape 23"/>
          <p:cNvSpPr txBox="1"/>
          <p:nvPr>
            <p:ph type="title"/>
          </p:nvPr>
        </p:nvSpPr>
        <p:spPr>
          <a:xfrm>
            <a:off y="205977" x="457200"/>
            <a:ext cy="1141499" cx="8229600"/>
          </a:xfrm>
          <a:prstGeom prst="rect">
            <a:avLst/>
          </a:prstGeom>
          <a:noFill/>
          <a:ln>
            <a:noFill/>
          </a:ln>
        </p:spPr>
        <p:txBody>
          <a:bodyPr bIns="91425" rIns="91425" lIns="91425" tIns="91425" anchor="b" anchorCtr="0"/>
          <a:lstStyle>
            <a:lvl1pPr rtl="0">
              <a:spcBef>
                <a:spcPts val="0"/>
              </a:spcBef>
              <a:buClr>
                <a:schemeClr val="lt1"/>
              </a:buClr>
              <a:buSzPct val="100000"/>
              <a:buNone/>
              <a:defRPr b="1" sz="4800">
                <a:solidFill>
                  <a:schemeClr val="lt1"/>
                </a:solidFill>
              </a:defRPr>
            </a:lvl1pPr>
            <a:lvl2pPr rtl="0">
              <a:spcBef>
                <a:spcPts val="0"/>
              </a:spcBef>
              <a:buClr>
                <a:schemeClr val="lt1"/>
              </a:buClr>
              <a:buSzPct val="100000"/>
              <a:buNone/>
              <a:defRPr b="1" sz="4800">
                <a:solidFill>
                  <a:schemeClr val="lt1"/>
                </a:solidFill>
              </a:defRPr>
            </a:lvl2pPr>
            <a:lvl3pPr rtl="0">
              <a:spcBef>
                <a:spcPts val="0"/>
              </a:spcBef>
              <a:buClr>
                <a:schemeClr val="lt1"/>
              </a:buClr>
              <a:buSzPct val="100000"/>
              <a:buNone/>
              <a:defRPr b="1" sz="4800">
                <a:solidFill>
                  <a:schemeClr val="lt1"/>
                </a:solidFill>
              </a:defRPr>
            </a:lvl3pPr>
            <a:lvl4pPr rtl="0">
              <a:spcBef>
                <a:spcPts val="0"/>
              </a:spcBef>
              <a:buClr>
                <a:schemeClr val="lt1"/>
              </a:buClr>
              <a:buSzPct val="100000"/>
              <a:buNone/>
              <a:defRPr b="1" sz="4800">
                <a:solidFill>
                  <a:schemeClr val="lt1"/>
                </a:solidFill>
              </a:defRPr>
            </a:lvl4pPr>
            <a:lvl5pPr rtl="0">
              <a:spcBef>
                <a:spcPts val="0"/>
              </a:spcBef>
              <a:buClr>
                <a:schemeClr val="lt1"/>
              </a:buClr>
              <a:buSzPct val="100000"/>
              <a:buNone/>
              <a:defRPr b="1" sz="4800">
                <a:solidFill>
                  <a:schemeClr val="lt1"/>
                </a:solidFill>
              </a:defRPr>
            </a:lvl5pPr>
            <a:lvl6pPr rtl="0">
              <a:spcBef>
                <a:spcPts val="0"/>
              </a:spcBef>
              <a:buClr>
                <a:schemeClr val="lt1"/>
              </a:buClr>
              <a:buSzPct val="100000"/>
              <a:buNone/>
              <a:defRPr b="1" sz="4800">
                <a:solidFill>
                  <a:schemeClr val="lt1"/>
                </a:solidFill>
              </a:defRPr>
            </a:lvl6pPr>
            <a:lvl7pPr rtl="0">
              <a:spcBef>
                <a:spcPts val="0"/>
              </a:spcBef>
              <a:buClr>
                <a:schemeClr val="lt1"/>
              </a:buClr>
              <a:buSzPct val="100000"/>
              <a:buNone/>
              <a:defRPr b="1" sz="4800">
                <a:solidFill>
                  <a:schemeClr val="lt1"/>
                </a:solidFill>
              </a:defRPr>
            </a:lvl7pPr>
            <a:lvl8pPr rtl="0">
              <a:spcBef>
                <a:spcPts val="0"/>
              </a:spcBef>
              <a:buClr>
                <a:schemeClr val="lt1"/>
              </a:buClr>
              <a:buSzPct val="100000"/>
              <a:buNone/>
              <a:defRPr b="1" sz="4800">
                <a:solidFill>
                  <a:schemeClr val="lt1"/>
                </a:solidFill>
              </a:defRPr>
            </a:lvl8pPr>
            <a:lvl9pPr rtl="0">
              <a:spcBef>
                <a:spcPts val="0"/>
              </a:spcBef>
              <a:buClr>
                <a:schemeClr val="lt1"/>
              </a:buClr>
              <a:buSzPct val="100000"/>
              <a:buNone/>
              <a:defRPr b="1" sz="4800">
                <a:solidFill>
                  <a:schemeClr val="lt1"/>
                </a:solidFill>
              </a:defRPr>
            </a:lvl9pPr>
          </a:lstStyle>
          <a:p/>
        </p:txBody>
      </p:sp>
      <p:sp>
        <p:nvSpPr>
          <p:cNvPr id="24" name="Shape 24"/>
          <p:cNvSpPr txBox="1"/>
          <p:nvPr>
            <p:ph idx="1" type="body"/>
          </p:nvPr>
        </p:nvSpPr>
        <p:spPr>
          <a:xfrm>
            <a:off y="1460499" x="457200"/>
            <a:ext cy="3465299" cx="8229600"/>
          </a:xfrm>
          <a:prstGeom prst="rect">
            <a:avLst/>
          </a:prstGeom>
          <a:noFill/>
          <a:ln>
            <a:noFill/>
          </a:ln>
        </p:spPr>
        <p:txBody>
          <a:bodyPr bIns="91425" rIns="91425" lIns="91425" tIns="91425" anchor="t" anchorCtr="0"/>
          <a:lstStyle>
            <a:lvl1pPr rtl="0">
              <a:spcBef>
                <a:spcPts val="600"/>
              </a:spcBef>
              <a:buClr>
                <a:schemeClr val="dk2"/>
              </a:buClr>
              <a:buSzPct val="100000"/>
              <a:defRPr sz="3000">
                <a:solidFill>
                  <a:schemeClr val="dk2"/>
                </a:solidFill>
              </a:defRPr>
            </a:lvl1pPr>
            <a:lvl2pPr rtl="0">
              <a:spcBef>
                <a:spcPts val="480"/>
              </a:spcBef>
              <a:buClr>
                <a:schemeClr val="dk2"/>
              </a:buClr>
              <a:buSzPct val="100000"/>
              <a:defRPr sz="2400">
                <a:solidFill>
                  <a:schemeClr val="dk2"/>
                </a:solidFill>
              </a:defRPr>
            </a:lvl2pPr>
            <a:lvl3pPr rtl="0">
              <a:spcBef>
                <a:spcPts val="480"/>
              </a:spcBef>
              <a:buClr>
                <a:schemeClr val="dk2"/>
              </a:buClr>
              <a:buSzPct val="100000"/>
              <a:defRPr sz="2400">
                <a:solidFill>
                  <a:schemeClr val="dk2"/>
                </a:solidFill>
              </a:defRPr>
            </a:lvl3pPr>
            <a:lvl4pPr rtl="0">
              <a:spcBef>
                <a:spcPts val="360"/>
              </a:spcBef>
              <a:buClr>
                <a:schemeClr val="dk2"/>
              </a:buClr>
              <a:buSzPct val="100000"/>
              <a:defRPr sz="1800">
                <a:solidFill>
                  <a:schemeClr val="dk2"/>
                </a:solidFill>
              </a:defRPr>
            </a:lvl4pPr>
            <a:lvl5pPr rtl="0">
              <a:spcBef>
                <a:spcPts val="360"/>
              </a:spcBef>
              <a:buClr>
                <a:schemeClr val="dk2"/>
              </a:buClr>
              <a:buSzPct val="100000"/>
              <a:defRPr sz="1800">
                <a:solidFill>
                  <a:schemeClr val="dk2"/>
                </a:solidFill>
              </a:defRPr>
            </a:lvl5pPr>
            <a:lvl6pPr rtl="0">
              <a:spcBef>
                <a:spcPts val="360"/>
              </a:spcBef>
              <a:buClr>
                <a:schemeClr val="dk2"/>
              </a:buClr>
              <a:buSzPct val="100000"/>
              <a:defRPr sz="1800">
                <a:solidFill>
                  <a:schemeClr val="dk2"/>
                </a:solidFill>
              </a:defRPr>
            </a:lvl6pPr>
            <a:lvl7pPr rtl="0">
              <a:spcBef>
                <a:spcPts val="360"/>
              </a:spcBef>
              <a:buClr>
                <a:schemeClr val="dk2"/>
              </a:buClr>
              <a:buSzPct val="100000"/>
              <a:defRPr sz="1800">
                <a:solidFill>
                  <a:schemeClr val="dk2"/>
                </a:solidFill>
              </a:defRPr>
            </a:lvl7pPr>
            <a:lvl8pPr rtl="0">
              <a:spcBef>
                <a:spcPts val="360"/>
              </a:spcBef>
              <a:buClr>
                <a:schemeClr val="dk2"/>
              </a:buClr>
              <a:buSzPct val="100000"/>
              <a:defRPr sz="1800">
                <a:solidFill>
                  <a:schemeClr val="dk2"/>
                </a:solidFill>
              </a:defRPr>
            </a:lvl8pPr>
            <a:lvl9pPr rtl="0">
              <a:spcBef>
                <a:spcPts val="360"/>
              </a:spcBef>
              <a:buClr>
                <a:schemeClr val="dk2"/>
              </a:buClr>
              <a:buSzPct val="100000"/>
              <a:defRPr sz="1800">
                <a:solidFill>
                  <a:schemeClr val="dk2"/>
                </a:solidFill>
              </a:defRPr>
            </a:lvl9pPr>
          </a:lstStyle>
          <a:p/>
        </p:txBody>
      </p:sp>
    </p:spTree>
  </p:cSld>
  <p:clrMap accent2="accent2" accent3="accent3" accent4="accent4" accent5="accent5" accent6="accent6" hlink="hlink" tx2="lt2" tx1="dk1" bg2="dk2" bg1="lt1" folHlink="folHlink" accent1="accent1"/>
  <p:sldLayoutIdLst>
    <p:sldLayoutId id="2147483654" r:id="rId1"/>
    <p:sldLayoutId id="2147483655" r:id="rId2"/>
    <p:sldLayoutId id="2147483656" r:id="rId3"/>
    <p:sldLayoutId id="2147483657" r:id="rId4"/>
    <p:sldLayoutId id="2147483658" r:id="rId5"/>
    <p:sldLayoutId id="2147483659"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8.xml" Type="http://schemas.openxmlformats.org/officeDocument/2006/relationships/slideLayout" Id="rId1"/><Relationship Target="../media/image09.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8.xml" Type="http://schemas.openxmlformats.org/officeDocument/2006/relationships/slideLayout" Id="rId1"/><Relationship Target="../media/image04.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8.xml" Type="http://schemas.openxmlformats.org/officeDocument/2006/relationships/slideLayout" Id="rId1"/><Relationship Target="../media/image05.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8.xml" Type="http://schemas.openxmlformats.org/officeDocument/2006/relationships/slideLayout" Id="rId1"/><Relationship Target="../media/image01.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8.xml" Type="http://schemas.openxmlformats.org/officeDocument/2006/relationships/slideLayout" Id="rId1"/><Relationship Target="../media/image00.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8.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8.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8.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8.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8.xml" Type="http://schemas.openxmlformats.org/officeDocument/2006/relationships/slideLayout" Id="rId1"/><Relationship Target="../media/image08.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8.xml" Type="http://schemas.openxmlformats.org/officeDocument/2006/relationships/slideLayout" Id="rId1"/><Relationship Target="../media/image06.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8.xml" Type="http://schemas.openxmlformats.org/officeDocument/2006/relationships/slideLayout" Id="rId1"/><Relationship Target="../media/image03.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8.xml" Type="http://schemas.openxmlformats.org/officeDocument/2006/relationships/slideLayout" Id="rId1"/><Relationship Target="../media/image07.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ctrTitle"/>
          </p:nvPr>
        </p:nvSpPr>
        <p:spPr>
          <a:xfrm>
            <a:off y="1300757" x="685800"/>
            <a:ext cy="1684199" cx="7772400"/>
          </a:xfrm>
          <a:prstGeom prst="rect">
            <a:avLst/>
          </a:prstGeom>
        </p:spPr>
        <p:txBody>
          <a:bodyPr bIns="91425" rIns="91425" lIns="91425" tIns="91425" anchor="b" anchorCtr="0">
            <a:noAutofit/>
          </a:bodyPr>
          <a:lstStyle/>
          <a:p>
            <a:pPr rtl="0" lvl="0">
              <a:spcBef>
                <a:spcPts val="0"/>
              </a:spcBef>
              <a:buNone/>
            </a:pPr>
            <a:r>
              <a:rPr lang="en"/>
              <a:t>Utility </a:t>
            </a:r>
          </a:p>
          <a:p>
            <a:pPr rtl="0" lvl="0">
              <a:spcBef>
                <a:spcPts val="0"/>
              </a:spcBef>
              <a:buNone/>
            </a:pPr>
            <a:r>
              <a:rPr lang="en"/>
              <a:t>Tracker</a:t>
            </a:r>
          </a:p>
        </p:txBody>
      </p:sp>
      <p:sp>
        <p:nvSpPr>
          <p:cNvPr id="47" name="Shape 47"/>
          <p:cNvSpPr txBox="1"/>
          <p:nvPr>
            <p:ph idx="1" type="subTitle"/>
          </p:nvPr>
        </p:nvSpPr>
        <p:spPr>
          <a:xfrm>
            <a:off y="3093357" x="685800"/>
            <a:ext cy="712499" cx="7772400"/>
          </a:xfrm>
          <a:prstGeom prst="rect">
            <a:avLst/>
          </a:prstGeom>
        </p:spPr>
        <p:txBody>
          <a:bodyPr bIns="91425" rIns="91425" lIns="91425" tIns="91425" anchor="ctr" anchorCtr="0">
            <a:noAutofit/>
          </a:bodyPr>
          <a:lstStyle/>
          <a:p>
            <a:pPr rtl="0" lvl="0">
              <a:spcBef>
                <a:spcPts val="0"/>
              </a:spcBef>
              <a:buNone/>
            </a:pPr>
            <a:r>
              <a:rPr sz="2800" lang="en"/>
              <a:t>Miles Crabbe, Ethan Downey, Chad Easter</a:t>
            </a:r>
          </a:p>
        </p:txBody>
      </p:sp>
      <p:pic>
        <p:nvPicPr>
          <p:cNvPr id="48" name="Shape 48"/>
          <p:cNvPicPr preferRelativeResize="0"/>
          <p:nvPr/>
        </p:nvPicPr>
        <p:blipFill>
          <a:blip r:embed="rId3">
            <a:alphaModFix/>
          </a:blip>
          <a:stretch>
            <a:fillRect/>
          </a:stretch>
        </p:blipFill>
        <p:spPr>
          <a:xfrm>
            <a:off y="241750" x="4372850"/>
            <a:ext cy="2743200" cx="36576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Update Report</a:t>
            </a:r>
          </a:p>
        </p:txBody>
      </p:sp>
      <p:pic>
        <p:nvPicPr>
          <p:cNvPr id="101" name="Shape 101"/>
          <p:cNvPicPr preferRelativeResize="0"/>
          <p:nvPr/>
        </p:nvPicPr>
        <p:blipFill>
          <a:blip r:embed="rId3">
            <a:alphaModFix/>
          </a:blip>
          <a:stretch>
            <a:fillRect/>
          </a:stretch>
        </p:blipFill>
        <p:spPr>
          <a:xfrm>
            <a:off y="1468975" x="2058575"/>
            <a:ext cy="3674525" cx="50268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sz="4600" lang="en"/>
              <a:t>Ask User For Outage Status</a:t>
            </a:r>
          </a:p>
        </p:txBody>
      </p:sp>
      <p:pic>
        <p:nvPicPr>
          <p:cNvPr id="107" name="Shape 107"/>
          <p:cNvPicPr preferRelativeResize="0"/>
          <p:nvPr/>
        </p:nvPicPr>
        <p:blipFill>
          <a:blip r:embed="rId3">
            <a:alphaModFix/>
          </a:blip>
          <a:stretch>
            <a:fillRect/>
          </a:stretch>
        </p:blipFill>
        <p:spPr>
          <a:xfrm>
            <a:off y="1423000" x="1214200"/>
            <a:ext cy="3638724" cx="60185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Broadcast Message</a:t>
            </a:r>
          </a:p>
        </p:txBody>
      </p:sp>
      <p:pic>
        <p:nvPicPr>
          <p:cNvPr id="113" name="Shape 113"/>
          <p:cNvPicPr preferRelativeResize="0"/>
          <p:nvPr/>
        </p:nvPicPr>
        <p:blipFill>
          <a:blip r:embed="rId3">
            <a:alphaModFix/>
          </a:blip>
          <a:stretch>
            <a:fillRect/>
          </a:stretch>
        </p:blipFill>
        <p:spPr>
          <a:xfrm>
            <a:off y="1393300" x="1435725"/>
            <a:ext cy="3750199" cx="6272552"/>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Leaderboard</a:t>
            </a:r>
          </a:p>
        </p:txBody>
      </p:sp>
      <p:pic>
        <p:nvPicPr>
          <p:cNvPr id="119" name="Shape 119"/>
          <p:cNvPicPr preferRelativeResize="0"/>
          <p:nvPr/>
        </p:nvPicPr>
        <p:blipFill>
          <a:blip r:embed="rId3">
            <a:alphaModFix/>
          </a:blip>
          <a:stretch>
            <a:fillRect/>
          </a:stretch>
        </p:blipFill>
        <p:spPr>
          <a:xfrm>
            <a:off y="1521725" x="966775"/>
            <a:ext cy="3219450" cx="72104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Settings</a:t>
            </a:r>
          </a:p>
        </p:txBody>
      </p:sp>
      <p:pic>
        <p:nvPicPr>
          <p:cNvPr id="125" name="Shape 125"/>
          <p:cNvPicPr preferRelativeResize="0"/>
          <p:nvPr/>
        </p:nvPicPr>
        <p:blipFill>
          <a:blip r:embed="rId3">
            <a:alphaModFix/>
          </a:blip>
          <a:stretch>
            <a:fillRect/>
          </a:stretch>
        </p:blipFill>
        <p:spPr>
          <a:xfrm>
            <a:off y="1778175" x="2147875"/>
            <a:ext cy="2876550" cx="48482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sz="4600" lang="en"/>
              <a:t>Changes from Requirements</a:t>
            </a:r>
          </a:p>
        </p:txBody>
      </p:sp>
      <p:sp>
        <p:nvSpPr>
          <p:cNvPr id="131" name="Shape 131"/>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a:t>Modularized more of the function</a:t>
            </a:r>
          </a:p>
          <a:p>
            <a:pPr rtl="0" lvl="0" indent="-381000" marL="457200">
              <a:spcBef>
                <a:spcPts val="0"/>
              </a:spcBef>
              <a:buClr>
                <a:schemeClr val="dk2"/>
              </a:buClr>
              <a:buSzPct val="100000"/>
              <a:buFont typeface="Arial"/>
              <a:buChar char="●"/>
            </a:pPr>
            <a:r>
              <a:rPr sz="2400" lang="en"/>
              <a:t>Added customization as a priority (color schemes)</a:t>
            </a:r>
          </a:p>
          <a:p>
            <a:pPr rtl="0" lvl="0" indent="-381000" marL="457200">
              <a:spcBef>
                <a:spcPts val="0"/>
              </a:spcBef>
              <a:buClr>
                <a:schemeClr val="dk2"/>
              </a:buClr>
              <a:buSzPct val="100000"/>
              <a:buFont typeface="Arial"/>
              <a:buChar char="●"/>
            </a:pPr>
            <a:r>
              <a:rPr sz="2400" lang="en"/>
              <a:t>Upgraded stat tracking (leaderboards) to priority</a:t>
            </a:r>
          </a:p>
          <a:p>
            <a:pPr rtl="0" lvl="0" indent="-381000" marL="457200">
              <a:spcBef>
                <a:spcPts val="0"/>
              </a:spcBef>
              <a:buClr>
                <a:schemeClr val="dk2"/>
              </a:buClr>
              <a:buSzPct val="100000"/>
              <a:buFont typeface="Arial"/>
              <a:buChar char="●"/>
            </a:pPr>
            <a:r>
              <a:rPr sz="2400" lang="en"/>
              <a:t>Map is no longer the entirety of the app with optional views attached to it (eg. weather radar app). List of reports style approach is now the plan with ancillary map (i.e. twitter with a heat map)</a:t>
            </a:r>
          </a:p>
          <a:p>
            <a:pPr lvl="0" indent="-381000" marL="457200">
              <a:spcBef>
                <a:spcPts val="0"/>
              </a:spcBef>
              <a:buClr>
                <a:schemeClr val="dk2"/>
              </a:buClr>
              <a:buSzPct val="100000"/>
              <a:buFont typeface="Arial"/>
              <a:buChar char="●"/>
            </a:pPr>
            <a:r>
              <a:rPr sz="2400" lang="en"/>
              <a:t>Analytics more of a focus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Problem Definition</a:t>
            </a:r>
          </a:p>
        </p:txBody>
      </p:sp>
      <p:sp>
        <p:nvSpPr>
          <p:cNvPr id="54" name="Shape 5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There is no unified utility outage/performance tracker</a:t>
            </a:r>
          </a:p>
          <a:p>
            <a:pPr rtl="0" lvl="0" indent="-419100" marL="457200">
              <a:spcBef>
                <a:spcPts val="0"/>
              </a:spcBef>
              <a:buClr>
                <a:schemeClr val="dk2"/>
              </a:buClr>
              <a:buSzPct val="100000"/>
              <a:buFont typeface="Arial"/>
              <a:buChar char="●"/>
            </a:pPr>
            <a:r>
              <a:rPr lang="en"/>
              <a:t>None are app based</a:t>
            </a:r>
          </a:p>
          <a:p>
            <a:pPr rtl="0" lvl="0" indent="-419100" marL="457200">
              <a:spcBef>
                <a:spcPts val="0"/>
              </a:spcBef>
              <a:buClr>
                <a:schemeClr val="dk2"/>
              </a:buClr>
              <a:buSzPct val="100000"/>
              <a:buFont typeface="Arial"/>
              <a:buChar char="●"/>
            </a:pPr>
            <a:r>
              <a:rPr lang="en"/>
              <a:t>All are in house programs and based on classical styles of gathering data, sensors, tests, etc.</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Scope of System</a:t>
            </a:r>
          </a:p>
        </p:txBody>
      </p:sp>
      <p:sp>
        <p:nvSpPr>
          <p:cNvPr id="60" name="Shape 6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a:t>All Major Utilities: Gas, Water, Power, Phone, Internet, etc.</a:t>
            </a:r>
          </a:p>
          <a:p>
            <a:pPr rtl="0" lvl="0" indent="-381000" marL="457200">
              <a:spcBef>
                <a:spcPts val="0"/>
              </a:spcBef>
              <a:buClr>
                <a:schemeClr val="dk2"/>
              </a:buClr>
              <a:buSzPct val="100000"/>
              <a:buFont typeface="Arial"/>
              <a:buChar char="●"/>
            </a:pPr>
            <a:r>
              <a:rPr sz="2400" lang="en"/>
              <a:t>All major providers of each utility</a:t>
            </a:r>
          </a:p>
          <a:p>
            <a:pPr rtl="0" lvl="0" indent="-381000" marL="457200">
              <a:spcBef>
                <a:spcPts val="0"/>
              </a:spcBef>
              <a:buClr>
                <a:schemeClr val="dk2"/>
              </a:buClr>
              <a:buSzPct val="100000"/>
              <a:buFont typeface="Arial"/>
              <a:buChar char="●"/>
            </a:pPr>
            <a:r>
              <a:rPr sz="2400" lang="en"/>
              <a:t>City wide to begin with, but with server based data and crowd sourcing, the service could grow to be very large</a:t>
            </a:r>
          </a:p>
          <a:p>
            <a:pPr rtl="0" lvl="0" indent="-381000" marL="457200">
              <a:spcBef>
                <a:spcPts val="0"/>
              </a:spcBef>
              <a:buClr>
                <a:schemeClr val="dk2"/>
              </a:buClr>
              <a:buSzPct val="100000"/>
              <a:buFont typeface="Arial"/>
              <a:buChar char="●"/>
            </a:pPr>
            <a:r>
              <a:rPr sz="2400" lang="en"/>
              <a:t>Ability to search for reports locally and on a large scale within the app</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Purpose of Our App</a:t>
            </a:r>
          </a:p>
        </p:txBody>
      </p:sp>
      <p:sp>
        <p:nvSpPr>
          <p:cNvPr id="66" name="Shape 6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Provide easy to read analytics for both consumers and companies</a:t>
            </a:r>
          </a:p>
          <a:p>
            <a:pPr rtl="0" lvl="0" indent="-419100" marL="457200">
              <a:spcBef>
                <a:spcPts val="0"/>
              </a:spcBef>
              <a:buClr>
                <a:schemeClr val="dk2"/>
              </a:buClr>
              <a:buSzPct val="100000"/>
              <a:buFont typeface="Arial"/>
              <a:buChar char="●"/>
            </a:pPr>
            <a:r>
              <a:rPr lang="en"/>
              <a:t>Provided consumers and companies with up to the minute knowledge regarding the current state of their services</a:t>
            </a:r>
          </a:p>
          <a:p>
            <a:pPr lvl="0" indent="-419100" marL="457200">
              <a:spcBef>
                <a:spcPts val="0"/>
              </a:spcBef>
              <a:buClr>
                <a:schemeClr val="dk2"/>
              </a:buClr>
              <a:buSzPct val="100000"/>
              <a:buFont typeface="Arial"/>
              <a:buChar char="●"/>
            </a:pPr>
            <a:r>
              <a:rPr lang="en"/>
              <a:t>Allow consumers to make more informed choices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Class Diagram</a:t>
            </a:r>
          </a:p>
        </p:txBody>
      </p:sp>
      <p:pic>
        <p:nvPicPr>
          <p:cNvPr id="72" name="Shape 72"/>
          <p:cNvPicPr preferRelativeResize="0"/>
          <p:nvPr/>
        </p:nvPicPr>
        <p:blipFill>
          <a:blip r:embed="rId3">
            <a:alphaModFix/>
          </a:blip>
          <a:stretch>
            <a:fillRect/>
          </a:stretch>
        </p:blipFill>
        <p:spPr>
          <a:xfrm>
            <a:off y="1457525" x="2149850"/>
            <a:ext cy="3685975" cx="49065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ctrTitle"/>
          </p:nvPr>
        </p:nvSpPr>
        <p:spPr>
          <a:xfrm>
            <a:off y="1300757" x="685800"/>
            <a:ext cy="1684199" cx="7772400"/>
          </a:xfrm>
          <a:prstGeom prst="rect">
            <a:avLst/>
          </a:prstGeom>
        </p:spPr>
        <p:txBody>
          <a:bodyPr bIns="91425" rIns="91425" lIns="91425" tIns="91425" anchor="b" anchorCtr="0">
            <a:noAutofit/>
          </a:bodyPr>
          <a:lstStyle/>
          <a:p>
            <a:pPr algn="ctr">
              <a:spcBef>
                <a:spcPts val="0"/>
              </a:spcBef>
              <a:buNone/>
            </a:pPr>
            <a:r>
              <a:rPr lang="en"/>
              <a:t>Sequence Diagrams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Initial Load</a:t>
            </a:r>
          </a:p>
        </p:txBody>
      </p:sp>
      <p:pic>
        <p:nvPicPr>
          <p:cNvPr id="83" name="Shape 83"/>
          <p:cNvPicPr preferRelativeResize="0"/>
          <p:nvPr/>
        </p:nvPicPr>
        <p:blipFill>
          <a:blip r:embed="rId3">
            <a:alphaModFix/>
          </a:blip>
          <a:stretch>
            <a:fillRect/>
          </a:stretch>
        </p:blipFill>
        <p:spPr>
          <a:xfrm>
            <a:off y="1482037" x="1860087"/>
            <a:ext cy="3152775" cx="51720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Load Map</a:t>
            </a:r>
          </a:p>
        </p:txBody>
      </p:sp>
      <p:pic>
        <p:nvPicPr>
          <p:cNvPr id="89" name="Shape 89"/>
          <p:cNvPicPr preferRelativeResize="0"/>
          <p:nvPr/>
        </p:nvPicPr>
        <p:blipFill>
          <a:blip r:embed="rId3">
            <a:alphaModFix/>
          </a:blip>
          <a:stretch>
            <a:fillRect/>
          </a:stretch>
        </p:blipFill>
        <p:spPr>
          <a:xfrm>
            <a:off y="1754725" x="1333500"/>
            <a:ext cy="2838450" cx="64770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Send Report</a:t>
            </a:r>
          </a:p>
        </p:txBody>
      </p:sp>
      <p:pic>
        <p:nvPicPr>
          <p:cNvPr id="95" name="Shape 95"/>
          <p:cNvPicPr preferRelativeResize="0"/>
          <p:nvPr/>
        </p:nvPicPr>
        <p:blipFill>
          <a:blip r:embed="rId3">
            <a:alphaModFix/>
          </a:blip>
          <a:stretch>
            <a:fillRect/>
          </a:stretch>
        </p:blipFill>
        <p:spPr>
          <a:xfrm>
            <a:off y="1402773" x="1050475"/>
            <a:ext cy="3572949" cx="70430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