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Utility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Manager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Reportings, Ratings, Recognition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9025" x="4683675"/>
            <a:ext cy="2742650" cx="36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Monetization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Access to the app’s data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Company specific versions of the app (companies pay for our service)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Web based monitoring system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Pro version of the public facing app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Customizations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More in-depth comparisons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1025" x="6099925"/>
            <a:ext cy="3104249" cx="25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Software development costs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Mapping costs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Server hosting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In-house vs hosted servers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Possible use of Cloud Computing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2450" x="6157680"/>
            <a:ext cy="3161399" cx="252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Infrastructural limitations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Internet connection required but is accessible via WiFi or cellular signal.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Cellular reporting would be more common due to power outages affecting LANs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During storms, this would not be a time of event tool, but more an aftermath clean-up tool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Lack of mapping data may make it difficult to pinpoint the source of an outage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746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300" lang="en"/>
              <a:t>Utility Manager allow users to report outages and problems with their utility services in a direct, streamlined manner.</a:t>
            </a:r>
          </a:p>
          <a:p>
            <a:pPr rtl="0" lvl="0" indent="-3746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300" lang="en"/>
              <a:t>Utility Manager allows users to see live and planned outages.</a:t>
            </a:r>
          </a:p>
          <a:p>
            <a:pPr rtl="0" lvl="0" indent="-3746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300" lang="en"/>
              <a:t>Utility Manager allows users to base their utility company choice on statistics and reviews of that company’s service.</a:t>
            </a:r>
          </a:p>
          <a:p>
            <a:pPr lvl="0" indent="-37465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300" lang="en"/>
              <a:t>Utility Manager does this for all utilities in one interface.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We Are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Miles Crabbe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Ethan Downey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Chad Easter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Provide (nearly) real-time outage data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Utilize crowd-sourced data and provider data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Provide outage histories and ratings for Utility Companies and Customers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Create an enjoyable, streamlined customer service experience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Public Service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Personal Interest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(Chad still doesn’t have internet)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Personal Experience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Reduced downtime of essential utilities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Possible entry point for lucrative projects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Limited in scope, regional or by city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Most focus on electrical outages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Few server-based data sources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Lack of user provided data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Lack of a unifying app for all utilities and services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Competition Cont.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87500" x="381625"/>
            <a:ext cy="3033349" cx="838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hape 61"/>
          <p:cNvCxnSpPr/>
          <p:nvPr/>
        </p:nvCxnSpPr>
        <p:spPr>
          <a:xfrm rot="10800000" flipH="1">
            <a:off y="2588550" x="1725650"/>
            <a:ext cy="6599" cx="5885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We Will Be Different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Focus on an enjoyable user experience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Offer a wide scope of utilities and companies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Various ways to visualize the data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Unify all utilities under our app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Expandability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Server based data allows for easily expandable data sets, no app update required to introduce new data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data could easily be transformed from mobile optimized to a website based system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Specialization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Creation of company specific apps would be as easy as changing a few variables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Could assist company in diagnosing problems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Companies can monitor response rate of their employees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