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Utility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Tracker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800" lang="en"/>
              <a:t>Miles Crabbe, Ethan Downey, Chad Easter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750" x="4372850"/>
            <a:ext cy="2743200" cx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Get Outages Activiity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6301" x="1466550"/>
            <a:ext cy="3589499" cx="62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Modify Existing Report Activity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25750" x="638175"/>
            <a:ext cy="2453847" cx="78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Delete Outage Report Activity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0163" x="638175"/>
            <a:ext cy="2425022" cx="78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Generate Map Activity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7722" x="638175"/>
            <a:ext cy="2389904" cx="78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Query User for Update Activity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24942" x="638175"/>
            <a:ext cy="1855464" cx="78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401300" x="457200"/>
            <a:ext cy="738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400" lang="en"/>
              <a:t>Retrieve Affectred Customers Activity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1894" x="638175"/>
            <a:ext cy="2561560" cx="78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Message Affected Users Activity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1887" x="1643050"/>
            <a:ext cy="2924175" cx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460500" x="457200"/>
            <a:ext cy="3465299" cx="253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Required: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Outage Reports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Outage Map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Company to User messaging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Sorting of Reports by type/company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Outage History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System preventing erroneous reports</a:t>
            </a:r>
          </a:p>
          <a:p>
            <a:pPr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Alerts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y="1460500" x="3302400"/>
            <a:ext cy="3465299" cx="253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Possible: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Company Reports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Company Leaderboards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Comments about outage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Analytics about outages in area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Company Analytics</a:t>
            </a:r>
          </a:p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y="1460500" x="6277375"/>
            <a:ext cy="3465299" cx="2539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Time Permitting: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Monetization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Pro features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Company Specific forms of app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Support Ticket system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347475" x="457200"/>
            <a:ext cy="3795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500" lang="en"/>
              <a:t>Lack of User involvement = little data</a:t>
            </a:r>
          </a:p>
          <a:p>
            <a:pPr rtl="0" lvl="0" indent="-3873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500" lang="en"/>
              <a:t>Abusing app by reporting false outages</a:t>
            </a:r>
          </a:p>
          <a:p>
            <a:pPr rtl="0" lvl="0" indent="-3873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500" lang="en"/>
              <a:t>“Fixing” company ratings by abusing outage reporting</a:t>
            </a:r>
          </a:p>
          <a:p>
            <a:pPr rtl="0" lvl="0" indent="-3873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500" lang="en"/>
              <a:t>Companies receiving skewed ratings when customers fail to mark an outage “resolved”</a:t>
            </a:r>
          </a:p>
          <a:p>
            <a:pPr rtl="0" lvl="0" indent="-3873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500" lang="en"/>
              <a:t>Excessive amounts of data in storage</a:t>
            </a:r>
          </a:p>
          <a:p>
            <a:pPr lvl="0" indent="-3873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500" lang="en"/>
              <a:t>Privacy and safety concerns from knowing who does not have utility service.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Definition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There is no unified utility outage/performance tracker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None are app based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are in house programs and based on classical styles of gathering data, sensors, tests, etc.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Scope of System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All Major Utilities: Gas, Water, Power, Phone, Internet, etc.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All major providers of each utility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City wide to begin with, but with server based data and crowd sourcing, the service could grow to be very large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Ability to search for reports locally and on a large scale within the app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Example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500" x="4378350"/>
            <a:ext cy="3465299" cx="430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Normal Testing too limited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No knowledge of line condition beyond certain points in the network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Over allocation of resources to fix a relatively small problem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Required allocation of human resources to find side issues</a:t>
            </a:r>
          </a:p>
          <a:p>
            <a:pPr rtl="0">
              <a:spcBef>
                <a:spcPts val="0"/>
              </a:spcBef>
              <a:buNone/>
            </a:pPr>
            <a:r>
              <a:rPr u="sng" b="1" sz="1400" lang="en"/>
              <a:t>Solution</a:t>
            </a:r>
            <a:r>
              <a:rPr b="1" sz="1400" lang="en"/>
              <a:t>: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Customers report downed lines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Customers report damage to lines on personal property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Company can see extent of damage before sending any employee into the damaged area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05714" x="169250"/>
            <a:ext cy="2774874" cx="4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Basic User Use Case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0612" x="638175"/>
            <a:ext cy="2524125" cx="78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Affected User Use Case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7675" x="1266900"/>
            <a:ext cy="3701774" cx="639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Company Use Case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5175" x="972600"/>
            <a:ext cy="3594675" cx="66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126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54175" x="1407925"/>
            <a:ext cy="3756825" cx="632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Report Outage Activity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8597" x="638175"/>
            <a:ext cy="1768154" cx="78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