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1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5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3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24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37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3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14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42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31DE49-DDFF-40F6-85CB-BCAC6EC810A5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EA4DF98-14AE-4454-86B9-4809A875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1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EBF28-4B58-46A0-A0C3-F0561F067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07401"/>
          </a:xfrm>
        </p:spPr>
        <p:txBody>
          <a:bodyPr/>
          <a:lstStyle/>
          <a:p>
            <a:r>
              <a:rPr lang="ru-RU" dirty="0"/>
              <a:t>Сайт с анекдотами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AA064D-ECF4-4C09-B1B2-9EC11729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61282"/>
            <a:ext cx="8415215" cy="1846554"/>
          </a:xfrm>
        </p:spPr>
        <p:txBody>
          <a:bodyPr>
            <a:normAutofit/>
          </a:bodyPr>
          <a:lstStyle/>
          <a:p>
            <a:r>
              <a:rPr lang="ru-RU" dirty="0"/>
              <a:t>Разработчики:</a:t>
            </a:r>
          </a:p>
          <a:p>
            <a:r>
              <a:rPr lang="ru-RU" dirty="0"/>
              <a:t>Фесенко Артём</a:t>
            </a:r>
          </a:p>
          <a:p>
            <a:r>
              <a:rPr lang="ru-RU" dirty="0" err="1"/>
              <a:t>Переверза</a:t>
            </a:r>
            <a:r>
              <a:rPr lang="ru-RU" dirty="0"/>
              <a:t> Владислав</a:t>
            </a:r>
          </a:p>
          <a:p>
            <a:r>
              <a:rPr lang="ru-RU" dirty="0"/>
              <a:t>Соловьёв Александр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6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AAF0B-DECA-4649-A6CF-075A723B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8EA6E-3726-4D11-8E95-7D8D7E82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60001"/>
          </a:xfrm>
        </p:spPr>
        <p:txBody>
          <a:bodyPr/>
          <a:lstStyle/>
          <a:p>
            <a:r>
              <a:rPr lang="ru-RU" dirty="0"/>
              <a:t>Идея заключалась в создании подобия </a:t>
            </a:r>
            <a:r>
              <a:rPr lang="ru-RU" dirty="0" err="1"/>
              <a:t>соц</a:t>
            </a:r>
            <a:r>
              <a:rPr lang="ru-RU" dirty="0"/>
              <a:t> сети только сугубо для анекдотов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278283-6CED-41FD-9BB2-9E732113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98" y="2024109"/>
            <a:ext cx="7975107" cy="42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9BD13-627A-4EC9-B2B1-06C392A6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609B7-C5D3-4DB2-A406-F99B6025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248777"/>
          </a:xfrm>
        </p:spPr>
        <p:txBody>
          <a:bodyPr/>
          <a:lstStyle/>
          <a:p>
            <a:r>
              <a:rPr lang="ru-RU" dirty="0"/>
              <a:t>Можно смотреть анекдоты, оценивать, писать к ним комментарии, добавить свой анекдот и многое другое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CEAD2-DC58-4035-B2C1-D74672D2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841" y="3781887"/>
            <a:ext cx="1909186" cy="18237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90454B-4DA4-4625-AFB5-7E819B63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872" y="4282216"/>
            <a:ext cx="4442674" cy="15770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20EA81-1ED8-4C6F-B1E6-299C8C6A2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1951431"/>
            <a:ext cx="4749553" cy="22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9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B2952-A3BE-4676-B955-7B145D18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Полномочия админа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3E3F3-7477-4773-9E23-7C4DFA78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728172"/>
          </a:xfrm>
        </p:spPr>
        <p:txBody>
          <a:bodyPr/>
          <a:lstStyle/>
          <a:p>
            <a:r>
              <a:rPr lang="ru-RU" dirty="0"/>
              <a:t>Модерация анекдотов, добавление админов и блокировка аккаунтов, добавление и удаление категорий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32C231-D17E-4A1E-B3D1-CBE9F79C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695" y="4424749"/>
            <a:ext cx="3779328" cy="18851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1FBAC5-B5BC-4413-BA67-3C62386EF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59" y="2050456"/>
            <a:ext cx="5015883" cy="20496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C8D074-9652-42D4-A587-7DB481E9E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990" y="4424749"/>
            <a:ext cx="3557116" cy="14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5B06B-C3D1-419F-9D63-EA5234AF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879B1-FCC3-41F7-8AC4-0731406F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97857"/>
          </a:xfrm>
        </p:spPr>
        <p:txBody>
          <a:bodyPr/>
          <a:lstStyle/>
          <a:p>
            <a:r>
              <a:rPr lang="ru-RU" dirty="0"/>
              <a:t>Мы реализовали для желающих </a:t>
            </a:r>
            <a:r>
              <a:rPr lang="en-US" dirty="0"/>
              <a:t>API</a:t>
            </a:r>
            <a:r>
              <a:rPr lang="ru-RU" dirty="0"/>
              <a:t> нашего сайта и сделали бота для телеграмма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26E3D5-32ED-4C4B-B197-5BE15B772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913" y="2029727"/>
            <a:ext cx="4451611" cy="428673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0F61C03-9BFE-424E-8C92-5D20FFF6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92" y="2689935"/>
            <a:ext cx="3574621" cy="227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4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FCEFD-1E96-4599-8D9F-6B9ACD8D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15C21-C080-4F17-A9D4-95F1B1DA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92964"/>
            <a:ext cx="7315200" cy="1455937"/>
          </a:xfrm>
        </p:spPr>
        <p:txBody>
          <a:bodyPr/>
          <a:lstStyle/>
          <a:p>
            <a:r>
              <a:rPr lang="ru-RU" dirty="0"/>
              <a:t>Создание сайта и шаблонов – Фесенко Артём</a:t>
            </a:r>
          </a:p>
          <a:p>
            <a:r>
              <a:rPr lang="ru-RU" dirty="0"/>
              <a:t>Работа с БД и логикой – </a:t>
            </a:r>
            <a:r>
              <a:rPr lang="ru-RU" dirty="0" err="1"/>
              <a:t>Переверза</a:t>
            </a:r>
            <a:r>
              <a:rPr lang="ru-RU" dirty="0"/>
              <a:t> Владислав</a:t>
            </a:r>
          </a:p>
          <a:p>
            <a:r>
              <a:rPr lang="ru-RU" dirty="0"/>
              <a:t>Создание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и бота </a:t>
            </a:r>
            <a:r>
              <a:rPr lang="en-US" dirty="0"/>
              <a:t>– </a:t>
            </a:r>
            <a:r>
              <a:rPr lang="ru-RU" dirty="0"/>
              <a:t>Соловьёв Александр </a:t>
            </a:r>
          </a:p>
        </p:txBody>
      </p:sp>
      <p:pic>
        <p:nvPicPr>
          <p:cNvPr id="1026" name="Picture 2" descr="Api - Free computer icons">
            <a:extLst>
              <a:ext uri="{FF2B5EF4-FFF2-40B4-BE49-F238E27FC236}">
                <a16:creationId xmlns:a16="http://schemas.microsoft.com/office/drawing/2014/main" id="{011CEBE7-665B-4E4C-B71E-30C717B1E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48" y="1748901"/>
            <a:ext cx="2511640" cy="25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конка «Шестерни» — скачай бесплатно PNG и векторе">
            <a:extLst>
              <a:ext uri="{FF2B5EF4-FFF2-40B4-BE49-F238E27FC236}">
                <a16:creationId xmlns:a16="http://schemas.microsoft.com/office/drawing/2014/main" id="{54303DBA-DCBF-4952-B22C-2B460227D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03" y="3280585"/>
            <a:ext cx="2327698" cy="232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— Википедия">
            <a:extLst>
              <a:ext uri="{FF2B5EF4-FFF2-40B4-BE49-F238E27FC236}">
                <a16:creationId xmlns:a16="http://schemas.microsoft.com/office/drawing/2014/main" id="{2CE7C3DF-E0BB-4B02-B403-1F85FC63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38" y="3204838"/>
            <a:ext cx="3059097" cy="305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87234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105</TotalTime>
  <Words>96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Рамка</vt:lpstr>
      <vt:lpstr>Сайт с анекдотами</vt:lpstr>
      <vt:lpstr>Идея сайта</vt:lpstr>
      <vt:lpstr>функционал</vt:lpstr>
      <vt:lpstr>Полномочия админа</vt:lpstr>
      <vt:lpstr>API сайта</vt:lpstr>
      <vt:lpstr>Роли в команде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с анекдотами</dc:title>
  <dc:creator>Артём Зифирка</dc:creator>
  <cp:lastModifiedBy>Артём Зифирка</cp:lastModifiedBy>
  <cp:revision>8</cp:revision>
  <dcterms:created xsi:type="dcterms:W3CDTF">2021-04-24T09:21:16Z</dcterms:created>
  <dcterms:modified xsi:type="dcterms:W3CDTF">2021-04-24T11:06:33Z</dcterms:modified>
</cp:coreProperties>
</file>