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3" r:id="rId2"/>
    <p:sldId id="273" r:id="rId3"/>
    <p:sldId id="260" r:id="rId4"/>
    <p:sldId id="261" r:id="rId5"/>
    <p:sldId id="262" r:id="rId6"/>
    <p:sldId id="275" r:id="rId7"/>
    <p:sldId id="274" r:id="rId8"/>
    <p:sldId id="264" r:id="rId9"/>
    <p:sldId id="265" r:id="rId10"/>
    <p:sldId id="267" r:id="rId11"/>
    <p:sldId id="268" r:id="rId12"/>
    <p:sldId id="271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E3C1B-7F4B-49C4-BE09-67DCF4DA218C}" v="589" dt="2023-11-28T12:21:43.550"/>
    <p1510:client id="{1FF80708-5D76-4D7B-9A91-CB0CAEE3E9DE}" v="1964" dt="2023-11-28T18:03:46.854"/>
    <p1510:client id="{3AF1C23D-0A47-4203-9440-7366963571D9}" v="406" dt="2023-12-09T05:44:32.932"/>
    <p1510:client id="{3E79F330-1056-4881-BA27-E32922FB0D4D}" v="2003" dt="2023-11-28T16:56:00.699"/>
    <p1510:client id="{683A5D2E-4730-43A8-9571-53D594211ECD}" v="35" dt="2023-12-06T11:24:26.222"/>
    <p1510:client id="{82BA9F70-C02F-4BB5-909E-94AEF7088705}" v="40" dt="2023-11-28T12:34:45.323"/>
    <p1510:client id="{9BA68AB0-1BE3-4464-A105-87F61CAF3DA2}" v="439" dt="2023-11-28T11:31:50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08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3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58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laasblog.blogspot.com/2012/05/evolution-of-computer-language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uestraspalabrassonmagicas.com/en-conclusion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cserver.org/highway-signs2/o/objectives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esearchleap.com/contemporary-data-science-finance-students-comparative-study-essential-features-commonly-used-statistical-softwar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gamegal.com/2011/0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at.xula.edu/food/tag/gamif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eting">
            <a:extLst>
              <a:ext uri="{FF2B5EF4-FFF2-40B4-BE49-F238E27FC236}">
                <a16:creationId xmlns:a16="http://schemas.microsoft.com/office/drawing/2014/main" id="{9A71B9D1-EAC8-11BC-4B54-E562171D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467" b="32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73FED-68AF-607B-D405-B2671CE5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612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200" b="1" u="sng" dirty="0">
                <a:solidFill>
                  <a:schemeClr val="tx1"/>
                </a:solidFill>
              </a:rPr>
              <a:t>HANGMAN GAME MINI PROJECT </a:t>
            </a:r>
            <a:br>
              <a:rPr lang="en-US" sz="4200" b="1" u="sng" dirty="0">
                <a:solidFill>
                  <a:schemeClr val="tx1"/>
                </a:solidFill>
              </a:rPr>
            </a:br>
            <a:br>
              <a:rPr lang="en-US" sz="4200" b="1" u="sng" dirty="0"/>
            </a:br>
            <a:r>
              <a:rPr lang="en-US" sz="2800" b="1" u="sng" dirty="0">
                <a:solidFill>
                  <a:schemeClr val="tx1"/>
                </a:solidFill>
              </a:rPr>
              <a:t>" A WEB BASED WORD GUESSING ADVENTURE  "</a:t>
            </a:r>
            <a:br>
              <a:rPr lang="en-US" sz="4200" b="1" u="sng" dirty="0">
                <a:solidFill>
                  <a:schemeClr val="tx1"/>
                </a:solidFill>
              </a:rPr>
            </a:br>
            <a:endParaRPr lang="en-US" sz="4200" b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3BE6-F851-C2A8-81CF-7E80C3B8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    </a:t>
            </a:r>
            <a:r>
              <a:rPr lang="en-US" u="sng" dirty="0"/>
              <a:t> </a:t>
            </a:r>
            <a:r>
              <a:rPr lang="en-US" sz="2400" b="1" u="sng" dirty="0"/>
              <a:t> PRESENTED BY :-</a:t>
            </a:r>
            <a:endParaRPr lang="en-US" u="sng" dirty="0"/>
          </a:p>
          <a:p>
            <a:pPr algn="r"/>
            <a:r>
              <a:rPr lang="en-US" sz="2400" b="1" dirty="0"/>
              <a:t>     UTKARSH JOSHI</a:t>
            </a:r>
          </a:p>
          <a:p>
            <a:pPr algn="r"/>
            <a:r>
              <a:rPr lang="en-US" sz="2400" b="1" dirty="0"/>
              <a:t>         BHUMIKA PANDEY</a:t>
            </a:r>
          </a:p>
          <a:p>
            <a:pPr algn="r"/>
            <a:r>
              <a:rPr lang="en-US" sz="2400" b="1" dirty="0"/>
              <a:t>      HARSHITA JOSHI</a:t>
            </a:r>
          </a:p>
          <a:p>
            <a:pPr algn="r">
              <a:buFont typeface="Wingdings 3" charset="2"/>
              <a:buChar char="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77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3B62-0E0F-9CCF-A358-31A039B4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576" y="112938"/>
            <a:ext cx="4638903" cy="13403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u="sng" dirty="0">
                <a:solidFill>
                  <a:schemeClr val="bg1"/>
                </a:solidFill>
              </a:rPr>
              <a:t>LANGUAGES </a:t>
            </a:r>
            <a:br>
              <a:rPr lang="en-US" sz="4800" b="1" u="sng" dirty="0">
                <a:solidFill>
                  <a:schemeClr val="bg1"/>
                </a:solidFill>
              </a:rPr>
            </a:br>
            <a:r>
              <a:rPr lang="en-US" sz="4800" b="1" u="sng" dirty="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EB5C-9162-B046-5136-0A6F280D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692" y="1845452"/>
            <a:ext cx="4638903" cy="41954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buChar char="•"/>
            </a:pPr>
            <a:endParaRPr lang="en-US" sz="1800" b="1" dirty="0">
              <a:latin typeface="Century Gothic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buClr>
                <a:srgbClr val="8AD0D6"/>
              </a:buClr>
              <a:buChar char="•"/>
            </a:pPr>
            <a:r>
              <a:rPr lang="en-US" sz="1800" b="1" dirty="0">
                <a:latin typeface="Century Gothic"/>
                <a:ea typeface="Arial"/>
                <a:cs typeface="Arial"/>
              </a:rPr>
              <a:t>HTML :</a:t>
            </a:r>
            <a:endParaRPr lang="en-US" sz="1600" dirty="0">
              <a:latin typeface="Century Gothic"/>
              <a:ea typeface="Arial"/>
              <a:cs typeface="Arial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baseline="0" dirty="0">
                <a:latin typeface="Century Gothic"/>
                <a:ea typeface="Arial"/>
                <a:cs typeface="Arial"/>
              </a:rPr>
              <a:t>Hyper  </a:t>
            </a:r>
            <a:r>
              <a:rPr lang="en-US" sz="1600" dirty="0">
                <a:latin typeface="Century Gothic"/>
                <a:ea typeface="Arial"/>
                <a:cs typeface="Arial"/>
              </a:rPr>
              <a:t>Text</a:t>
            </a:r>
            <a:r>
              <a:rPr lang="en-US" sz="1600" baseline="0" dirty="0">
                <a:latin typeface="Century Gothic"/>
                <a:ea typeface="Arial"/>
                <a:cs typeface="Arial"/>
              </a:rPr>
              <a:t> markup language, is a markup language for the web that defines the structure of the web-page. It is one of the basic building block for every website</a:t>
            </a:r>
            <a:r>
              <a:rPr lang="en-US" sz="1600" b="1" baseline="0" dirty="0">
                <a:latin typeface="Century Gothic"/>
                <a:ea typeface="Arial"/>
                <a:cs typeface="Arial"/>
              </a:rPr>
              <a:t>.</a:t>
            </a:r>
            <a:endParaRPr lang="en-US"/>
          </a:p>
          <a:p>
            <a:pPr marL="0" lv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b="1" u="sng" dirty="0">
                <a:latin typeface="Century Gothic"/>
                <a:ea typeface="Arial"/>
                <a:cs typeface="Arial"/>
              </a:rPr>
              <a:t>​</a:t>
            </a:r>
            <a:endParaRPr lang="en-US" sz="1600" b="1" u="sng" dirty="0"/>
          </a:p>
          <a:p>
            <a:pPr marL="228600" indent="-228600">
              <a:lnSpc>
                <a:spcPct val="90000"/>
              </a:lnSpc>
              <a:buClr>
                <a:srgbClr val="8AD0D6"/>
              </a:buClr>
              <a:buChar char="•"/>
            </a:pPr>
            <a:r>
              <a:rPr lang="en-US" sz="1800" b="1" dirty="0">
                <a:solidFill>
                  <a:srgbClr val="FFFFFF"/>
                </a:solidFill>
                <a:ea typeface="+mj-lt"/>
                <a:cs typeface="Arial"/>
              </a:rPr>
              <a:t>CSS 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FFFFFF"/>
                </a:solidFill>
                <a:ea typeface="+mj-lt"/>
                <a:cs typeface="Arial"/>
              </a:rPr>
              <a:t>CSS (Cascading Style Sheets) is a style sheet language used to describe the presentation of a document written in HTML or XML. It defines how elements on a web page should be displayed, specifying styles such as layout, colors, fonts, and spacing. CSS allows web developers to separate the structure of a document from its visual presentation, promoting cleaner and more maintainable code</a:t>
            </a:r>
            <a:r>
              <a:rPr lang="en-US" sz="1600" b="1" dirty="0">
                <a:solidFill>
                  <a:srgbClr val="FFFFFF"/>
                </a:solidFill>
                <a:ea typeface="+mj-lt"/>
                <a:cs typeface="Arial"/>
              </a:rPr>
              <a:t>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Century Gothic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buClr>
                <a:srgbClr val="8AD0D6"/>
              </a:buClr>
              <a:buChar char="•"/>
            </a:pPr>
            <a:r>
              <a:rPr lang="en-US" sz="1800" b="1" dirty="0">
                <a:latin typeface="Century Gothic"/>
                <a:ea typeface="Arial"/>
                <a:cs typeface="Arial"/>
              </a:rPr>
              <a:t>JAVA SCRIPT  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latin typeface="Century Gothic"/>
                <a:ea typeface="Arial"/>
                <a:cs typeface="Arial"/>
              </a:rPr>
              <a:t>It is</a:t>
            </a:r>
            <a:r>
              <a:rPr lang="en-US" sz="1600" baseline="0" dirty="0">
                <a:latin typeface="Century Gothic"/>
                <a:ea typeface="Arial"/>
                <a:cs typeface="Arial"/>
              </a:rPr>
              <a:t> most well known as the scripting language for web pages, many non-browser environments also use it, such as Node.js, Adobe acrobat etc. </a:t>
            </a:r>
            <a:r>
              <a:rPr lang="en-US" sz="1600" dirty="0">
                <a:latin typeface="Century Gothic"/>
                <a:ea typeface="Arial"/>
                <a:cs typeface="Arial"/>
              </a:rPr>
              <a:t>JavaScript</a:t>
            </a:r>
            <a:r>
              <a:rPr lang="en-US" sz="1600" baseline="0" dirty="0">
                <a:latin typeface="Century Gothic"/>
                <a:ea typeface="Arial"/>
                <a:cs typeface="Arial"/>
              </a:rPr>
              <a:t> is not "Interpreted java". Both programming language have very different syntax, semantics and uses</a:t>
            </a:r>
            <a:r>
              <a:rPr lang="en-US" sz="1600" dirty="0">
                <a:latin typeface="Century Gothic"/>
                <a:ea typeface="Arial"/>
                <a:cs typeface="Arial"/>
              </a:rPr>
              <a:t>​.</a:t>
            </a:r>
            <a:endParaRPr lang="en-US" sz="1600" dirty="0"/>
          </a:p>
        </p:txBody>
      </p:sp>
      <p:pic>
        <p:nvPicPr>
          <p:cNvPr id="4" name="Picture 3" descr="Close-up of a computer code&#10;&#10;Description automatically generated">
            <a:extLst>
              <a:ext uri="{FF2B5EF4-FFF2-40B4-BE49-F238E27FC236}">
                <a16:creationId xmlns:a16="http://schemas.microsoft.com/office/drawing/2014/main" id="{6C978D63-EA86-E641-1A9E-789D3826F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852" r="1576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180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424E-7B13-33DE-1D43-CBE1FAD5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SOFTWARE </a:t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b="1" u="sng" dirty="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AEDF-05C0-AA2D-71B2-D9ECFCF2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VS Code</a:t>
            </a:r>
            <a:r>
              <a:rPr lang="en-US" b="1" dirty="0"/>
              <a:t> </a:t>
            </a:r>
            <a:r>
              <a:rPr lang="en-US" dirty="0"/>
              <a:t>:</a:t>
            </a:r>
            <a:r>
              <a:rPr lang="en-US" b="1" u="sng" dirty="0"/>
              <a:t> Visual studio code is a source code editor developed by Microsoft for Windows , Linux and MacOS.</a:t>
            </a:r>
          </a:p>
          <a:p>
            <a:pPr>
              <a:buClr>
                <a:srgbClr val="8AD0D6"/>
              </a:buClr>
            </a:pPr>
            <a:r>
              <a:rPr lang="en-US" b="1" u="sng" dirty="0"/>
              <a:t>Features include support for debugging , syntax highlighting, intelligent code completion , snippets, code refactoring and embedded Git.</a:t>
            </a:r>
          </a:p>
        </p:txBody>
      </p:sp>
      <p:pic>
        <p:nvPicPr>
          <p:cNvPr id="8" name="Picture 7" descr="Free stock photo of coding, computer, data">
            <a:extLst>
              <a:ext uri="{FF2B5EF4-FFF2-40B4-BE49-F238E27FC236}">
                <a16:creationId xmlns:a16="http://schemas.microsoft.com/office/drawing/2014/main" id="{785EEABD-C437-8999-ED45-A0B72B66E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0" r="1620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18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chnology 2020 Free Stock Photo - Public Domain Pictures">
            <a:extLst>
              <a:ext uri="{FF2B5EF4-FFF2-40B4-BE49-F238E27FC236}">
                <a16:creationId xmlns:a16="http://schemas.microsoft.com/office/drawing/2014/main" id="{9BDB19BB-2289-42DE-3187-713D664C35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715" b="130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53EA2-8B48-EBB2-72F3-F0538FE8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u="sng" dirty="0">
                <a:solidFill>
                  <a:schemeClr val="tx1"/>
                </a:solidFill>
              </a:rPr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4127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7863-FD0F-B094-6B6A-F7F611A8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b="1" u="sng"/>
              <a:t>FUTURE ENHANCEMENT</a:t>
            </a:r>
            <a:endParaRPr lang="en-US" u="sng"/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chnology Future Phone · Free image on Pixabay">
            <a:extLst>
              <a:ext uri="{FF2B5EF4-FFF2-40B4-BE49-F238E27FC236}">
                <a16:creationId xmlns:a16="http://schemas.microsoft.com/office/drawing/2014/main" id="{D51866FE-092D-3E7A-9633-43A66F566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38" r="34239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4A3E7A-9289-1A87-08FA-2CB01A9E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/>
              <a:t>Some of the enhancements that we want to introduce in this project are :-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 b="1" u="sng"/>
              <a:t>Multiplayer mode</a:t>
            </a:r>
            <a:r>
              <a:rPr lang="en-US" sz="1900"/>
              <a:t> :- To add a feature that will allow players to play against each other in real time.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 b="1" u="sng"/>
              <a:t>Difficulty levels</a:t>
            </a:r>
            <a:r>
              <a:rPr lang="en-US" sz="1900"/>
              <a:t> :- To Implement different difficulty levels , such as easy , medium,  and hard.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 b="1" u="sng"/>
              <a:t>Leaderboards and achievements</a:t>
            </a:r>
            <a:r>
              <a:rPr lang="en-US" sz="1900"/>
              <a:t> :- To create leaderboard to track high scores and achievements.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9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36541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light bulb with many icons around it&#10;&#10;Description automatically generated">
            <a:extLst>
              <a:ext uri="{FF2B5EF4-FFF2-40B4-BE49-F238E27FC236}">
                <a16:creationId xmlns:a16="http://schemas.microsoft.com/office/drawing/2014/main" id="{87559BCE-78AC-67B4-F090-55963C0B6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00" b="74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71F8F-9CB0-4A8A-4E17-76CD4C12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CONCLUSION</a:t>
            </a:r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E31B22B7-2DFF-2F4A-47A1-BFA86E301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20" y="174167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The hangman game project was successfully implemented and accomplished its objectives.</a:t>
            </a:r>
          </a:p>
          <a:p>
            <a:pPr>
              <a:buClr>
                <a:srgbClr val="8AD0D6"/>
              </a:buClr>
            </a:pPr>
            <a:r>
              <a:rPr lang="en-US" sz="2400" b="1" dirty="0"/>
              <a:t>The game provides an enjoyable and interactive experience for users , challenging their word guessing skills.</a:t>
            </a:r>
          </a:p>
          <a:p>
            <a:pPr>
              <a:buClr>
                <a:srgbClr val="8AD0D6"/>
              </a:buClr>
            </a:pPr>
            <a:r>
              <a:rPr lang="en-US" sz="2400" b="1" dirty="0"/>
              <a:t>The user interface is user-friendly and intuitive , allowing players to easily navigate and interact with the game</a:t>
            </a:r>
          </a:p>
          <a:p>
            <a:pPr>
              <a:buClr>
                <a:srgbClr val="8AD0D6"/>
              </a:buClr>
            </a:pPr>
            <a:r>
              <a:rPr lang="en-US" sz="2400" b="1" dirty="0"/>
              <a:t>Overall , the Hangman game project is a fun and engaging way to pass he time while improving vocabulary and spelling skills.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61502-9D7E-DD6D-A6D2-10146F45C9DD}"/>
              </a:ext>
            </a:extLst>
          </p:cNvPr>
          <p:cNvSpPr txBox="1"/>
          <p:nvPr/>
        </p:nvSpPr>
        <p:spPr>
          <a:xfrm>
            <a:off x="406400" y="5630863"/>
            <a:ext cx="58547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7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wooden letters on a wood stand&#10;&#10;Description automatically generated">
            <a:extLst>
              <a:ext uri="{FF2B5EF4-FFF2-40B4-BE49-F238E27FC236}">
                <a16:creationId xmlns:a16="http://schemas.microsoft.com/office/drawing/2014/main" id="{E6FDBC8B-E7F2-F550-58AF-51CE674E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D61C2-6137-8A71-D0FC-FBC702BBFBD5}"/>
              </a:ext>
            </a:extLst>
          </p:cNvPr>
          <p:cNvSpPr txBox="1"/>
          <p:nvPr/>
        </p:nvSpPr>
        <p:spPr>
          <a:xfrm>
            <a:off x="1524000" y="6477000"/>
            <a:ext cx="91440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5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7671-5804-0C5A-DF77-099AD766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551" y="452718"/>
            <a:ext cx="8043283" cy="1099741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PRESENTATION CONTENT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940FBB-3D4C-AD45-3ADE-EEFA8666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49845"/>
              </p:ext>
            </p:extLst>
          </p:nvPr>
        </p:nvGraphicFramePr>
        <p:xfrm>
          <a:off x="1920240" y="1493520"/>
          <a:ext cx="7426684" cy="504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001">
                  <a:extLst>
                    <a:ext uri="{9D8B030D-6E8A-4147-A177-3AD203B41FA5}">
                      <a16:colId xmlns:a16="http://schemas.microsoft.com/office/drawing/2014/main" val="234743369"/>
                    </a:ext>
                  </a:extLst>
                </a:gridCol>
                <a:gridCol w="4935683">
                  <a:extLst>
                    <a:ext uri="{9D8B030D-6E8A-4147-A177-3AD203B41FA5}">
                      <a16:colId xmlns:a16="http://schemas.microsoft.com/office/drawing/2014/main" val="1629769674"/>
                    </a:ext>
                  </a:extLst>
                </a:gridCol>
              </a:tblGrid>
              <a:tr h="664243"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 OVERVIEW OF HANGMAN GAME PROJECT AND ITS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91512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PROJECT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GOALS AND OBJECTIVES OF THE HANGMAN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58253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FEATURES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MAIN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START GAME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GUESS THE WORD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CONTINUE OR QUIT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95311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LANGUAGE AND SOFTWARE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LANGUAGES USED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SOFTWARE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83355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FUTURE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POTENTIAL FEATURES OR IMPROVEMENTS FOR THE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68013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KEY POINTS OF THE WHOLE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32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14EE95-AE68-BC1B-1930-4A1ED060E217}"/>
              </a:ext>
            </a:extLst>
          </p:cNvPr>
          <p:cNvSpPr txBox="1"/>
          <p:nvPr/>
        </p:nvSpPr>
        <p:spPr>
          <a:xfrm flipV="1">
            <a:off x="8961020" y="4653882"/>
            <a:ext cx="1940093" cy="163579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22CB-C1ED-9C20-CF73-1789C58B89A3}"/>
              </a:ext>
            </a:extLst>
          </p:cNvPr>
          <p:cNvSpPr txBox="1"/>
          <p:nvPr/>
        </p:nvSpPr>
        <p:spPr>
          <a:xfrm>
            <a:off x="1524000" y="6477000"/>
            <a:ext cx="91440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7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49F-0F65-8166-6B06-3A79EC0C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4" y="264365"/>
            <a:ext cx="6188190" cy="162232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EBEBEB"/>
                </a:solidFill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solidFill>
                <a:srgbClr val="EBEBEB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ACD9-455C-2C73-9F3A-E2CC5ACA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4" y="735040"/>
            <a:ext cx="6188189" cy="53934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D1D5DB"/>
                </a:solidFill>
                <a:ea typeface="+mj-lt"/>
                <a:cs typeface="+mj-lt"/>
              </a:rPr>
              <a:t>Welcome to "The Hangman"</a:t>
            </a:r>
            <a:r>
              <a:rPr lang="en-US" dirty="0">
                <a:solidFill>
                  <a:srgbClr val="D1D5DB"/>
                </a:solidFill>
                <a:ea typeface="+mj-lt"/>
                <a:cs typeface="+mj-lt"/>
              </a:rPr>
              <a:t>, a delightful project that brings the classic word-guessing game to life in a modern and interactive way. This project combines the fundamentals of web development – HTML, CSS, and JavaScript – to create an engaging and visually appealing user experience.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D1D5DB"/>
              </a:solidFill>
              <a:ea typeface="+mj-lt"/>
              <a:cs typeface="+mj-lt"/>
            </a:endParaRPr>
          </a:p>
          <a:p>
            <a:pPr>
              <a:buNone/>
            </a:pPr>
            <a:r>
              <a:rPr lang="en-US" dirty="0">
                <a:solidFill>
                  <a:srgbClr val="D1D5DB"/>
                </a:solidFill>
                <a:ea typeface="+mj-lt"/>
                <a:cs typeface="+mj-lt"/>
              </a:rPr>
              <a:t>"The Hangman" is a web-based game where players guess a hidden word one letter at a time. The game features a diverse set of words, each accompanied by a hint to provide a clue about the mystery word. Players have a limited number of incorrect guesses before the hangman is fully drawn, making each attempt crucial to their success.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FFFFFF"/>
              </a:solidFill>
              <a:latin typeface="Rockwell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b="1" dirty="0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4" name="Picture 3" descr="Free Images : hand, alphabet, board game, scrabble, m, text, holzfigur ...">
            <a:extLst>
              <a:ext uri="{FF2B5EF4-FFF2-40B4-BE49-F238E27FC236}">
                <a16:creationId xmlns:a16="http://schemas.microsoft.com/office/drawing/2014/main" id="{EFF55FF3-23DA-DA64-9C54-A3E2E84C2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5" r="42516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28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A4E3EB00-627C-220A-9D54-C1C6BEB06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1977" y="300693"/>
            <a:ext cx="3834109" cy="5642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154C9-D223-1E51-E95C-4E683E9C54D0}"/>
              </a:ext>
            </a:extLst>
          </p:cNvPr>
          <p:cNvSpPr txBox="1"/>
          <p:nvPr/>
        </p:nvSpPr>
        <p:spPr>
          <a:xfrm>
            <a:off x="4889404" y="303840"/>
            <a:ext cx="6390819" cy="59612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defTabSz="661294"/>
            <a:r>
              <a:rPr lang="en-US" sz="1600" b="1" dirty="0">
                <a:ea typeface="+mn-lt"/>
                <a:cs typeface="+mn-lt"/>
              </a:rPr>
              <a:t>Implementation of a Hangman Game: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Develop a web-based Hangman game using HTML, CSS, and JavaScript.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User Interaction: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Enable user interaction by providing a responsive and engaging interface for playing the game.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Random Word Selection: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Implement a mechanism to randomly select words.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Game Logic: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Implement the core game logic, including word display, letter guessing, and tracking the number of attempts.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Avoidance of Alerts and Prompts: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Refine the user experience by removing alert and prompt messages, replacing them with more seamless and user-friendly interactions.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Play Again Feature: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Include a feature allowing users to play the game again with a new word after completing or losing a game.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Visual Appeal: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Enhance the visual appeal of the game interface using CSS styling.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Integration of Multiple Technologies: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Demonstrate the integration of HTML, CSS, and JavaScript to create a cohesive and interactive web application.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Responsive Design: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Ensure the game is accessible and visually appealing across various devices and screen sizes.</a:t>
            </a:r>
            <a:endParaRPr lang="en-US" sz="1600" dirty="0"/>
          </a:p>
          <a:p>
            <a:pPr defTabSz="661294"/>
            <a:r>
              <a:rPr lang="en-US" sz="1600" b="1" dirty="0">
                <a:ea typeface="+mn-lt"/>
                <a:cs typeface="+mn-lt"/>
              </a:rPr>
              <a:t>User Guidance: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 Provide clear instructions and information to guide users on the game's rules, category, and their progress.</a:t>
            </a:r>
            <a:endParaRPr lang="en-US" sz="1600" dirty="0"/>
          </a:p>
          <a:p>
            <a:pPr defTabSz="661294">
              <a:lnSpc>
                <a:spcPct val="90000"/>
              </a:lnSpc>
              <a:spcAft>
                <a:spcPts val="678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0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 descr="A colorful bar graph with a red arrow&#10;&#10;Description automatically generated">
            <a:extLst>
              <a:ext uri="{FF2B5EF4-FFF2-40B4-BE49-F238E27FC236}">
                <a16:creationId xmlns:a16="http://schemas.microsoft.com/office/drawing/2014/main" id="{3F2ACC1E-00FC-52EE-ADB7-7B53029BA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alphaModFix amt="40000"/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7670-632F-1197-F209-E5746793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u="sng" dirty="0">
                <a:solidFill>
                  <a:schemeClr val="tx1"/>
                </a:solidFill>
              </a:rPr>
              <a:t>FEATURES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FB771-5A02-93F5-DDF1-5F35587CC1F5}"/>
              </a:ext>
            </a:extLst>
          </p:cNvPr>
          <p:cNvSpPr txBox="1"/>
          <p:nvPr/>
        </p:nvSpPr>
        <p:spPr>
          <a:xfrm>
            <a:off x="6950075" y="5715000"/>
            <a:ext cx="3200400" cy="56816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752B-AD49-4582-467E-0D09CE44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01" y="657003"/>
            <a:ext cx="5803129" cy="51621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j-lt"/>
                <a:cs typeface="+mj-lt"/>
              </a:rPr>
              <a:t>Responsive Design:</a:t>
            </a:r>
            <a:r>
              <a:rPr lang="en-US" dirty="0">
                <a:ea typeface="+mj-lt"/>
                <a:cs typeface="+mj-lt"/>
              </a:rPr>
              <a:t> The game is designed to be accessible and enjoyable across various devices, from desktops to mobile phones.</a:t>
            </a:r>
            <a:endParaRPr lang="en-US" dirty="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Dynamic UI Elements:</a:t>
            </a:r>
            <a:r>
              <a:rPr lang="en-US" dirty="0">
                <a:ea typeface="+mj-lt"/>
                <a:cs typeface="+mj-lt"/>
              </a:rPr>
              <a:t> The user interface dynamically updates as players make guesses, displaying the progress, incorrect guesses, and the hangman image.</a:t>
            </a:r>
            <a:endParaRPr lang="en-US" dirty="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Modal for Game Over:</a:t>
            </a:r>
            <a:r>
              <a:rPr lang="en-US" dirty="0">
                <a:ea typeface="+mj-lt"/>
                <a:cs typeface="+mj-lt"/>
              </a:rPr>
              <a:t> Upon winning or losing, a modal window appears, revealing whether the player successfully guessed the word or if the hangman met his fate.</a:t>
            </a:r>
            <a:endParaRPr lang="en-US" dirty="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Random Word Selection:</a:t>
            </a:r>
            <a:r>
              <a:rPr lang="en-US" dirty="0">
                <a:ea typeface="+mj-lt"/>
                <a:cs typeface="+mj-lt"/>
              </a:rPr>
              <a:t> The game selects words randomly from different categories, adding an element of surprise and variety to each playthrough.</a:t>
            </a:r>
            <a:endParaRPr lang="en-US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dirty="0"/>
          </a:p>
        </p:txBody>
      </p:sp>
      <p:pic>
        <p:nvPicPr>
          <p:cNvPr id="4" name="Picture 3" descr="A stick figure with a stick figure&#10;&#10;Description automatically generated">
            <a:extLst>
              <a:ext uri="{FF2B5EF4-FFF2-40B4-BE49-F238E27FC236}">
                <a16:creationId xmlns:a16="http://schemas.microsoft.com/office/drawing/2014/main" id="{0619377C-3244-142C-1064-C3F090090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405"/>
          <a:stretch/>
        </p:blipFill>
        <p:spPr>
          <a:xfrm>
            <a:off x="7616037" y="1279481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28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black and white dice on a wood surface&#10;&#10;Description automatically generated">
            <a:extLst>
              <a:ext uri="{FF2B5EF4-FFF2-40B4-BE49-F238E27FC236}">
                <a16:creationId xmlns:a16="http://schemas.microsoft.com/office/drawing/2014/main" id="{8B0A5415-ADA2-7664-73A8-56744A0FCA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493A6-AB4D-B297-8CB5-FD4A65CD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55" y="344905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u="sng" dirty="0">
                <a:solidFill>
                  <a:schemeClr val="tx1"/>
                </a:solidFill>
                <a:latin typeface="Franklin Gothic"/>
              </a:rPr>
              <a:t>GAME LOGIC</a:t>
            </a:r>
            <a:endParaRPr lang="en-US" sz="7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0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DD03-4534-E022-AEB8-BFEABC8E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728"/>
          </a:xfrm>
        </p:spPr>
        <p:txBody>
          <a:bodyPr/>
          <a:lstStyle/>
          <a:p>
            <a:r>
              <a:rPr lang="en-US" b="1" u="sng" dirty="0"/>
              <a:t>GAME LOGIC: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CEABED6-43E4-CD52-5FBD-DE6F7593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366"/>
            <a:ext cx="8946541" cy="4787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68D8B1-4EA9-947C-0FF0-14ADCDA0AE16}"/>
              </a:ext>
            </a:extLst>
          </p:cNvPr>
          <p:cNvSpPr/>
          <p:nvPr/>
        </p:nvSpPr>
        <p:spPr>
          <a:xfrm>
            <a:off x="1553232" y="3997816"/>
            <a:ext cx="1039769" cy="79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D53F87-F860-F1D9-2DC8-CAE309F32124}"/>
              </a:ext>
            </a:extLst>
          </p:cNvPr>
          <p:cNvSpPr/>
          <p:nvPr/>
        </p:nvSpPr>
        <p:spPr>
          <a:xfrm>
            <a:off x="3099543" y="4004595"/>
            <a:ext cx="1008280" cy="782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9CB917-CB96-BA5E-6EAB-CEF50A9D6FDE}"/>
              </a:ext>
            </a:extLst>
          </p:cNvPr>
          <p:cNvSpPr/>
          <p:nvPr/>
        </p:nvSpPr>
        <p:spPr>
          <a:xfrm>
            <a:off x="4737081" y="4000500"/>
            <a:ext cx="1015481" cy="783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C22CFB-3809-ED51-10FF-4A7DAAC21F9E}"/>
              </a:ext>
            </a:extLst>
          </p:cNvPr>
          <p:cNvSpPr/>
          <p:nvPr/>
        </p:nvSpPr>
        <p:spPr>
          <a:xfrm>
            <a:off x="6458218" y="4024647"/>
            <a:ext cx="998112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67656A-5124-3F52-B23C-CF22D121F6BD}"/>
              </a:ext>
            </a:extLst>
          </p:cNvPr>
          <p:cNvSpPr/>
          <p:nvPr/>
        </p:nvSpPr>
        <p:spPr>
          <a:xfrm>
            <a:off x="8146452" y="4003748"/>
            <a:ext cx="990204" cy="776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82685-A1EA-2C37-F06D-730AB54DD1DE}"/>
              </a:ext>
            </a:extLst>
          </p:cNvPr>
          <p:cNvSpPr/>
          <p:nvPr/>
        </p:nvSpPr>
        <p:spPr>
          <a:xfrm>
            <a:off x="3900660" y="2052851"/>
            <a:ext cx="2964399" cy="8478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Mini project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828569-10FB-8583-8D6A-0114492DD73A}"/>
              </a:ext>
            </a:extLst>
          </p:cNvPr>
          <p:cNvSpPr/>
          <p:nvPr/>
        </p:nvSpPr>
        <p:spPr>
          <a:xfrm>
            <a:off x="2606841" y="4348914"/>
            <a:ext cx="501315" cy="180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76C7983-A694-9105-6033-3F63AFF98364}"/>
              </a:ext>
            </a:extLst>
          </p:cNvPr>
          <p:cNvSpPr/>
          <p:nvPr/>
        </p:nvSpPr>
        <p:spPr>
          <a:xfrm>
            <a:off x="4120814" y="4308808"/>
            <a:ext cx="611604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FAA1A9-AA21-6602-931F-8694DCAAB5A3}"/>
              </a:ext>
            </a:extLst>
          </p:cNvPr>
          <p:cNvSpPr/>
          <p:nvPr/>
        </p:nvSpPr>
        <p:spPr>
          <a:xfrm>
            <a:off x="5815260" y="4308808"/>
            <a:ext cx="641683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00B0FF-6B56-3F98-BD09-75467DA94FEA}"/>
              </a:ext>
            </a:extLst>
          </p:cNvPr>
          <p:cNvSpPr/>
          <p:nvPr/>
        </p:nvSpPr>
        <p:spPr>
          <a:xfrm>
            <a:off x="7459575" y="4308808"/>
            <a:ext cx="641683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BCCBD8-A5D6-DFCB-6588-1B24D22CC1FE}"/>
              </a:ext>
            </a:extLst>
          </p:cNvPr>
          <p:cNvCxnSpPr/>
          <p:nvPr/>
        </p:nvCxnSpPr>
        <p:spPr>
          <a:xfrm>
            <a:off x="1996740" y="2407820"/>
            <a:ext cx="2005" cy="15961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944CCF-164E-CCF8-F9AA-02F8951B6E4C}"/>
              </a:ext>
            </a:extLst>
          </p:cNvPr>
          <p:cNvCxnSpPr/>
          <p:nvPr/>
        </p:nvCxnSpPr>
        <p:spPr>
          <a:xfrm>
            <a:off x="2050084" y="2401006"/>
            <a:ext cx="1846847" cy="220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B14A7A-768C-021A-D2B7-88CDE5A7C59D}"/>
              </a:ext>
            </a:extLst>
          </p:cNvPr>
          <p:cNvCxnSpPr/>
          <p:nvPr/>
        </p:nvCxnSpPr>
        <p:spPr>
          <a:xfrm flipH="1" flipV="1">
            <a:off x="8864265" y="2477503"/>
            <a:ext cx="28074" cy="151196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0B43B8-1D78-C140-24C9-000919F2DA06}"/>
              </a:ext>
            </a:extLst>
          </p:cNvPr>
          <p:cNvCxnSpPr/>
          <p:nvPr/>
        </p:nvCxnSpPr>
        <p:spPr>
          <a:xfrm>
            <a:off x="6869530" y="2457951"/>
            <a:ext cx="1937084" cy="1203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C6F14F-F0E0-8A5A-6287-2FC5FB9E4542}"/>
              </a:ext>
            </a:extLst>
          </p:cNvPr>
          <p:cNvSpPr txBox="1"/>
          <p:nvPr/>
        </p:nvSpPr>
        <p:spPr>
          <a:xfrm>
            <a:off x="1626770" y="4875295"/>
            <a:ext cx="902368" cy="350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09B97-574E-4701-07F1-FAB2AA0B4811}"/>
              </a:ext>
            </a:extLst>
          </p:cNvPr>
          <p:cNvSpPr txBox="1"/>
          <p:nvPr/>
        </p:nvSpPr>
        <p:spPr>
          <a:xfrm>
            <a:off x="1639303" y="4807618"/>
            <a:ext cx="877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2CE37-69CC-76D2-4551-96AFC2F74E65}"/>
              </a:ext>
            </a:extLst>
          </p:cNvPr>
          <p:cNvSpPr txBox="1"/>
          <p:nvPr/>
        </p:nvSpPr>
        <p:spPr>
          <a:xfrm>
            <a:off x="3120690" y="4805112"/>
            <a:ext cx="9875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Start </a:t>
            </a:r>
            <a:endParaRPr lang="en-US" dirty="0"/>
          </a:p>
          <a:p>
            <a:r>
              <a:rPr lang="en-US" sz="1600" dirty="0"/>
              <a:t>game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8046C-5E0C-3B5B-4AC4-D45688DC0E71}"/>
              </a:ext>
            </a:extLst>
          </p:cNvPr>
          <p:cNvSpPr txBox="1"/>
          <p:nvPr/>
        </p:nvSpPr>
        <p:spPr>
          <a:xfrm>
            <a:off x="4689808" y="4805112"/>
            <a:ext cx="12407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Guess the 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DB71A-3140-47CB-4BD4-52D27015F7CC}"/>
              </a:ext>
            </a:extLst>
          </p:cNvPr>
          <p:cNvSpPr txBox="1"/>
          <p:nvPr/>
        </p:nvSpPr>
        <p:spPr>
          <a:xfrm>
            <a:off x="6456946" y="4805112"/>
            <a:ext cx="82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result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8B505B-21F6-7551-4E42-AAD021793572}"/>
              </a:ext>
            </a:extLst>
          </p:cNvPr>
          <p:cNvSpPr txBox="1"/>
          <p:nvPr/>
        </p:nvSpPr>
        <p:spPr>
          <a:xfrm>
            <a:off x="8219072" y="4805111"/>
            <a:ext cx="11154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Play again or quit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D68E2-8C94-3918-52BF-F1C9ACFECCC1}"/>
              </a:ext>
            </a:extLst>
          </p:cNvPr>
          <p:cNvSpPr txBox="1"/>
          <p:nvPr/>
        </p:nvSpPr>
        <p:spPr>
          <a:xfrm>
            <a:off x="1148013" y="5404183"/>
            <a:ext cx="160421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A  web page is visible in which a message and start button is visible to the player.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21E0D8-8A13-B642-43FE-CB659433C609}"/>
              </a:ext>
            </a:extLst>
          </p:cNvPr>
          <p:cNvSpPr txBox="1"/>
          <p:nvPr/>
        </p:nvSpPr>
        <p:spPr>
          <a:xfrm>
            <a:off x="2857500" y="5484395"/>
            <a:ext cx="13435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The player can press the start button to play the game</a:t>
            </a:r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C1F3A-1FA1-796F-4FBC-2CEAFE99FFC5}"/>
              </a:ext>
            </a:extLst>
          </p:cNvPr>
          <p:cNvSpPr txBox="1"/>
          <p:nvPr/>
        </p:nvSpPr>
        <p:spPr>
          <a:xfrm>
            <a:off x="4689809" y="5354052"/>
            <a:ext cx="120065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Number of letters and category will be given and Player will guess it.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767BE-D9F7-DA0D-1FF6-2AD58F7DC1BD}"/>
              </a:ext>
            </a:extLst>
          </p:cNvPr>
          <p:cNvSpPr txBox="1"/>
          <p:nvPr/>
        </p:nvSpPr>
        <p:spPr>
          <a:xfrm>
            <a:off x="6356684" y="5351546"/>
            <a:ext cx="13134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If guess is correct you'll win otherwise you'll loose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7ED4DC-3842-07BA-8D1A-8E0FF6737CFB}"/>
              </a:ext>
            </a:extLst>
          </p:cNvPr>
          <p:cNvSpPr txBox="1"/>
          <p:nvPr/>
        </p:nvSpPr>
        <p:spPr>
          <a:xfrm>
            <a:off x="8151395" y="5642309"/>
            <a:ext cx="13109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Play again or quit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7B16-6EB4-4237-CD75-B6AFC2D14C69}"/>
              </a:ext>
            </a:extLst>
          </p:cNvPr>
          <p:cNvSpPr txBox="1"/>
          <p:nvPr/>
        </p:nvSpPr>
        <p:spPr>
          <a:xfrm>
            <a:off x="9059885" y="2147351"/>
            <a:ext cx="272415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2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g Using Laptop Computer Free Stock Photo - Public Domain Pictures">
            <a:extLst>
              <a:ext uri="{FF2B5EF4-FFF2-40B4-BE49-F238E27FC236}">
                <a16:creationId xmlns:a16="http://schemas.microsoft.com/office/drawing/2014/main" id="{D0B641B2-AF6F-CECB-B3D9-58705D0B7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227DF-B524-132F-ED6B-7076F298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50" y="374985"/>
            <a:ext cx="9627763" cy="3550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u="sng" dirty="0">
                <a:solidFill>
                  <a:schemeClr val="tx1"/>
                </a:solidFill>
                <a:latin typeface="Franklin Gothic"/>
              </a:rPr>
              <a:t>LANGUAGE AND SOFTWARE USED</a:t>
            </a:r>
          </a:p>
        </p:txBody>
      </p:sp>
    </p:spTree>
    <p:extLst>
      <p:ext uri="{BB962C8B-B14F-4D97-AF65-F5344CB8AC3E}">
        <p14:creationId xmlns:p14="http://schemas.microsoft.com/office/powerpoint/2010/main" val="149052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HANGMAN GAME MINI PROJECT   " A WEB BASED WORD GUESSING ADVENTURE  " </vt:lpstr>
      <vt:lpstr>PRESENTATION CONTENT</vt:lpstr>
      <vt:lpstr>INTRODUCTION</vt:lpstr>
      <vt:lpstr>PowerPoint Presentation</vt:lpstr>
      <vt:lpstr>FEATURES OVERVIEW</vt:lpstr>
      <vt:lpstr>PowerPoint Presentation</vt:lpstr>
      <vt:lpstr>GAME LOGIC</vt:lpstr>
      <vt:lpstr>GAME LOGIC:</vt:lpstr>
      <vt:lpstr>LANGUAGE AND SOFTWARE USED</vt:lpstr>
      <vt:lpstr>LANGUAGES  USED</vt:lpstr>
      <vt:lpstr>SOFTWARE  USED</vt:lpstr>
      <vt:lpstr>FUTURE ENHANCEMENT</vt:lpstr>
      <vt:lpstr>FUTURE ENHANCEMENT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1168</cp:revision>
  <dcterms:created xsi:type="dcterms:W3CDTF">2023-11-28T11:14:12Z</dcterms:created>
  <dcterms:modified xsi:type="dcterms:W3CDTF">2023-12-09T05:44:48Z</dcterms:modified>
</cp:coreProperties>
</file>