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7" name=""/>
        <p:cNvGrpSpPr/>
        <p:nvPr/>
      </p:nvGrpSpPr>
      <p:grpSpPr>
        <a:xfrm>
          <a:off x="0" y="0"/>
          <a:ext cx="0" cy="0"/>
          <a:chOff x="0" y="0"/>
          <a:chExt cx="0" cy="0"/>
        </a:xfrm>
      </p:grpSpPr>
      <p:sp>
        <p:nvSpPr>
          <p:cNvPr id="1048729"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730"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C43391C3-D92E-4B2E-A524-68BE33872F59}" type="datetimeFigureOut">
              <a:rPr lang="en-US" smtClean="0"/>
              <a:t>2/14/2021</a:t>
            </a:fld>
            <a:endParaRPr lang="en-US"/>
          </a:p>
        </p:txBody>
      </p:sp>
      <p:sp>
        <p:nvSpPr>
          <p:cNvPr id="1048731"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8732"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3"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734"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AE6DC93A-8DDE-4437-8E60-769D3B8DBE82}"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8" name="Slide Image Placeholder 1"/>
          <p:cNvSpPr>
            <a:spLocks noChangeAspect="1" noRot="1" noGrp="1"/>
          </p:cNvSpPr>
          <p:nvPr>
            <p:ph type="sldImg"/>
          </p:nvPr>
        </p:nvSpPr>
        <p:spPr/>
      </p:sp>
      <p:sp>
        <p:nvSpPr>
          <p:cNvPr id="1048609" name="Notes Placeholder 2"/>
          <p:cNvSpPr>
            <a:spLocks noGrp="1"/>
          </p:cNvSpPr>
          <p:nvPr>
            <p:ph type="body" idx="1"/>
          </p:nvPr>
        </p:nvSpPr>
        <p:spPr/>
        <p:txBody>
          <a:bodyPr>
            <a:normAutofit/>
          </a:bodyPr>
          <a:p>
            <a:endParaRPr dirty="0" lang="en-US"/>
          </a:p>
        </p:txBody>
      </p:sp>
      <p:sp>
        <p:nvSpPr>
          <p:cNvPr id="1048610" name="Slide Number Placeholder 3"/>
          <p:cNvSpPr>
            <a:spLocks noGrp="1"/>
          </p:cNvSpPr>
          <p:nvPr>
            <p:ph type="sldNum" sz="quarter" idx="10"/>
          </p:nvPr>
        </p:nvSpPr>
        <p:spPr/>
        <p:txBody>
          <a:bodyPr/>
          <a:p>
            <a:fld id="{ED3D7FDA-B821-4683-A7A4-82505EA4C2DE}"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62" name=""/>
        <p:cNvGrpSpPr/>
        <p:nvPr/>
      </p:nvGrpSpPr>
      <p:grpSpPr>
        <a:xfrm>
          <a:off x="0" y="0"/>
          <a:ext cx="0" cy="0"/>
          <a:chOff x="0" y="0"/>
          <a:chExt cx="0" cy="0"/>
        </a:xfrm>
      </p:grpSpPr>
      <p:grpSp>
        <p:nvGrpSpPr>
          <p:cNvPr id="63"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639"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40"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4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42"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43"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44"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4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4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4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dirty="0" lang="en-US"/>
          </a:p>
        </p:txBody>
      </p:sp>
      <p:sp>
        <p:nvSpPr>
          <p:cNvPr id="104864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GB"/>
              <a:t>Click to edit Master subtitle style</a:t>
            </a:r>
            <a:endParaRPr dirty="0" lang="en-US"/>
          </a:p>
        </p:txBody>
      </p:sp>
      <p:sp>
        <p:nvSpPr>
          <p:cNvPr id="1048649" name="Date Placeholder 3"/>
          <p:cNvSpPr>
            <a:spLocks noGrp="1"/>
          </p:cNvSpPr>
          <p:nvPr>
            <p:ph type="dt" sz="half" idx="10"/>
          </p:nvPr>
        </p:nvSpPr>
        <p:spPr/>
        <p:txBody>
          <a:bodyPr/>
          <a:p>
            <a:fld id="{B61BEF0D-F0BB-DE4B-95CE-6DB70DBA9567}" type="datetimeFigureOut">
              <a:rPr dirty="0" lang="en-US"/>
              <a:t>2/14/2021</a:t>
            </a:fld>
            <a:endParaRPr dirty="0" lang="en-US"/>
          </a:p>
        </p:txBody>
      </p:sp>
      <p:sp>
        <p:nvSpPr>
          <p:cNvPr id="1048650" name="Footer Placeholder 4"/>
          <p:cNvSpPr>
            <a:spLocks noGrp="1"/>
          </p:cNvSpPr>
          <p:nvPr>
            <p:ph type="ftr" sz="quarter" idx="11"/>
          </p:nvPr>
        </p:nvSpPr>
        <p:spPr/>
        <p:txBody>
          <a:bodyPr/>
          <a:p>
            <a:endParaRPr dirty="0" lang="en-US"/>
          </a:p>
        </p:txBody>
      </p:sp>
      <p:sp>
        <p:nvSpPr>
          <p:cNvPr id="104865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72" name=""/>
        <p:cNvGrpSpPr/>
        <p:nvPr/>
      </p:nvGrpSpPr>
      <p:grpSpPr>
        <a:xfrm>
          <a:off x="0" y="0"/>
          <a:ext cx="0" cy="0"/>
          <a:chOff x="0" y="0"/>
          <a:chExt cx="0" cy="0"/>
        </a:xfrm>
      </p:grpSpPr>
      <p:sp>
        <p:nvSpPr>
          <p:cNvPr id="1048701"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GB"/>
              <a:t>Click to edit Master title style</a:t>
            </a:r>
            <a:endParaRPr dirty="0" lang="en-US"/>
          </a:p>
        </p:txBody>
      </p:sp>
      <p:sp>
        <p:nvSpPr>
          <p:cNvPr id="104870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GB"/>
              <a:t>Click to edit Master text styles</a:t>
            </a:r>
          </a:p>
        </p:txBody>
      </p:sp>
      <p:sp>
        <p:nvSpPr>
          <p:cNvPr id="1048703" name="Date Placeholder 3"/>
          <p:cNvSpPr>
            <a:spLocks noGrp="1"/>
          </p:cNvSpPr>
          <p:nvPr>
            <p:ph type="dt" sz="half" idx="10"/>
          </p:nvPr>
        </p:nvSpPr>
        <p:spPr/>
        <p:txBody>
          <a:bodyPr/>
          <a:p>
            <a:fld id="{B61BEF0D-F0BB-DE4B-95CE-6DB70DBA9567}" type="datetimeFigureOut">
              <a:rPr dirty="0" lang="en-US"/>
              <a:t>2/14/2021</a:t>
            </a:fld>
            <a:endParaRPr dirty="0" lang="en-US"/>
          </a:p>
        </p:txBody>
      </p:sp>
      <p:sp>
        <p:nvSpPr>
          <p:cNvPr id="1048704" name="Footer Placeholder 4"/>
          <p:cNvSpPr>
            <a:spLocks noGrp="1"/>
          </p:cNvSpPr>
          <p:nvPr>
            <p:ph type="ftr" sz="quarter" idx="11"/>
          </p:nvPr>
        </p:nvSpPr>
        <p:spPr/>
        <p:txBody>
          <a:bodyPr/>
          <a:p>
            <a:endParaRPr dirty="0" lang="en-US"/>
          </a:p>
        </p:txBody>
      </p:sp>
      <p:sp>
        <p:nvSpPr>
          <p:cNvPr id="1048705"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6" name=""/>
        <p:cNvGrpSpPr/>
        <p:nvPr/>
      </p:nvGrpSpPr>
      <p:grpSpPr>
        <a:xfrm>
          <a:off x="0" y="0"/>
          <a:ext cx="0" cy="0"/>
          <a:chOff x="0" y="0"/>
          <a:chExt cx="0" cy="0"/>
        </a:xfrm>
      </p:grpSpPr>
      <p:sp>
        <p:nvSpPr>
          <p:cNvPr id="1048664"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GB"/>
              <a:t>Click to edit Master title style</a:t>
            </a:r>
            <a:endParaRPr dirty="0" lang="en-US"/>
          </a:p>
        </p:txBody>
      </p:sp>
      <p:sp>
        <p:nvSpPr>
          <p:cNvPr id="1048665"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GB"/>
              <a:t>Click to edit Master text styles</a:t>
            </a:r>
          </a:p>
        </p:txBody>
      </p:sp>
      <p:sp>
        <p:nvSpPr>
          <p:cNvPr id="1048666"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GB"/>
              <a:t>Click to edit Master text styles</a:t>
            </a:r>
          </a:p>
        </p:txBody>
      </p:sp>
      <p:sp>
        <p:nvSpPr>
          <p:cNvPr id="1048667" name="Date Placeholder 3"/>
          <p:cNvSpPr>
            <a:spLocks noGrp="1"/>
          </p:cNvSpPr>
          <p:nvPr>
            <p:ph type="dt" sz="half" idx="10"/>
          </p:nvPr>
        </p:nvSpPr>
        <p:spPr/>
        <p:txBody>
          <a:bodyPr/>
          <a:p>
            <a:fld id="{B61BEF0D-F0BB-DE4B-95CE-6DB70DBA9567}" type="datetimeFigureOut">
              <a:rPr dirty="0" lang="en-US"/>
              <a:t>2/14/2021</a:t>
            </a:fld>
            <a:endParaRPr dirty="0" lang="en-US"/>
          </a:p>
        </p:txBody>
      </p:sp>
      <p:sp>
        <p:nvSpPr>
          <p:cNvPr id="1048668" name="Footer Placeholder 4"/>
          <p:cNvSpPr>
            <a:spLocks noGrp="1"/>
          </p:cNvSpPr>
          <p:nvPr>
            <p:ph type="ftr" sz="quarter" idx="11"/>
          </p:nvPr>
        </p:nvSpPr>
        <p:spPr/>
        <p:txBody>
          <a:bodyPr/>
          <a:p>
            <a:endParaRPr dirty="0" lang="en-US"/>
          </a:p>
        </p:txBody>
      </p:sp>
      <p:sp>
        <p:nvSpPr>
          <p:cNvPr id="1048669"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70"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71"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71" name=""/>
        <p:cNvGrpSpPr/>
        <p:nvPr/>
      </p:nvGrpSpPr>
      <p:grpSpPr>
        <a:xfrm>
          <a:off x="0" y="0"/>
          <a:ext cx="0" cy="0"/>
          <a:chOff x="0" y="0"/>
          <a:chExt cx="0" cy="0"/>
        </a:xfrm>
      </p:grpSpPr>
      <p:sp>
        <p:nvSpPr>
          <p:cNvPr id="1048696"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GB"/>
              <a:t>Click to edit Master title style</a:t>
            </a:r>
            <a:endParaRPr dirty="0" lang="en-US"/>
          </a:p>
        </p:txBody>
      </p:sp>
      <p:sp>
        <p:nvSpPr>
          <p:cNvPr id="104869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GB"/>
              <a:t>Click to edit Master text styles</a:t>
            </a:r>
          </a:p>
        </p:txBody>
      </p:sp>
      <p:sp>
        <p:nvSpPr>
          <p:cNvPr id="1048698" name="Date Placeholder 3"/>
          <p:cNvSpPr>
            <a:spLocks noGrp="1"/>
          </p:cNvSpPr>
          <p:nvPr>
            <p:ph type="dt" sz="half" idx="10"/>
          </p:nvPr>
        </p:nvSpPr>
        <p:spPr/>
        <p:txBody>
          <a:bodyPr/>
          <a:p>
            <a:fld id="{B61BEF0D-F0BB-DE4B-95CE-6DB70DBA9567}" type="datetimeFigureOut">
              <a:rPr dirty="0" lang="en-US"/>
              <a:t>2/14/2021</a:t>
            </a:fld>
            <a:endParaRPr dirty="0" lang="en-US"/>
          </a:p>
        </p:txBody>
      </p:sp>
      <p:sp>
        <p:nvSpPr>
          <p:cNvPr id="1048699" name="Footer Placeholder 4"/>
          <p:cNvSpPr>
            <a:spLocks noGrp="1"/>
          </p:cNvSpPr>
          <p:nvPr>
            <p:ph type="ftr" sz="quarter" idx="11"/>
          </p:nvPr>
        </p:nvSpPr>
        <p:spPr/>
        <p:txBody>
          <a:bodyPr/>
          <a:p>
            <a:endParaRPr dirty="0" lang="en-US"/>
          </a:p>
        </p:txBody>
      </p:sp>
      <p:sp>
        <p:nvSpPr>
          <p:cNvPr id="104870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5" name=""/>
        <p:cNvGrpSpPr/>
        <p:nvPr/>
      </p:nvGrpSpPr>
      <p:grpSpPr>
        <a:xfrm>
          <a:off x="0" y="0"/>
          <a:ext cx="0" cy="0"/>
          <a:chOff x="0" y="0"/>
          <a:chExt cx="0" cy="0"/>
        </a:xfrm>
      </p:grpSpPr>
      <p:sp>
        <p:nvSpPr>
          <p:cNvPr id="1048656"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GB"/>
              <a:t>Click to edit Master title style</a:t>
            </a:r>
            <a:endParaRPr dirty="0" lang="en-US"/>
          </a:p>
        </p:txBody>
      </p:sp>
      <p:sp>
        <p:nvSpPr>
          <p:cNvPr id="1048657"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GB"/>
              <a:t>Click to edit Master text styles</a:t>
            </a:r>
          </a:p>
        </p:txBody>
      </p:sp>
      <p:sp>
        <p:nvSpPr>
          <p:cNvPr id="104865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GB"/>
              <a:t>Click to edit Master text styles</a:t>
            </a:r>
          </a:p>
        </p:txBody>
      </p:sp>
      <p:sp>
        <p:nvSpPr>
          <p:cNvPr id="1048659" name="Date Placeholder 3"/>
          <p:cNvSpPr>
            <a:spLocks noGrp="1"/>
          </p:cNvSpPr>
          <p:nvPr>
            <p:ph type="dt" sz="half" idx="10"/>
          </p:nvPr>
        </p:nvSpPr>
        <p:spPr/>
        <p:txBody>
          <a:bodyPr/>
          <a:p>
            <a:fld id="{B61BEF0D-F0BB-DE4B-95CE-6DB70DBA9567}" type="datetimeFigureOut">
              <a:rPr dirty="0" lang="en-US"/>
              <a:t>2/14/2021</a:t>
            </a:fld>
            <a:endParaRPr dirty="0" lang="en-US"/>
          </a:p>
        </p:txBody>
      </p:sp>
      <p:sp>
        <p:nvSpPr>
          <p:cNvPr id="1048660" name="Footer Placeholder 4"/>
          <p:cNvSpPr>
            <a:spLocks noGrp="1"/>
          </p:cNvSpPr>
          <p:nvPr>
            <p:ph type="ftr" sz="quarter" idx="11"/>
          </p:nvPr>
        </p:nvSpPr>
        <p:spPr/>
        <p:txBody>
          <a:bodyPr/>
          <a:p>
            <a:endParaRPr dirty="0" lang="en-US"/>
          </a:p>
        </p:txBody>
      </p:sp>
      <p:sp>
        <p:nvSpPr>
          <p:cNvPr id="1048661"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62"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63"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74" name=""/>
        <p:cNvGrpSpPr/>
        <p:nvPr/>
      </p:nvGrpSpPr>
      <p:grpSpPr>
        <a:xfrm>
          <a:off x="0" y="0"/>
          <a:ext cx="0" cy="0"/>
          <a:chOff x="0" y="0"/>
          <a:chExt cx="0" cy="0"/>
        </a:xfrm>
      </p:grpSpPr>
      <p:sp>
        <p:nvSpPr>
          <p:cNvPr id="1048712"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GB"/>
              <a:t>Click to edit Master title style</a:t>
            </a:r>
            <a:endParaRPr dirty="0" lang="en-US"/>
          </a:p>
        </p:txBody>
      </p:sp>
      <p:sp>
        <p:nvSpPr>
          <p:cNvPr id="1048713"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GB"/>
              <a:t>Click to edit Master text styles</a:t>
            </a:r>
          </a:p>
        </p:txBody>
      </p:sp>
      <p:sp>
        <p:nvSpPr>
          <p:cNvPr id="104871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GB"/>
              <a:t>Click to edit Master text styles</a:t>
            </a:r>
          </a:p>
        </p:txBody>
      </p:sp>
      <p:sp>
        <p:nvSpPr>
          <p:cNvPr id="1048715" name="Date Placeholder 3"/>
          <p:cNvSpPr>
            <a:spLocks noGrp="1"/>
          </p:cNvSpPr>
          <p:nvPr>
            <p:ph type="dt" sz="half" idx="10"/>
          </p:nvPr>
        </p:nvSpPr>
        <p:spPr/>
        <p:txBody>
          <a:bodyPr/>
          <a:p>
            <a:fld id="{B61BEF0D-F0BB-DE4B-95CE-6DB70DBA9567}" type="datetimeFigureOut">
              <a:rPr dirty="0" lang="en-US"/>
              <a:t>2/14/2021</a:t>
            </a:fld>
            <a:endParaRPr dirty="0" lang="en-US"/>
          </a:p>
        </p:txBody>
      </p:sp>
      <p:sp>
        <p:nvSpPr>
          <p:cNvPr id="1048716" name="Footer Placeholder 4"/>
          <p:cNvSpPr>
            <a:spLocks noGrp="1"/>
          </p:cNvSpPr>
          <p:nvPr>
            <p:ph type="ftr" sz="quarter" idx="11"/>
          </p:nvPr>
        </p:nvSpPr>
        <p:spPr/>
        <p:txBody>
          <a:bodyPr/>
          <a:p>
            <a:endParaRPr dirty="0" lang="en-US"/>
          </a:p>
        </p:txBody>
      </p:sp>
      <p:sp>
        <p:nvSpPr>
          <p:cNvPr id="104871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8" name=""/>
        <p:cNvGrpSpPr/>
        <p:nvPr/>
      </p:nvGrpSpPr>
      <p:grpSpPr>
        <a:xfrm>
          <a:off x="0" y="0"/>
          <a:ext cx="0" cy="0"/>
          <a:chOff x="0" y="0"/>
          <a:chExt cx="0" cy="0"/>
        </a:xfrm>
      </p:grpSpPr>
      <p:sp>
        <p:nvSpPr>
          <p:cNvPr id="1048678" name="Title 1"/>
          <p:cNvSpPr>
            <a:spLocks noGrp="1"/>
          </p:cNvSpPr>
          <p:nvPr>
            <p:ph type="title"/>
          </p:nvPr>
        </p:nvSpPr>
        <p:spPr/>
        <p:txBody>
          <a:bodyPr/>
          <a:p>
            <a:r>
              <a:rPr lang="en-GB"/>
              <a:t>Click to edit Master title style</a:t>
            </a:r>
            <a:endParaRPr dirty="0" lang="en-US"/>
          </a:p>
        </p:txBody>
      </p:sp>
      <p:sp>
        <p:nvSpPr>
          <p:cNvPr id="1048679" name="Vertical Text Placeholder 2"/>
          <p:cNvSpPr>
            <a:spLocks noGrp="1"/>
          </p:cNvSpPr>
          <p:nvPr>
            <p:ph type="body" orient="vert" idx="1"/>
          </p:nvPr>
        </p:nvSpPr>
        <p:spPr/>
        <p:txBody>
          <a:bodyPr vert="eaVert"/>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lang="en-US"/>
          </a:p>
        </p:txBody>
      </p:sp>
      <p:sp>
        <p:nvSpPr>
          <p:cNvPr id="1048680" name="Date Placeholder 3"/>
          <p:cNvSpPr>
            <a:spLocks noGrp="1"/>
          </p:cNvSpPr>
          <p:nvPr>
            <p:ph type="dt" sz="half" idx="10"/>
          </p:nvPr>
        </p:nvSpPr>
        <p:spPr/>
        <p:txBody>
          <a:bodyPr/>
          <a:p>
            <a:fld id="{55C6B4A9-1611-4792-9094-5F34BCA07E0B}" type="datetimeFigureOut">
              <a:rPr dirty="0" lang="en-US"/>
              <a:t>2/14/2021</a:t>
            </a:fld>
            <a:endParaRPr dirty="0" lang="en-US"/>
          </a:p>
        </p:txBody>
      </p:sp>
      <p:sp>
        <p:nvSpPr>
          <p:cNvPr id="1048681" name="Footer Placeholder 4"/>
          <p:cNvSpPr>
            <a:spLocks noGrp="1"/>
          </p:cNvSpPr>
          <p:nvPr>
            <p:ph type="ftr" sz="quarter" idx="11"/>
          </p:nvPr>
        </p:nvSpPr>
        <p:spPr/>
        <p:txBody>
          <a:bodyPr/>
          <a:p>
            <a:endParaRPr dirty="0" lang="en-US"/>
          </a:p>
        </p:txBody>
      </p:sp>
      <p:sp>
        <p:nvSpPr>
          <p:cNvPr id="1048682"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6" name=""/>
        <p:cNvGrpSpPr/>
        <p:nvPr/>
      </p:nvGrpSpPr>
      <p:grpSpPr>
        <a:xfrm>
          <a:off x="0" y="0"/>
          <a:ext cx="0" cy="0"/>
          <a:chOff x="0" y="0"/>
          <a:chExt cx="0" cy="0"/>
        </a:xfrm>
      </p:grpSpPr>
      <p:sp>
        <p:nvSpPr>
          <p:cNvPr id="1048724" name="Vertical Title 1"/>
          <p:cNvSpPr>
            <a:spLocks noGrp="1"/>
          </p:cNvSpPr>
          <p:nvPr>
            <p:ph type="title" orient="vert"/>
          </p:nvPr>
        </p:nvSpPr>
        <p:spPr>
          <a:xfrm>
            <a:off x="7967673" y="609599"/>
            <a:ext cx="1304743" cy="5251451"/>
          </a:xfrm>
        </p:spPr>
        <p:txBody>
          <a:bodyPr anchor="ctr" vert="eaVert"/>
          <a:p>
            <a:r>
              <a:rPr lang="en-GB"/>
              <a:t>Click to edit Master title style</a:t>
            </a:r>
            <a:endParaRPr dirty="0" lang="en-US"/>
          </a:p>
        </p:txBody>
      </p:sp>
      <p:sp>
        <p:nvSpPr>
          <p:cNvPr id="1048725" name="Vertical Text Placeholder 2"/>
          <p:cNvSpPr>
            <a:spLocks noGrp="1"/>
          </p:cNvSpPr>
          <p:nvPr>
            <p:ph type="body" orient="vert" idx="1"/>
          </p:nvPr>
        </p:nvSpPr>
        <p:spPr>
          <a:xfrm>
            <a:off x="677335" y="609600"/>
            <a:ext cx="7060150" cy="5251450"/>
          </a:xfrm>
        </p:spPr>
        <p:txBody>
          <a:bodyPr vert="eaVert"/>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lang="en-US"/>
          </a:p>
        </p:txBody>
      </p:sp>
      <p:sp>
        <p:nvSpPr>
          <p:cNvPr id="1048726" name="Date Placeholder 3"/>
          <p:cNvSpPr>
            <a:spLocks noGrp="1"/>
          </p:cNvSpPr>
          <p:nvPr>
            <p:ph type="dt" sz="half" idx="10"/>
          </p:nvPr>
        </p:nvSpPr>
        <p:spPr/>
        <p:txBody>
          <a:bodyPr/>
          <a:p>
            <a:fld id="{B61BEF0D-F0BB-DE4B-95CE-6DB70DBA9567}" type="datetimeFigureOut">
              <a:rPr dirty="0" lang="en-US"/>
              <a:t>2/14/2021</a:t>
            </a:fld>
            <a:endParaRPr dirty="0" lang="en-US"/>
          </a:p>
        </p:txBody>
      </p:sp>
      <p:sp>
        <p:nvSpPr>
          <p:cNvPr id="1048727" name="Footer Placeholder 4"/>
          <p:cNvSpPr>
            <a:spLocks noGrp="1"/>
          </p:cNvSpPr>
          <p:nvPr>
            <p:ph type="ftr" sz="quarter" idx="11"/>
          </p:nvPr>
        </p:nvSpPr>
        <p:spPr/>
        <p:txBody>
          <a:bodyPr/>
          <a:p>
            <a:endParaRPr dirty="0" lang="en-US"/>
          </a:p>
        </p:txBody>
      </p:sp>
      <p:sp>
        <p:nvSpPr>
          <p:cNvPr id="104872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597" name="Title 1"/>
          <p:cNvSpPr>
            <a:spLocks noGrp="1"/>
          </p:cNvSpPr>
          <p:nvPr>
            <p:ph type="title"/>
          </p:nvPr>
        </p:nvSpPr>
        <p:spPr/>
        <p:txBody>
          <a:bodyPr>
            <a:normAutofit/>
          </a:bodyPr>
          <a:lstStyle>
            <a:lvl1pPr>
              <a:defRPr sz="3600"/>
            </a:lvl1pPr>
          </a:lstStyle>
          <a:p>
            <a:r>
              <a:rPr lang="en-GB"/>
              <a:t>Click to edit Master title style</a:t>
            </a:r>
            <a:endParaRPr dirty="0" lang="en-US"/>
          </a:p>
        </p:txBody>
      </p:sp>
      <p:sp>
        <p:nvSpPr>
          <p:cNvPr id="1048598" name="Content Placeholder 2"/>
          <p:cNvSpPr>
            <a:spLocks noGrp="1"/>
          </p:cNvSpPr>
          <p:nvPr>
            <p:ph idx="1"/>
          </p:nvPr>
        </p:nvSpPr>
        <p:spPr/>
        <p:txBody>
          <a:bodyPr/>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2/14/2021</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9" name=""/>
        <p:cNvGrpSpPr/>
        <p:nvPr/>
      </p:nvGrpSpPr>
      <p:grpSpPr>
        <a:xfrm>
          <a:off x="0" y="0"/>
          <a:ext cx="0" cy="0"/>
          <a:chOff x="0" y="0"/>
          <a:chExt cx="0" cy="0"/>
        </a:xfrm>
      </p:grpSpPr>
      <p:sp>
        <p:nvSpPr>
          <p:cNvPr id="1048683" name="Title 1"/>
          <p:cNvSpPr>
            <a:spLocks noGrp="1"/>
          </p:cNvSpPr>
          <p:nvPr>
            <p:ph type="title"/>
          </p:nvPr>
        </p:nvSpPr>
        <p:spPr>
          <a:xfrm>
            <a:off x="677335" y="2700867"/>
            <a:ext cx="8596668" cy="1826581"/>
          </a:xfrm>
        </p:spPr>
        <p:txBody>
          <a:bodyPr anchor="b"/>
          <a:lstStyle>
            <a:lvl1pPr algn="l">
              <a:defRPr b="0" cap="none" sz="4000"/>
            </a:lvl1pPr>
          </a:lstStyle>
          <a:p>
            <a:r>
              <a:rPr lang="en-GB"/>
              <a:t>Click to edit Master title style</a:t>
            </a:r>
            <a:endParaRPr dirty="0" lang="en-US"/>
          </a:p>
        </p:txBody>
      </p:sp>
      <p:sp>
        <p:nvSpPr>
          <p:cNvPr id="1048684"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GB"/>
              <a:t>Click to edit Master text styles</a:t>
            </a:r>
          </a:p>
        </p:txBody>
      </p:sp>
      <p:sp>
        <p:nvSpPr>
          <p:cNvPr id="1048685" name="Date Placeholder 3"/>
          <p:cNvSpPr>
            <a:spLocks noGrp="1"/>
          </p:cNvSpPr>
          <p:nvPr>
            <p:ph type="dt" sz="half" idx="10"/>
          </p:nvPr>
        </p:nvSpPr>
        <p:spPr/>
        <p:txBody>
          <a:bodyPr/>
          <a:p>
            <a:fld id="{B61BEF0D-F0BB-DE4B-95CE-6DB70DBA9567}" type="datetimeFigureOut">
              <a:rPr dirty="0" lang="en-US"/>
              <a:t>2/14/2021</a:t>
            </a:fld>
            <a:endParaRPr dirty="0" lang="en-US"/>
          </a:p>
        </p:txBody>
      </p:sp>
      <p:sp>
        <p:nvSpPr>
          <p:cNvPr id="1048686" name="Footer Placeholder 4"/>
          <p:cNvSpPr>
            <a:spLocks noGrp="1"/>
          </p:cNvSpPr>
          <p:nvPr>
            <p:ph type="ftr" sz="quarter" idx="11"/>
          </p:nvPr>
        </p:nvSpPr>
        <p:spPr/>
        <p:txBody>
          <a:bodyPr/>
          <a:p>
            <a:endParaRPr dirty="0" lang="en-US"/>
          </a:p>
        </p:txBody>
      </p:sp>
      <p:sp>
        <p:nvSpPr>
          <p:cNvPr id="104868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3" name=""/>
        <p:cNvGrpSpPr/>
        <p:nvPr/>
      </p:nvGrpSpPr>
      <p:grpSpPr>
        <a:xfrm>
          <a:off x="0" y="0"/>
          <a:ext cx="0" cy="0"/>
          <a:chOff x="0" y="0"/>
          <a:chExt cx="0" cy="0"/>
        </a:xfrm>
      </p:grpSpPr>
      <p:sp>
        <p:nvSpPr>
          <p:cNvPr id="1048706" name="Title 1"/>
          <p:cNvSpPr>
            <a:spLocks noGrp="1"/>
          </p:cNvSpPr>
          <p:nvPr>
            <p:ph type="title"/>
          </p:nvPr>
        </p:nvSpPr>
        <p:spPr/>
        <p:txBody>
          <a:bodyPr/>
          <a:p>
            <a:r>
              <a:rPr lang="en-GB"/>
              <a:t>Click to edit Master title style</a:t>
            </a:r>
            <a:endParaRPr dirty="0" lang="en-US"/>
          </a:p>
        </p:txBody>
      </p:sp>
      <p:sp>
        <p:nvSpPr>
          <p:cNvPr id="1048707" name="Content Placeholder 2"/>
          <p:cNvSpPr>
            <a:spLocks noGrp="1"/>
          </p:cNvSpPr>
          <p:nvPr>
            <p:ph sz="half" idx="1"/>
          </p:nvPr>
        </p:nvSpPr>
        <p:spPr>
          <a:xfrm>
            <a:off x="677334" y="2160589"/>
            <a:ext cx="4184035" cy="3880772"/>
          </a:xfrm>
        </p:spPr>
        <p:txBody>
          <a:bodyPr/>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lang="en-US"/>
          </a:p>
        </p:txBody>
      </p:sp>
      <p:sp>
        <p:nvSpPr>
          <p:cNvPr id="1048708" name="Content Placeholder 3"/>
          <p:cNvSpPr>
            <a:spLocks noGrp="1"/>
          </p:cNvSpPr>
          <p:nvPr>
            <p:ph sz="half" idx="2"/>
          </p:nvPr>
        </p:nvSpPr>
        <p:spPr>
          <a:xfrm>
            <a:off x="5089970" y="2160589"/>
            <a:ext cx="4184034" cy="3880773"/>
          </a:xfrm>
        </p:spPr>
        <p:txBody>
          <a:bodyPr/>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lang="en-US"/>
          </a:p>
        </p:txBody>
      </p:sp>
      <p:sp>
        <p:nvSpPr>
          <p:cNvPr id="1048709" name="Date Placeholder 4"/>
          <p:cNvSpPr>
            <a:spLocks noGrp="1"/>
          </p:cNvSpPr>
          <p:nvPr>
            <p:ph type="dt" sz="half" idx="10"/>
          </p:nvPr>
        </p:nvSpPr>
        <p:spPr/>
        <p:txBody>
          <a:bodyPr/>
          <a:p>
            <a:fld id="{EB712588-04B1-427B-82EE-E8DB90309F08}" type="datetimeFigureOut">
              <a:rPr dirty="0" lang="en-US"/>
              <a:t>2/14/2021</a:t>
            </a:fld>
            <a:endParaRPr dirty="0" lang="en-US"/>
          </a:p>
        </p:txBody>
      </p:sp>
      <p:sp>
        <p:nvSpPr>
          <p:cNvPr id="1048710" name="Footer Placeholder 5"/>
          <p:cNvSpPr>
            <a:spLocks noGrp="1"/>
          </p:cNvSpPr>
          <p:nvPr>
            <p:ph type="ftr" sz="quarter" idx="11"/>
          </p:nvPr>
        </p:nvSpPr>
        <p:spPr/>
        <p:txBody>
          <a:bodyPr/>
          <a:p>
            <a:endParaRPr dirty="0" lang="en-US"/>
          </a:p>
        </p:txBody>
      </p:sp>
      <p:sp>
        <p:nvSpPr>
          <p:cNvPr id="1048711" name="Slide Number Placeholder 6"/>
          <p:cNvSpPr>
            <a:spLocks noGrp="1"/>
          </p:cNvSpPr>
          <p:nvPr>
            <p:ph type="sldNum" sz="quarter" idx="12"/>
          </p:nvPr>
        </p:nvSpPr>
        <p:spPr/>
        <p:txBody>
          <a:bodyPr/>
          <a:p>
            <a:fld id="{6FF9F0C5-380F-41C2-899A-BAC0F0927E16}"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0" name=""/>
        <p:cNvGrpSpPr/>
        <p:nvPr/>
      </p:nvGrpSpPr>
      <p:grpSpPr>
        <a:xfrm>
          <a:off x="0" y="0"/>
          <a:ext cx="0" cy="0"/>
          <a:chOff x="0" y="0"/>
          <a:chExt cx="0" cy="0"/>
        </a:xfrm>
      </p:grpSpPr>
      <p:sp>
        <p:nvSpPr>
          <p:cNvPr id="1048688" name="Title 1"/>
          <p:cNvSpPr>
            <a:spLocks noGrp="1"/>
          </p:cNvSpPr>
          <p:nvPr>
            <p:ph type="title"/>
          </p:nvPr>
        </p:nvSpPr>
        <p:spPr/>
        <p:txBody>
          <a:bodyPr/>
          <a:p>
            <a:r>
              <a:rPr lang="en-GB"/>
              <a:t>Click to edit Master title style</a:t>
            </a:r>
            <a:endParaRPr dirty="0" lang="en-US"/>
          </a:p>
        </p:txBody>
      </p:sp>
      <p:sp>
        <p:nvSpPr>
          <p:cNvPr id="1048689"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GB"/>
              <a:t>Click to edit Master text styles</a:t>
            </a:r>
          </a:p>
        </p:txBody>
      </p:sp>
      <p:sp>
        <p:nvSpPr>
          <p:cNvPr id="1048690" name="Content Placeholder 3"/>
          <p:cNvSpPr>
            <a:spLocks noGrp="1"/>
          </p:cNvSpPr>
          <p:nvPr>
            <p:ph sz="half" idx="2"/>
          </p:nvPr>
        </p:nvSpPr>
        <p:spPr>
          <a:xfrm>
            <a:off x="675745" y="2737245"/>
            <a:ext cx="4185623" cy="3304117"/>
          </a:xfrm>
        </p:spPr>
        <p:txBody>
          <a:bodyPr>
            <a:normAutofit/>
          </a:bodyPr>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lang="en-US"/>
          </a:p>
        </p:txBody>
      </p:sp>
      <p:sp>
        <p:nvSpPr>
          <p:cNvPr id="1048691"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GB"/>
              <a:t>Click to edit Master text styles</a:t>
            </a:r>
          </a:p>
        </p:txBody>
      </p:sp>
      <p:sp>
        <p:nvSpPr>
          <p:cNvPr id="1048692" name="Content Placeholder 5"/>
          <p:cNvSpPr>
            <a:spLocks noGrp="1"/>
          </p:cNvSpPr>
          <p:nvPr>
            <p:ph sz="quarter" idx="4"/>
          </p:nvPr>
        </p:nvSpPr>
        <p:spPr>
          <a:xfrm>
            <a:off x="5088384" y="2737245"/>
            <a:ext cx="4185617" cy="3304117"/>
          </a:xfrm>
        </p:spPr>
        <p:txBody>
          <a:bodyPr>
            <a:normAutofit/>
          </a:bodyPr>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lang="en-US"/>
          </a:p>
        </p:txBody>
      </p:sp>
      <p:sp>
        <p:nvSpPr>
          <p:cNvPr id="1048693" name="Date Placeholder 6"/>
          <p:cNvSpPr>
            <a:spLocks noGrp="1"/>
          </p:cNvSpPr>
          <p:nvPr>
            <p:ph type="dt" sz="half" idx="10"/>
          </p:nvPr>
        </p:nvSpPr>
        <p:spPr/>
        <p:txBody>
          <a:bodyPr/>
          <a:p>
            <a:fld id="{B61BEF0D-F0BB-DE4B-95CE-6DB70DBA9567}" type="datetimeFigureOut">
              <a:rPr dirty="0" lang="en-US"/>
              <a:t>2/14/2021</a:t>
            </a:fld>
            <a:endParaRPr dirty="0" lang="en-US"/>
          </a:p>
        </p:txBody>
      </p:sp>
      <p:sp>
        <p:nvSpPr>
          <p:cNvPr id="1048694" name="Footer Placeholder 7"/>
          <p:cNvSpPr>
            <a:spLocks noGrp="1"/>
          </p:cNvSpPr>
          <p:nvPr>
            <p:ph type="ftr" sz="quarter" idx="11"/>
          </p:nvPr>
        </p:nvSpPr>
        <p:spPr/>
        <p:txBody>
          <a:bodyPr/>
          <a:p>
            <a:endParaRPr dirty="0" lang="en-US"/>
          </a:p>
        </p:txBody>
      </p:sp>
      <p:sp>
        <p:nvSpPr>
          <p:cNvPr id="1048695"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4" name=""/>
        <p:cNvGrpSpPr/>
        <p:nvPr/>
      </p:nvGrpSpPr>
      <p:grpSpPr>
        <a:xfrm>
          <a:off x="0" y="0"/>
          <a:ext cx="0" cy="0"/>
          <a:chOff x="0" y="0"/>
          <a:chExt cx="0" cy="0"/>
        </a:xfrm>
      </p:grpSpPr>
      <p:sp>
        <p:nvSpPr>
          <p:cNvPr id="1048652" name="Title 1"/>
          <p:cNvSpPr>
            <a:spLocks noGrp="1"/>
          </p:cNvSpPr>
          <p:nvPr>
            <p:ph type="title"/>
          </p:nvPr>
        </p:nvSpPr>
        <p:spPr>
          <a:xfrm>
            <a:off x="677334" y="609600"/>
            <a:ext cx="8596668" cy="1320800"/>
          </a:xfrm>
        </p:spPr>
        <p:txBody>
          <a:bodyPr/>
          <a:p>
            <a:r>
              <a:rPr lang="en-GB"/>
              <a:t>Click to edit Master title style</a:t>
            </a:r>
            <a:endParaRPr dirty="0" lang="en-US"/>
          </a:p>
        </p:txBody>
      </p:sp>
      <p:sp>
        <p:nvSpPr>
          <p:cNvPr id="1048653" name="Date Placeholder 2"/>
          <p:cNvSpPr>
            <a:spLocks noGrp="1"/>
          </p:cNvSpPr>
          <p:nvPr>
            <p:ph type="dt" sz="half" idx="10"/>
          </p:nvPr>
        </p:nvSpPr>
        <p:spPr/>
        <p:txBody>
          <a:bodyPr/>
          <a:p>
            <a:fld id="{B61BEF0D-F0BB-DE4B-95CE-6DB70DBA9567}" type="datetimeFigureOut">
              <a:rPr dirty="0" lang="en-US"/>
              <a:t>2/14/2021</a:t>
            </a:fld>
            <a:endParaRPr dirty="0" lang="en-US"/>
          </a:p>
        </p:txBody>
      </p:sp>
      <p:sp>
        <p:nvSpPr>
          <p:cNvPr id="1048654" name="Footer Placeholder 3"/>
          <p:cNvSpPr>
            <a:spLocks noGrp="1"/>
          </p:cNvSpPr>
          <p:nvPr>
            <p:ph type="ftr" sz="quarter" idx="11"/>
          </p:nvPr>
        </p:nvSpPr>
        <p:spPr/>
        <p:txBody>
          <a:bodyPr/>
          <a:p>
            <a:endParaRPr dirty="0" lang="en-US"/>
          </a:p>
        </p:txBody>
      </p:sp>
      <p:sp>
        <p:nvSpPr>
          <p:cNvPr id="1048655"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0" name=""/>
        <p:cNvGrpSpPr/>
        <p:nvPr/>
      </p:nvGrpSpPr>
      <p:grpSpPr>
        <a:xfrm>
          <a:off x="0" y="0"/>
          <a:ext cx="0" cy="0"/>
          <a:chOff x="0" y="0"/>
          <a:chExt cx="0" cy="0"/>
        </a:xfrm>
      </p:grpSpPr>
      <p:sp>
        <p:nvSpPr>
          <p:cNvPr id="1048589" name="Date Placeholder 1"/>
          <p:cNvSpPr>
            <a:spLocks noGrp="1"/>
          </p:cNvSpPr>
          <p:nvPr>
            <p:ph type="dt" sz="half" idx="10"/>
          </p:nvPr>
        </p:nvSpPr>
        <p:spPr/>
        <p:txBody>
          <a:bodyPr/>
          <a:p>
            <a:fld id="{B61BEF0D-F0BB-DE4B-95CE-6DB70DBA9567}" type="datetimeFigureOut">
              <a:rPr dirty="0" lang="en-US"/>
              <a:t>2/14/2021</a:t>
            </a:fld>
            <a:endParaRPr dirty="0" lang="en-US"/>
          </a:p>
        </p:txBody>
      </p:sp>
      <p:sp>
        <p:nvSpPr>
          <p:cNvPr id="1048590" name="Footer Placeholder 2"/>
          <p:cNvSpPr>
            <a:spLocks noGrp="1"/>
          </p:cNvSpPr>
          <p:nvPr>
            <p:ph type="ftr" sz="quarter" idx="11"/>
          </p:nvPr>
        </p:nvSpPr>
        <p:spPr/>
        <p:txBody>
          <a:bodyPr/>
          <a:p>
            <a:endParaRPr dirty="0" lang="en-US"/>
          </a:p>
        </p:txBody>
      </p:sp>
      <p:sp>
        <p:nvSpPr>
          <p:cNvPr id="1048591"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5" name=""/>
        <p:cNvGrpSpPr/>
        <p:nvPr/>
      </p:nvGrpSpPr>
      <p:grpSpPr>
        <a:xfrm>
          <a:off x="0" y="0"/>
          <a:ext cx="0" cy="0"/>
          <a:chOff x="0" y="0"/>
          <a:chExt cx="0" cy="0"/>
        </a:xfrm>
      </p:grpSpPr>
      <p:sp>
        <p:nvSpPr>
          <p:cNvPr id="1048718"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dirty="0" lang="en-US"/>
          </a:p>
        </p:txBody>
      </p:sp>
      <p:sp>
        <p:nvSpPr>
          <p:cNvPr id="1048719" name="Content Placeholder 2"/>
          <p:cNvSpPr>
            <a:spLocks noGrp="1"/>
          </p:cNvSpPr>
          <p:nvPr>
            <p:ph idx="1"/>
          </p:nvPr>
        </p:nvSpPr>
        <p:spPr>
          <a:xfrm>
            <a:off x="4760461" y="514924"/>
            <a:ext cx="4513541" cy="5526437"/>
          </a:xfrm>
        </p:spPr>
        <p:txBody>
          <a:bodyPr>
            <a:normAutofit/>
          </a:bodyPr>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lang="en-US"/>
          </a:p>
        </p:txBody>
      </p:sp>
      <p:sp>
        <p:nvSpPr>
          <p:cNvPr id="1048720"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GB"/>
              <a:t>Click to edit Master text styles</a:t>
            </a:r>
          </a:p>
        </p:txBody>
      </p:sp>
      <p:sp>
        <p:nvSpPr>
          <p:cNvPr id="1048721" name="Date Placeholder 4"/>
          <p:cNvSpPr>
            <a:spLocks noGrp="1"/>
          </p:cNvSpPr>
          <p:nvPr>
            <p:ph type="dt" sz="half" idx="10"/>
          </p:nvPr>
        </p:nvSpPr>
        <p:spPr/>
        <p:txBody>
          <a:bodyPr/>
          <a:p>
            <a:fld id="{42A54C80-263E-416B-A8E0-580EDEADCBDC}" type="datetimeFigureOut">
              <a:rPr dirty="0" lang="en-US"/>
              <a:t>2/14/2021</a:t>
            </a:fld>
            <a:endParaRPr dirty="0" lang="en-US"/>
          </a:p>
        </p:txBody>
      </p:sp>
      <p:sp>
        <p:nvSpPr>
          <p:cNvPr id="1048722" name="Footer Placeholder 5"/>
          <p:cNvSpPr>
            <a:spLocks noGrp="1"/>
          </p:cNvSpPr>
          <p:nvPr>
            <p:ph type="ftr" sz="quarter" idx="11"/>
          </p:nvPr>
        </p:nvSpPr>
        <p:spPr/>
        <p:txBody>
          <a:bodyPr/>
          <a:p>
            <a:endParaRPr dirty="0" lang="en-US"/>
          </a:p>
        </p:txBody>
      </p:sp>
      <p:sp>
        <p:nvSpPr>
          <p:cNvPr id="1048723"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7" name=""/>
        <p:cNvGrpSpPr/>
        <p:nvPr/>
      </p:nvGrpSpPr>
      <p:grpSpPr>
        <a:xfrm>
          <a:off x="0" y="0"/>
          <a:ext cx="0" cy="0"/>
          <a:chOff x="0" y="0"/>
          <a:chExt cx="0" cy="0"/>
        </a:xfrm>
      </p:grpSpPr>
      <p:sp>
        <p:nvSpPr>
          <p:cNvPr id="1048672" name="Title 1"/>
          <p:cNvSpPr>
            <a:spLocks noGrp="1"/>
          </p:cNvSpPr>
          <p:nvPr>
            <p:ph type="title"/>
          </p:nvPr>
        </p:nvSpPr>
        <p:spPr>
          <a:xfrm>
            <a:off x="677334" y="4800600"/>
            <a:ext cx="8596667" cy="566738"/>
          </a:xfrm>
        </p:spPr>
        <p:txBody>
          <a:bodyPr anchor="b">
            <a:normAutofit/>
          </a:bodyPr>
          <a:lstStyle>
            <a:lvl1pPr algn="l">
              <a:defRPr b="0" sz="2400"/>
            </a:lvl1pPr>
          </a:lstStyle>
          <a:p>
            <a:r>
              <a:rPr lang="en-GB"/>
              <a:t>Click to edit Master title style</a:t>
            </a:r>
            <a:endParaRPr dirty="0" lang="en-US"/>
          </a:p>
        </p:txBody>
      </p:sp>
      <p:sp>
        <p:nvSpPr>
          <p:cNvPr id="1048673"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GB"/>
              <a:t>Click icon to add picture</a:t>
            </a:r>
            <a:endParaRPr dirty="0" lang="en-US"/>
          </a:p>
        </p:txBody>
      </p:sp>
      <p:sp>
        <p:nvSpPr>
          <p:cNvPr id="1048674"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GB"/>
              <a:t>Click to edit Master text styles</a:t>
            </a:r>
          </a:p>
        </p:txBody>
      </p:sp>
      <p:sp>
        <p:nvSpPr>
          <p:cNvPr id="1048675" name="Date Placeholder 4"/>
          <p:cNvSpPr>
            <a:spLocks noGrp="1"/>
          </p:cNvSpPr>
          <p:nvPr>
            <p:ph type="dt" sz="half" idx="10"/>
          </p:nvPr>
        </p:nvSpPr>
        <p:spPr/>
        <p:txBody>
          <a:bodyPr/>
          <a:p>
            <a:fld id="{B61BEF0D-F0BB-DE4B-95CE-6DB70DBA9567}" type="datetimeFigureOut">
              <a:rPr dirty="0" lang="en-US"/>
              <a:t>2/14/2021</a:t>
            </a:fld>
            <a:endParaRPr dirty="0" lang="en-US"/>
          </a:p>
        </p:txBody>
      </p:sp>
      <p:sp>
        <p:nvSpPr>
          <p:cNvPr id="1048676" name="Footer Placeholder 5"/>
          <p:cNvSpPr>
            <a:spLocks noGrp="1"/>
          </p:cNvSpPr>
          <p:nvPr>
            <p:ph type="ftr" sz="quarter" idx="11"/>
          </p:nvPr>
        </p:nvSpPr>
        <p:spPr/>
        <p:txBody>
          <a:bodyPr/>
          <a:p>
            <a:endParaRPr dirty="0" lang="en-US"/>
          </a:p>
        </p:txBody>
      </p:sp>
      <p:sp>
        <p:nvSpPr>
          <p:cNvPr id="1048677"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GB"/>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2/14/2021</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2" name="Title 1"/>
          <p:cNvSpPr>
            <a:spLocks noGrp="1"/>
          </p:cNvSpPr>
          <p:nvPr>
            <p:ph type="ctrTitle" idx="4294967295"/>
          </p:nvPr>
        </p:nvSpPr>
        <p:spPr>
          <a:xfrm>
            <a:off x="1479468" y="578164"/>
            <a:ext cx="6477000" cy="2460043"/>
          </a:xfrm>
        </p:spPr>
        <p:txBody>
          <a:bodyPr>
            <a:noAutofit/>
          </a:bodyPr>
          <a:p>
            <a:pPr algn="ctr"/>
            <a:r>
              <a:rPr b="1" dirty="0" sz="3200" i="1" lang="en-IN" err="1">
                <a:latin typeface="Arial Black" panose="020B0604020202020204" pitchFamily="34" charset="0"/>
                <a:cs typeface="Arial Black" panose="020B0604020202020204" pitchFamily="34" charset="0"/>
              </a:rPr>
              <a:t>Friendbook</a:t>
            </a:r>
            <a:r>
              <a:rPr b="1" sz="3200" i="1" lang="en-IN">
                <a:latin typeface="Arial Black" panose="020B0604020202020204" pitchFamily="34" charset="0"/>
                <a:cs typeface="Arial Black" panose="020B0604020202020204" pitchFamily="34" charset="0"/>
              </a:rPr>
              <a:t>: </a:t>
            </a:r>
            <a:br>
              <a:rPr b="1" sz="3200" i="1" lang="en-US">
                <a:latin typeface="Arial Black" panose="020B0604020202020204" pitchFamily="34" charset="0"/>
                <a:cs typeface="Arial Black" panose="020B0604020202020204" pitchFamily="34" charset="0"/>
              </a:rPr>
            </a:br>
            <a:r>
              <a:rPr b="1" sz="3200" i="1" lang="en-IN">
                <a:latin typeface="Arial Black" panose="020B0604020202020204" pitchFamily="34" charset="0"/>
                <a:cs typeface="Arial Black" panose="020B0604020202020204" pitchFamily="34" charset="0"/>
              </a:rPr>
              <a:t>A </a:t>
            </a:r>
            <a:r>
              <a:rPr b="1" dirty="0" sz="3200" i="1" lang="en-IN">
                <a:latin typeface="Arial Black" panose="020B0604020202020204" pitchFamily="34" charset="0"/>
                <a:cs typeface="Arial Black" panose="020B0604020202020204" pitchFamily="34" charset="0"/>
              </a:rPr>
              <a:t>Semantic-based Friend Recommendation System for Social Networks</a:t>
            </a:r>
            <a:endParaRPr b="1" dirty="0" sz="3200" i="1" lang="en-US">
              <a:latin typeface="Arial Black" panose="020B0604020202020204" pitchFamily="34" charset="0"/>
              <a:cs typeface="Arial Black" panose="020B0604020202020204" pitchFamily="34" charset="0"/>
            </a:endParaRPr>
          </a:p>
        </p:txBody>
      </p:sp>
      <p:sp>
        <p:nvSpPr>
          <p:cNvPr id="1048593" name="TextBox 3"/>
          <p:cNvSpPr txBox="1"/>
          <p:nvPr/>
        </p:nvSpPr>
        <p:spPr>
          <a:xfrm>
            <a:off x="4839436" y="3669294"/>
            <a:ext cx="4759455" cy="358140"/>
          </a:xfrm>
          <a:prstGeom prst="rect"/>
          <a:noFill/>
        </p:spPr>
        <p:txBody>
          <a:bodyPr rtlCol="0" wrap="square">
            <a:spAutoFit/>
          </a:bodyPr>
          <a:p>
            <a:pPr algn="l"/>
            <a:endParaRPr lang="en-US"/>
          </a:p>
        </p:txBody>
      </p:sp>
      <p:sp>
        <p:nvSpPr>
          <p:cNvPr id="1048594" name="TextBox 7"/>
          <p:cNvSpPr txBox="1"/>
          <p:nvPr/>
        </p:nvSpPr>
        <p:spPr>
          <a:xfrm>
            <a:off x="4839436" y="3669294"/>
            <a:ext cx="4759455" cy="1869440"/>
          </a:xfrm>
          <a:prstGeom prst="rect"/>
          <a:noFill/>
        </p:spPr>
        <p:txBody>
          <a:bodyPr rtlCol="0" wrap="square">
            <a:spAutoFit/>
          </a:bodyPr>
          <a:p>
            <a:pPr algn="l"/>
            <a:r>
              <a:rPr sz="2400" lang="en-US"/>
              <a:t>By</a:t>
            </a:r>
          </a:p>
          <a:p>
            <a:pPr algn="l"/>
            <a:r>
              <a:rPr sz="2400" lang="en-US"/>
              <a:t>Uthkarsh Agarwal(17TR1A0585)</a:t>
            </a:r>
          </a:p>
          <a:p>
            <a:pPr algn="l"/>
            <a:r>
              <a:rPr sz="2400" lang="en-US"/>
              <a:t>B.Jyothi(18TR5A0502)</a:t>
            </a:r>
          </a:p>
          <a:p>
            <a:pPr algn="l"/>
            <a:r>
              <a:rPr sz="2400" lang="en-US"/>
              <a:t>M.Vaishnavi(17TR1A0549)</a:t>
            </a:r>
          </a:p>
          <a:p>
            <a:pPr algn="l"/>
            <a:r>
              <a:rPr sz="2400" lang="en-US"/>
              <a:t>K.Akhil(16TR1A0548)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9" name="Title 1"/>
          <p:cNvSpPr>
            <a:spLocks noGrp="1"/>
          </p:cNvSpPr>
          <p:nvPr>
            <p:ph type="title"/>
          </p:nvPr>
        </p:nvSpPr>
        <p:spPr/>
        <p:txBody>
          <a:bodyPr/>
          <a:p>
            <a:r>
              <a:rPr dirty="0" lang="en-US"/>
              <a:t>SOFTWARE REQUIREMENTS</a:t>
            </a:r>
          </a:p>
        </p:txBody>
      </p:sp>
      <p:sp>
        <p:nvSpPr>
          <p:cNvPr id="1048620" name="Content Placeholder 2"/>
          <p:cNvSpPr>
            <a:spLocks noGrp="1"/>
          </p:cNvSpPr>
          <p:nvPr>
            <p:ph idx="1"/>
          </p:nvPr>
        </p:nvSpPr>
        <p:spPr>
          <a:xfrm>
            <a:off x="838200" y="2006601"/>
            <a:ext cx="7848600" cy="4119033"/>
          </a:xfrm>
        </p:spPr>
        <p:txBody>
          <a:bodyPr/>
          <a:p>
            <a:pPr lvl="0"/>
            <a:r>
              <a:rPr dirty="0" sz="2400" lang="en-US"/>
              <a:t>Operating system 	: 	Windows </a:t>
            </a:r>
            <a:r>
              <a:rPr dirty="0" sz="2400" lang="en-US"/>
              <a:t>7</a:t>
            </a:r>
            <a:r>
              <a:rPr dirty="0" sz="2400" lang="en-US"/>
              <a:t>/</a:t>
            </a:r>
            <a:r>
              <a:rPr dirty="0" sz="2400" lang="en-US"/>
              <a:t>8</a:t>
            </a:r>
            <a:r>
              <a:rPr dirty="0" sz="2400" lang="en-US"/>
              <a:t>/</a:t>
            </a:r>
            <a:r>
              <a:rPr dirty="0" sz="2400" lang="en-US"/>
              <a:t>1</a:t>
            </a:r>
            <a:r>
              <a:rPr dirty="0" sz="2400" lang="en-US"/>
              <a:t>0</a:t>
            </a:r>
            <a:endParaRPr altLang="en-US" lang="zh-CN"/>
          </a:p>
          <a:p>
            <a:pPr lvl="0"/>
            <a:r>
              <a:rPr dirty="0" sz="2400" lang="en-US"/>
              <a:t>Coding Language	: 	JAVA/J2EE</a:t>
            </a:r>
          </a:p>
          <a:p>
            <a:pPr lvl="0"/>
            <a:r>
              <a:rPr dirty="0" sz="2400" lang="en-US"/>
              <a:t>IDE			:	</a:t>
            </a:r>
            <a:r>
              <a:rPr dirty="0" sz="2400" lang="en-US" err="1"/>
              <a:t>Netbeans</a:t>
            </a:r>
            <a:r>
              <a:rPr dirty="0" sz="2400" lang="en-US"/>
              <a:t> </a:t>
            </a:r>
            <a:r>
              <a:rPr dirty="0" sz="2400" lang="en-US"/>
              <a:t>1</a:t>
            </a:r>
            <a:r>
              <a:rPr dirty="0" sz="2400" lang="en-US"/>
              <a:t>2</a:t>
            </a:r>
            <a:r>
              <a:rPr dirty="0" sz="2400" lang="en-US"/>
              <a:t>.</a:t>
            </a:r>
            <a:r>
              <a:rPr dirty="0" sz="2400" lang="en-US"/>
              <a:t>2</a:t>
            </a:r>
            <a:endParaRPr altLang="en-US" lang="zh-CN"/>
          </a:p>
          <a:p>
            <a:pPr lvl="0"/>
            <a:r>
              <a:rPr dirty="0" sz="2400" lang="en-US"/>
              <a:t>Database		:	MYSQL</a:t>
            </a:r>
            <a:r>
              <a:rPr dirty="0" sz="2400" lang="en-US"/>
              <a:t> </a:t>
            </a:r>
            <a:r>
              <a:rPr dirty="0" sz="2400" lang="en-US"/>
              <a:t>8</a:t>
            </a:r>
            <a:r>
              <a:rPr dirty="0" sz="2400" lang="en-US"/>
              <a:t>.</a:t>
            </a:r>
            <a:r>
              <a:rPr dirty="0" sz="2400" lang="en-US"/>
              <a:t>0</a:t>
            </a:r>
            <a:r>
              <a:rPr dirty="0" sz="2400" lang="en-US"/>
              <a:t>.</a:t>
            </a:r>
            <a:r>
              <a:rPr dirty="0" sz="2400" lang="en-US"/>
              <a:t>2</a:t>
            </a:r>
            <a:r>
              <a:rPr dirty="0" sz="2400" lang="en-US"/>
              <a:t>3</a:t>
            </a:r>
            <a:endParaRPr altLang="en-US" lang="zh-CN"/>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1" name="Title 1"/>
          <p:cNvSpPr>
            <a:spLocks noGrp="1"/>
          </p:cNvSpPr>
          <p:nvPr>
            <p:ph type="title"/>
          </p:nvPr>
        </p:nvSpPr>
        <p:spPr/>
        <p:txBody>
          <a:bodyPr>
            <a:normAutofit/>
          </a:bodyPr>
          <a:p>
            <a:r>
              <a:rPr b="1" dirty="0" lang="en-US" u="sng"/>
              <a:t>MODULES:</a:t>
            </a:r>
            <a:br>
              <a:rPr dirty="0" lang="en-US"/>
            </a:br>
            <a:endParaRPr dirty="0" lang="en-US"/>
          </a:p>
        </p:txBody>
      </p:sp>
      <p:sp>
        <p:nvSpPr>
          <p:cNvPr id="1048622" name="Content Placeholder 2"/>
          <p:cNvSpPr>
            <a:spLocks noGrp="1"/>
          </p:cNvSpPr>
          <p:nvPr>
            <p:ph idx="1"/>
          </p:nvPr>
        </p:nvSpPr>
        <p:spPr/>
        <p:txBody>
          <a:bodyPr/>
          <a:p>
            <a:pPr lvl="0"/>
            <a:r>
              <a:rPr dirty="0" lang="en-US"/>
              <a:t>Life Style Modeling</a:t>
            </a:r>
          </a:p>
          <a:p>
            <a:pPr lvl="0"/>
            <a:r>
              <a:rPr dirty="0" lang="en-US"/>
              <a:t>Activity Recognition</a:t>
            </a:r>
          </a:p>
          <a:p>
            <a:pPr lvl="0"/>
            <a:r>
              <a:rPr dirty="0" lang="en-US"/>
              <a:t>Friend-matching Graph Construction</a:t>
            </a:r>
          </a:p>
          <a:p>
            <a:pPr lvl="0"/>
            <a:r>
              <a:rPr dirty="0" lang="en-US"/>
              <a:t>User Impact Ranking</a:t>
            </a:r>
          </a:p>
          <a:p>
            <a:endParaRPr dirty="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3" name="Title 1"/>
          <p:cNvSpPr>
            <a:spLocks noGrp="1"/>
          </p:cNvSpPr>
          <p:nvPr>
            <p:ph type="title"/>
          </p:nvPr>
        </p:nvSpPr>
        <p:spPr/>
        <p:txBody>
          <a:bodyPr>
            <a:normAutofit/>
          </a:bodyPr>
          <a:p>
            <a:r>
              <a:rPr b="1" dirty="0" lang="en-US"/>
              <a:t>Life Style Modeling</a:t>
            </a:r>
            <a:br>
              <a:rPr dirty="0" lang="en-US"/>
            </a:br>
            <a:endParaRPr dirty="0" lang="en-US"/>
          </a:p>
        </p:txBody>
      </p:sp>
      <p:sp>
        <p:nvSpPr>
          <p:cNvPr id="1048624" name="Content Placeholder 2"/>
          <p:cNvSpPr>
            <a:spLocks noGrp="1"/>
          </p:cNvSpPr>
          <p:nvPr>
            <p:ph idx="1"/>
          </p:nvPr>
        </p:nvSpPr>
        <p:spPr/>
        <p:txBody>
          <a:bodyPr>
            <a:normAutofit/>
          </a:bodyPr>
          <a:p>
            <a:pPr algn="just"/>
            <a:r>
              <a:rPr dirty="0" lang="en-US"/>
              <a:t>Life styles and activities are reflections of daily lives at two different levels where daily lives can be treated as a mixture of life styles and life styles as a mixture of activities. This is analogous to the treatment of documents as ensemble of topics and topics as ensemble of words. </a:t>
            </a:r>
          </a:p>
          <a:p>
            <a:pPr algn="just"/>
            <a:endParaRPr dirty="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5" name="Title 1"/>
          <p:cNvSpPr>
            <a:spLocks noGrp="1"/>
          </p:cNvSpPr>
          <p:nvPr>
            <p:ph type="title"/>
          </p:nvPr>
        </p:nvSpPr>
        <p:spPr/>
        <p:txBody>
          <a:bodyPr>
            <a:normAutofit/>
          </a:bodyPr>
          <a:p>
            <a:r>
              <a:rPr b="1" dirty="0" lang="en-US"/>
              <a:t>Activity Recognition</a:t>
            </a:r>
            <a:br>
              <a:rPr dirty="0" lang="en-US"/>
            </a:br>
            <a:endParaRPr dirty="0" lang="en-US"/>
          </a:p>
        </p:txBody>
      </p:sp>
      <p:sp>
        <p:nvSpPr>
          <p:cNvPr id="1048626" name="Content Placeholder 2"/>
          <p:cNvSpPr>
            <a:spLocks noGrp="1"/>
          </p:cNvSpPr>
          <p:nvPr>
            <p:ph idx="1"/>
          </p:nvPr>
        </p:nvSpPr>
        <p:spPr/>
        <p:txBody>
          <a:bodyPr/>
          <a:p>
            <a:pPr algn="just"/>
            <a:r>
              <a:rPr dirty="0" lang="en-US"/>
              <a:t>We need to first classify or recognize the activities of users. Life styles are usually reflected as a mixture of motion activities with different occurrence probability. Generally speaking, there are two mainstream approaches: supervised learning and unsupervised learning.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7" name="Title 1"/>
          <p:cNvSpPr>
            <a:spLocks noGrp="1"/>
          </p:cNvSpPr>
          <p:nvPr>
            <p:ph type="title"/>
          </p:nvPr>
        </p:nvSpPr>
        <p:spPr/>
        <p:txBody>
          <a:bodyPr>
            <a:normAutofit/>
          </a:bodyPr>
          <a:p>
            <a:r>
              <a:rPr b="1" dirty="0" lang="en-US"/>
              <a:t>Friend-matching Graph Construction</a:t>
            </a:r>
            <a:endParaRPr dirty="0" lang="en-US"/>
          </a:p>
        </p:txBody>
      </p:sp>
      <p:sp>
        <p:nvSpPr>
          <p:cNvPr id="1048628" name="Content Placeholder 2"/>
          <p:cNvSpPr>
            <a:spLocks noGrp="1"/>
          </p:cNvSpPr>
          <p:nvPr>
            <p:ph idx="1"/>
          </p:nvPr>
        </p:nvSpPr>
        <p:spPr/>
        <p:txBody>
          <a:bodyPr/>
          <a:p>
            <a:pPr algn="just"/>
            <a:r>
              <a:rPr dirty="0" lang="en-US"/>
              <a:t>To characterize relations among users, in this section, we propose the friend-matching graph to represent the similarity between their life styles and how they influence other people in the graph. In particular, we use the link weight between two users to represent the similarity of their life styles. Based on the friend-matching graph, we can obtain a user’s affinity reflecting how likely this user will be chosen as another user’s friend in the network.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9" name="Title 1"/>
          <p:cNvSpPr>
            <a:spLocks noGrp="1"/>
          </p:cNvSpPr>
          <p:nvPr>
            <p:ph type="title"/>
          </p:nvPr>
        </p:nvSpPr>
        <p:spPr/>
        <p:txBody>
          <a:bodyPr>
            <a:normAutofit/>
          </a:bodyPr>
          <a:p>
            <a:r>
              <a:rPr b="1" dirty="0" lang="en-US"/>
              <a:t>User Impact Ranking</a:t>
            </a:r>
            <a:br>
              <a:rPr dirty="0" lang="en-US"/>
            </a:br>
            <a:endParaRPr dirty="0" lang="en-US"/>
          </a:p>
        </p:txBody>
      </p:sp>
      <p:sp>
        <p:nvSpPr>
          <p:cNvPr id="1048630" name="Content Placeholder 2"/>
          <p:cNvSpPr>
            <a:spLocks noGrp="1"/>
          </p:cNvSpPr>
          <p:nvPr>
            <p:ph idx="1"/>
          </p:nvPr>
        </p:nvSpPr>
        <p:spPr/>
        <p:txBody>
          <a:bodyPr/>
          <a:p>
            <a:pPr algn="just"/>
            <a:r>
              <a:rPr dirty="0" lang="en-US"/>
              <a:t>The impact ranking means a user’s capability to establish friendships in the network. In other words, the higher the ranking, the easier the user can be made friends with, because he/she shares broader life styles with others. Once the ranking of a user is obtained, it provides guidelines to those who receive the recommendation list on how to choose friends.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31" name="Title 1"/>
          <p:cNvSpPr>
            <a:spLocks noGrp="1"/>
          </p:cNvSpPr>
          <p:nvPr>
            <p:ph type="title"/>
          </p:nvPr>
        </p:nvSpPr>
        <p:spPr/>
        <p:txBody>
          <a:bodyPr/>
          <a:p>
            <a:endParaRPr lang="en-US"/>
          </a:p>
        </p:txBody>
      </p:sp>
      <p:sp>
        <p:nvSpPr>
          <p:cNvPr id="1048632" name="Content Placeholder 2"/>
          <p:cNvSpPr>
            <a:spLocks noGrp="1"/>
          </p:cNvSpPr>
          <p:nvPr>
            <p:ph idx="1"/>
          </p:nvPr>
        </p:nvSpPr>
        <p:spPr/>
        <p:txBody>
          <a:bodyPr/>
          <a:p>
            <a:endParaRPr lang="en-US"/>
          </a:p>
        </p:txBody>
      </p:sp>
      <p:pic>
        <p:nvPicPr>
          <p:cNvPr id="2097152" name="Picture 3"/>
          <p:cNvPicPr>
            <a:picLocks/>
          </p:cNvPicPr>
          <p:nvPr/>
        </p:nvPicPr>
        <p:blipFill>
          <a:blip xmlns:r="http://schemas.openxmlformats.org/officeDocument/2006/relationships" r:embed="rId1"/>
          <a:srcRect/>
          <a:stretch>
            <a:fillRect/>
          </a:stretch>
        </p:blipFill>
        <p:spPr bwMode="auto">
          <a:xfrm>
            <a:off x="0" y="0"/>
            <a:ext cx="9144000" cy="6858000"/>
          </a:xfrm>
          <a:prstGeom prst="rect"/>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33" name="Title 1"/>
          <p:cNvSpPr>
            <a:spLocks noGrp="1"/>
          </p:cNvSpPr>
          <p:nvPr>
            <p:ph type="title"/>
          </p:nvPr>
        </p:nvSpPr>
        <p:spPr/>
        <p:txBody>
          <a:bodyPr/>
          <a:p>
            <a:endParaRPr lang="en-US"/>
          </a:p>
        </p:txBody>
      </p:sp>
      <p:sp>
        <p:nvSpPr>
          <p:cNvPr id="1048634" name="Content Placeholder 2"/>
          <p:cNvSpPr>
            <a:spLocks noGrp="1"/>
          </p:cNvSpPr>
          <p:nvPr>
            <p:ph idx="1"/>
          </p:nvPr>
        </p:nvSpPr>
        <p:spPr/>
        <p:txBody>
          <a:bodyPr/>
          <a:p>
            <a:endParaRPr lang="en-US"/>
          </a:p>
        </p:txBody>
      </p:sp>
      <p:pic>
        <p:nvPicPr>
          <p:cNvPr id="2097153" name="Picture 3"/>
          <p:cNvPicPr>
            <a:picLocks/>
          </p:cNvPicPr>
          <p:nvPr/>
        </p:nvPicPr>
        <p:blipFill>
          <a:blip xmlns:r="http://schemas.openxmlformats.org/officeDocument/2006/relationships" r:embed="rId1"/>
          <a:srcRect/>
          <a:stretch>
            <a:fillRect/>
          </a:stretch>
        </p:blipFill>
        <p:spPr bwMode="auto">
          <a:xfrm>
            <a:off x="0" y="0"/>
            <a:ext cx="9144000" cy="6858000"/>
          </a:xfrm>
          <a:prstGeom prst="rect"/>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35" name="Title 1"/>
          <p:cNvSpPr>
            <a:spLocks noGrp="1"/>
          </p:cNvSpPr>
          <p:nvPr>
            <p:ph type="title"/>
          </p:nvPr>
        </p:nvSpPr>
        <p:spPr/>
        <p:txBody>
          <a:bodyPr/>
          <a:p>
            <a:endParaRPr lang="en-US"/>
          </a:p>
        </p:txBody>
      </p:sp>
      <p:sp>
        <p:nvSpPr>
          <p:cNvPr id="1048636" name="Content Placeholder 2"/>
          <p:cNvSpPr>
            <a:spLocks noGrp="1"/>
          </p:cNvSpPr>
          <p:nvPr>
            <p:ph idx="1"/>
          </p:nvPr>
        </p:nvSpPr>
        <p:spPr/>
        <p:txBody>
          <a:bodyPr/>
          <a:p>
            <a:endParaRPr lang="en-US"/>
          </a:p>
        </p:txBody>
      </p:sp>
      <p:pic>
        <p:nvPicPr>
          <p:cNvPr id="2097154" name="Picture 3"/>
          <p:cNvPicPr>
            <a:picLocks/>
          </p:cNvPicPr>
          <p:nvPr/>
        </p:nvPicPr>
        <p:blipFill>
          <a:blip xmlns:r="http://schemas.openxmlformats.org/officeDocument/2006/relationships" r:embed="rId1"/>
          <a:srcRect/>
          <a:stretch>
            <a:fillRect/>
          </a:stretch>
        </p:blipFill>
        <p:spPr bwMode="auto">
          <a:xfrm>
            <a:off x="0" y="0"/>
            <a:ext cx="9144000" cy="6858000"/>
          </a:xfrm>
          <a:prstGeom prst="rect"/>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37" name="Title 1"/>
          <p:cNvSpPr>
            <a:spLocks noGrp="1"/>
          </p:cNvSpPr>
          <p:nvPr>
            <p:ph type="title"/>
          </p:nvPr>
        </p:nvSpPr>
        <p:spPr/>
        <p:txBody>
          <a:bodyPr/>
          <a:p>
            <a:r>
              <a:rPr dirty="0" lang="en-US"/>
              <a:t>REFERENCES</a:t>
            </a:r>
          </a:p>
        </p:txBody>
      </p:sp>
      <p:sp>
        <p:nvSpPr>
          <p:cNvPr id="1048638" name="Content Placeholder 2"/>
          <p:cNvSpPr>
            <a:spLocks noGrp="1"/>
          </p:cNvSpPr>
          <p:nvPr>
            <p:ph idx="1"/>
          </p:nvPr>
        </p:nvSpPr>
        <p:spPr>
          <a:xfrm>
            <a:off x="457200" y="2006601"/>
            <a:ext cx="8229600" cy="4119033"/>
          </a:xfrm>
        </p:spPr>
        <p:txBody>
          <a:bodyPr/>
          <a:p>
            <a:pPr algn="just"/>
            <a:r>
              <a:rPr dirty="0" sz="2400" lang="en-US" err="1"/>
              <a:t>Zhibo</a:t>
            </a:r>
            <a:r>
              <a:rPr dirty="0" sz="2400" lang="en-US"/>
              <a:t> Wang, Student Member, IEEE, </a:t>
            </a:r>
            <a:r>
              <a:rPr dirty="0" sz="2400" lang="en-US" err="1"/>
              <a:t>Jilong</a:t>
            </a:r>
            <a:r>
              <a:rPr dirty="0" sz="2400" lang="en-US"/>
              <a:t> Liao, Qing Cao, Member, IEEE, </a:t>
            </a:r>
            <a:r>
              <a:rPr dirty="0" sz="2400" lang="en-US" err="1"/>
              <a:t>Hairong</a:t>
            </a:r>
            <a:r>
              <a:rPr dirty="0" sz="2400" lang="en-US"/>
              <a:t> </a:t>
            </a:r>
            <a:r>
              <a:rPr dirty="0" sz="2400" lang="en-US" err="1"/>
              <a:t>Qi</a:t>
            </a:r>
            <a:r>
              <a:rPr dirty="0" sz="2400" lang="en-US"/>
              <a:t>, Senior Member, IEEE, and </a:t>
            </a:r>
            <a:r>
              <a:rPr dirty="0" sz="2400" lang="en-US" err="1"/>
              <a:t>Zhi</a:t>
            </a:r>
            <a:r>
              <a:rPr dirty="0" sz="2400" lang="en-US"/>
              <a:t> Wang, Member, IEEE, “Friendbook: A Semantic-Based Friend Recommendation System for Social Networks”, </a:t>
            </a:r>
            <a:r>
              <a:rPr b="1" dirty="0" sz="2400" lang="en-US"/>
              <a:t>IEEE TRANSACTIONS ON MOBILE COMPUTING, VOL. 14, NO. 3, MARCH 2015.</a:t>
            </a:r>
            <a:endParaRPr dirty="0" sz="2400" lang="en-US"/>
          </a:p>
          <a:p>
            <a:pPr algn="just"/>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1" name=""/>
        <p:cNvGrpSpPr/>
        <p:nvPr/>
      </p:nvGrpSpPr>
      <p:grpSpPr>
        <a:xfrm>
          <a:off x="0" y="0"/>
          <a:ext cx="0" cy="0"/>
          <a:chOff x="0" y="0"/>
          <a:chExt cx="0" cy="0"/>
        </a:xfrm>
      </p:grpSpPr>
      <p:sp>
        <p:nvSpPr>
          <p:cNvPr id="1048595" name="Title 1"/>
          <p:cNvSpPr>
            <a:spLocks noGrp="1"/>
          </p:cNvSpPr>
          <p:nvPr>
            <p:ph type="title" idx="4294967295"/>
          </p:nvPr>
        </p:nvSpPr>
        <p:spPr>
          <a:xfrm>
            <a:off x="0" y="0"/>
            <a:ext cx="8229600" cy="1020763"/>
          </a:xfrm>
        </p:spPr>
        <p:txBody>
          <a:bodyPr/>
          <a:p>
            <a:r>
              <a:rPr dirty="0" lang="fr-CA"/>
              <a:t>ABSTRACT</a:t>
            </a:r>
          </a:p>
        </p:txBody>
      </p:sp>
      <p:sp>
        <p:nvSpPr>
          <p:cNvPr id="1048596" name="Content Placeholder 2"/>
          <p:cNvSpPr>
            <a:spLocks noGrp="1"/>
          </p:cNvSpPr>
          <p:nvPr>
            <p:ph sz="quarter" idx="4294967295"/>
          </p:nvPr>
        </p:nvSpPr>
        <p:spPr>
          <a:xfrm>
            <a:off x="914400" y="1193800"/>
            <a:ext cx="8229600" cy="4322763"/>
          </a:xfrm>
        </p:spPr>
        <p:txBody>
          <a:bodyPr>
            <a:normAutofit lnSpcReduction="10000"/>
          </a:bodyPr>
          <a:p>
            <a:pPr algn="just"/>
            <a:r>
              <a:rPr dirty="0" sz="2000" lang="en-IN"/>
              <a:t>In this </a:t>
            </a:r>
            <a:r>
              <a:rPr dirty="0" sz="2000" lang="en-US"/>
              <a:t>p</a:t>
            </a:r>
            <a:r>
              <a:rPr dirty="0" sz="2000" lang="en-US"/>
              <a:t>r</a:t>
            </a:r>
            <a:r>
              <a:rPr dirty="0" sz="2000" lang="en-US"/>
              <a:t>o</a:t>
            </a:r>
            <a:r>
              <a:rPr dirty="0" sz="2000" lang="en-US"/>
              <a:t>j</a:t>
            </a:r>
            <a:r>
              <a:rPr dirty="0" sz="2000" lang="en-US"/>
              <a:t>e</a:t>
            </a:r>
            <a:r>
              <a:rPr dirty="0" sz="2000" lang="en-US"/>
              <a:t>c</a:t>
            </a:r>
            <a:r>
              <a:rPr dirty="0" sz="2000" lang="en-US"/>
              <a:t>t</a:t>
            </a:r>
            <a:r>
              <a:rPr dirty="0" sz="2000" lang="en-IN"/>
              <a:t> we present </a:t>
            </a:r>
            <a:r>
              <a:rPr dirty="0" sz="2000" lang="en-IN" err="1"/>
              <a:t>Friendbook</a:t>
            </a:r>
            <a:r>
              <a:rPr dirty="0" sz="2000" lang="en-IN"/>
              <a:t>, a novel semantic-based friend recommendation system for social networks, which recommends friends to users based on their life styles instead of social graphs. </a:t>
            </a:r>
            <a:endParaRPr altLang="en-US" lang="zh-CN"/>
          </a:p>
          <a:p>
            <a:pPr algn="just"/>
            <a:endParaRPr dirty="0" sz="2000" lang="en-IN"/>
          </a:p>
          <a:p>
            <a:pPr algn="just"/>
            <a:r>
              <a:rPr dirty="0" sz="2000" lang="en-IN"/>
              <a:t>By taking advantage of sensor-rich </a:t>
            </a:r>
            <a:r>
              <a:rPr dirty="0" sz="2000" lang="en-IN" err="1"/>
              <a:t>smartphones</a:t>
            </a:r>
            <a:r>
              <a:rPr dirty="0" sz="2000" lang="en-IN"/>
              <a:t>, </a:t>
            </a:r>
            <a:r>
              <a:rPr dirty="0" sz="2000" lang="en-IN" err="1"/>
              <a:t>Friendbook</a:t>
            </a:r>
            <a:r>
              <a:rPr dirty="0" sz="2000" lang="en-IN"/>
              <a:t> discovers life styles of users from user-centric sensor data, measures the similarity of life styles between users, and recommends friends to users if their life styles have high similarity. </a:t>
            </a:r>
          </a:p>
          <a:p>
            <a:pPr algn="just"/>
            <a:endParaRPr dirty="0" sz="2000" lang="en-IN"/>
          </a:p>
          <a:p>
            <a:pPr algn="just"/>
            <a:r>
              <a:rPr dirty="0" sz="2000" lang="en-IN"/>
              <a:t>Inspired by text mining, we model a user’s daily life as life documents, from which his/her life styles are extracted by using the Latent </a:t>
            </a:r>
            <a:r>
              <a:rPr dirty="0" sz="2000" lang="en-IN" err="1"/>
              <a:t>Dirichlet</a:t>
            </a:r>
            <a:r>
              <a:rPr dirty="0" sz="2000" lang="en-IN"/>
              <a:t> Allocation algorithm. </a:t>
            </a:r>
            <a:endParaRPr dirty="0" sz="200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2" name="Title 3"/>
          <p:cNvSpPr>
            <a:spLocks noGrp="1"/>
          </p:cNvSpPr>
          <p:nvPr>
            <p:ph type="title"/>
          </p:nvPr>
        </p:nvSpPr>
        <p:spPr>
          <a:xfrm>
            <a:off x="457200" y="2"/>
            <a:ext cx="8229600" cy="990599"/>
          </a:xfrm>
        </p:spPr>
        <p:txBody>
          <a:bodyPr/>
          <a:p>
            <a:r>
              <a:rPr dirty="0" lang="en-US"/>
              <a:t>Contd…</a:t>
            </a:r>
          </a:p>
        </p:txBody>
      </p:sp>
      <p:sp>
        <p:nvSpPr>
          <p:cNvPr id="1048603" name="Content Placeholder 2"/>
          <p:cNvSpPr>
            <a:spLocks noGrp="1"/>
          </p:cNvSpPr>
          <p:nvPr>
            <p:ph idx="1"/>
          </p:nvPr>
        </p:nvSpPr>
        <p:spPr>
          <a:xfrm>
            <a:off x="457200" y="889001"/>
            <a:ext cx="8229600" cy="5236633"/>
          </a:xfrm>
        </p:spPr>
        <p:txBody>
          <a:bodyPr/>
          <a:p>
            <a:pPr algn="just"/>
            <a:r>
              <a:rPr dirty="0" sz="2000" lang="en-IN"/>
              <a:t>We further propose a similarity metric to measure the similarity of life styles between users, and calculate users’ impact in terms of life styles with a friend-matching graph. </a:t>
            </a:r>
          </a:p>
          <a:p>
            <a:pPr algn="just"/>
            <a:endParaRPr dirty="0" sz="2000" lang="en-IN"/>
          </a:p>
          <a:p>
            <a:pPr algn="just"/>
            <a:r>
              <a:rPr dirty="0" sz="2000" lang="en-IN"/>
              <a:t>Finally, </a:t>
            </a:r>
            <a:r>
              <a:rPr dirty="0" sz="2000" lang="en-IN" err="1"/>
              <a:t>Friendbook</a:t>
            </a:r>
            <a:r>
              <a:rPr dirty="0" sz="2000" lang="en-IN"/>
              <a:t> integrates a feedback mechanism to further improve the recommendation accuracy. </a:t>
            </a:r>
          </a:p>
          <a:p>
            <a:pPr algn="just"/>
            <a:endParaRPr dirty="0" sz="2000" lang="en-IN"/>
          </a:p>
          <a:p>
            <a:pPr algn="just"/>
            <a:r>
              <a:rPr dirty="0" sz="2000" lang="en-IN"/>
              <a:t>We have implemented </a:t>
            </a:r>
            <a:r>
              <a:rPr dirty="0" sz="2000" lang="en-IN" err="1"/>
              <a:t>Friendbook</a:t>
            </a:r>
            <a:r>
              <a:rPr dirty="0" sz="2000" lang="en-IN"/>
              <a:t> on the Android-based </a:t>
            </a:r>
            <a:r>
              <a:rPr dirty="0" sz="2000" lang="en-IN" err="1"/>
              <a:t>smartphones</a:t>
            </a:r>
            <a:r>
              <a:rPr dirty="0" sz="2000" lang="en-IN"/>
              <a:t>, and evaluated its performance on both small-scale experiments and large-scale simulations. </a:t>
            </a:r>
          </a:p>
          <a:p>
            <a:pPr algn="just"/>
            <a:endParaRPr dirty="0" sz="2000" lang="en-IN"/>
          </a:p>
          <a:p>
            <a:pPr algn="just"/>
            <a:r>
              <a:rPr dirty="0" sz="2000" lang="en-IN"/>
              <a:t>The results show that the recommendations accurately reflect the preferences of users in choosing friends.</a:t>
            </a:r>
            <a:endParaRPr dirty="0" sz="20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4" name="Title 1"/>
          <p:cNvSpPr>
            <a:spLocks noGrp="1"/>
          </p:cNvSpPr>
          <p:nvPr>
            <p:ph type="title"/>
          </p:nvPr>
        </p:nvSpPr>
        <p:spPr/>
        <p:txBody>
          <a:bodyPr/>
          <a:p>
            <a:r>
              <a:rPr dirty="0" lang="fr-CA"/>
              <a:t>EXISTING SYSTEM</a:t>
            </a:r>
          </a:p>
        </p:txBody>
      </p:sp>
      <p:sp>
        <p:nvSpPr>
          <p:cNvPr id="1048605" name="Content Placeholder 2"/>
          <p:cNvSpPr>
            <a:spLocks noGrp="1"/>
          </p:cNvSpPr>
          <p:nvPr>
            <p:ph idx="1"/>
          </p:nvPr>
        </p:nvSpPr>
        <p:spPr/>
        <p:txBody>
          <a:bodyPr/>
          <a:p>
            <a:pPr algn="just"/>
            <a:r>
              <a:rPr dirty="0" sz="2400" lang="en-IN"/>
              <a:t>Most of the friend suggestions mechanism rely on pre-existing user relationships to pick friend candidates.</a:t>
            </a:r>
          </a:p>
          <a:p>
            <a:pPr algn="just">
              <a:buNone/>
            </a:pPr>
            <a:endParaRPr dirty="0" sz="2400" lang="en-IN"/>
          </a:p>
          <a:p>
            <a:pPr algn="just"/>
            <a:r>
              <a:rPr dirty="0" sz="2400" lang="en-IN"/>
              <a:t>For example, </a:t>
            </a:r>
            <a:r>
              <a:rPr dirty="0" sz="2400" lang="en-IN" err="1"/>
              <a:t>Facebook</a:t>
            </a:r>
            <a:r>
              <a:rPr dirty="0" sz="2400" lang="en-IN"/>
              <a:t> relies on a social link analysis among those who already share</a:t>
            </a:r>
          </a:p>
          <a:p>
            <a:pPr algn="just"/>
            <a:endParaRPr dirty="0" sz="2400" lang="en-US"/>
          </a:p>
          <a:p>
            <a:pPr algn="just"/>
            <a:r>
              <a:rPr dirty="0" sz="2400" lang="en-IN"/>
              <a:t>common friends and recommends symmetrical users as potential friends.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6" name="Title 1"/>
          <p:cNvSpPr>
            <a:spLocks noGrp="1"/>
          </p:cNvSpPr>
          <p:nvPr>
            <p:ph type="title"/>
          </p:nvPr>
        </p:nvSpPr>
        <p:spPr/>
        <p:txBody>
          <a:bodyPr/>
          <a:p>
            <a:r>
              <a:rPr dirty="0" lang="en-US"/>
              <a:t>Contd…</a:t>
            </a:r>
          </a:p>
        </p:txBody>
      </p:sp>
      <p:sp>
        <p:nvSpPr>
          <p:cNvPr id="1048607" name="Content Placeholder 2"/>
          <p:cNvSpPr>
            <a:spLocks noGrp="1"/>
          </p:cNvSpPr>
          <p:nvPr>
            <p:ph idx="1"/>
          </p:nvPr>
        </p:nvSpPr>
        <p:spPr>
          <a:xfrm>
            <a:off x="457200" y="1295401"/>
            <a:ext cx="8229600" cy="4830233"/>
          </a:xfrm>
        </p:spPr>
        <p:txBody>
          <a:bodyPr/>
          <a:p>
            <a:r>
              <a:rPr dirty="0" sz="2200" lang="en-IN"/>
              <a:t>The rules to group people together include:</a:t>
            </a:r>
          </a:p>
          <a:p>
            <a:r>
              <a:rPr dirty="0" sz="2200" lang="en-IN"/>
              <a:t>Habits or life style</a:t>
            </a:r>
          </a:p>
          <a:p>
            <a:r>
              <a:rPr dirty="0" sz="2200" lang="en-IN"/>
              <a:t>Attitudes</a:t>
            </a:r>
          </a:p>
          <a:p>
            <a:pPr lvl="0"/>
            <a:r>
              <a:rPr dirty="0" sz="2200" lang="en-IN"/>
              <a:t>Tastes</a:t>
            </a:r>
            <a:endParaRPr dirty="0" sz="2200" lang="en-US"/>
          </a:p>
          <a:p>
            <a:pPr lvl="0"/>
            <a:r>
              <a:rPr dirty="0" sz="2200" lang="en-IN"/>
              <a:t>Moral standards </a:t>
            </a:r>
            <a:endParaRPr dirty="0" sz="2200" lang="en-US"/>
          </a:p>
          <a:p>
            <a:pPr lvl="0"/>
            <a:r>
              <a:rPr dirty="0" sz="2200" lang="en-IN"/>
              <a:t>Economic level</a:t>
            </a:r>
            <a:endParaRPr dirty="0" sz="2200" lang="en-US"/>
          </a:p>
          <a:p>
            <a:pPr lvl="0"/>
            <a:r>
              <a:rPr dirty="0" sz="2200" lang="en-IN"/>
              <a:t>People they already know</a:t>
            </a:r>
            <a:endParaRPr dirty="0" sz="2200" lang="en-US"/>
          </a:p>
          <a:p>
            <a:r>
              <a:rPr dirty="0" sz="2200" lang="en-IN"/>
              <a:t>Apparently, rule #3 and rule #6 are the mainstream factors considered by existing recommendation systems.</a:t>
            </a:r>
            <a:endParaRPr dirty="0" sz="2200" lang="en-US"/>
          </a:p>
          <a:p>
            <a:endParaRPr dirty="0" sz="2200" lang="en-US"/>
          </a:p>
          <a:p>
            <a:pPr lvl="0">
              <a:buNone/>
            </a:pPr>
            <a:endParaRPr dirty="0" sz="2200" lang="en-US"/>
          </a:p>
          <a:p>
            <a:endParaRPr dirty="0" sz="22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1" name="Title 1"/>
          <p:cNvSpPr>
            <a:spLocks noGrp="1"/>
          </p:cNvSpPr>
          <p:nvPr>
            <p:ph type="title"/>
          </p:nvPr>
        </p:nvSpPr>
        <p:spPr/>
        <p:txBody>
          <a:bodyPr/>
          <a:p>
            <a:r>
              <a:rPr dirty="0" sz="3600" lang="en-US"/>
              <a:t>DISADVANTAGES OF EXISTING SYSTEM</a:t>
            </a:r>
          </a:p>
        </p:txBody>
      </p:sp>
      <p:sp>
        <p:nvSpPr>
          <p:cNvPr id="1048612" name="Content Placeholder 2"/>
          <p:cNvSpPr>
            <a:spLocks noGrp="1"/>
          </p:cNvSpPr>
          <p:nvPr>
            <p:ph idx="1"/>
          </p:nvPr>
        </p:nvSpPr>
        <p:spPr>
          <a:xfrm>
            <a:off x="381000" y="2332568"/>
            <a:ext cx="8229600" cy="4525433"/>
          </a:xfrm>
        </p:spPr>
        <p:txBody>
          <a:bodyPr/>
          <a:p>
            <a:pPr algn="just" lvl="0"/>
            <a:r>
              <a:rPr dirty="0" sz="2400" lang="en-IN"/>
              <a:t>Existing social networking services recommend friends to users based on their social graphs, which may not be the most appropriate to reflect a user’s preferences on friend selection in real life.</a:t>
            </a:r>
            <a:endParaRPr dirty="0" sz="2400" lang="en-US"/>
          </a:p>
          <a:p>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3" name="Title 1"/>
          <p:cNvSpPr>
            <a:spLocks noGrp="1"/>
          </p:cNvSpPr>
          <p:nvPr>
            <p:ph type="title"/>
          </p:nvPr>
        </p:nvSpPr>
        <p:spPr>
          <a:xfrm>
            <a:off x="457200" y="275168"/>
            <a:ext cx="8229600" cy="918633"/>
          </a:xfrm>
        </p:spPr>
        <p:txBody>
          <a:bodyPr/>
          <a:p>
            <a:r>
              <a:rPr dirty="0" lang="en-US"/>
              <a:t>PROPOSED SYSTEM</a:t>
            </a:r>
          </a:p>
        </p:txBody>
      </p:sp>
      <p:sp>
        <p:nvSpPr>
          <p:cNvPr id="1048614" name="Content Placeholder 2"/>
          <p:cNvSpPr>
            <a:spLocks noGrp="1"/>
          </p:cNvSpPr>
          <p:nvPr>
            <p:ph idx="1"/>
          </p:nvPr>
        </p:nvSpPr>
        <p:spPr>
          <a:xfrm>
            <a:off x="457200" y="1193801"/>
            <a:ext cx="8229600" cy="4931833"/>
          </a:xfrm>
        </p:spPr>
        <p:txBody>
          <a:bodyPr/>
          <a:p>
            <a:pPr algn="just" lvl="0"/>
            <a:r>
              <a:rPr dirty="0" sz="2000" lang="en-IN"/>
              <a:t>A novel semantic-based friend recommendation system for social networks, which recommends friends to users based on their life styles instead of social graphs. </a:t>
            </a:r>
          </a:p>
          <a:p>
            <a:pPr algn="just" lvl="0"/>
            <a:endParaRPr dirty="0" sz="2000" lang="en-US"/>
          </a:p>
          <a:p>
            <a:pPr algn="just" lvl="0"/>
            <a:r>
              <a:rPr dirty="0" sz="2000" lang="en-IN"/>
              <a:t>We model a user’s daily life as life documents, from which his/her life styles are extracted by using the Latent </a:t>
            </a:r>
            <a:r>
              <a:rPr dirty="0" sz="2000" lang="en-IN" err="1"/>
              <a:t>Dirichlet</a:t>
            </a:r>
            <a:r>
              <a:rPr dirty="0" sz="2000" lang="en-IN"/>
              <a:t> Allocation algorithm.</a:t>
            </a:r>
          </a:p>
          <a:p>
            <a:pPr algn="just" lvl="0"/>
            <a:endParaRPr dirty="0" sz="2000" lang="en-US"/>
          </a:p>
          <a:p>
            <a:pPr algn="just" lvl="0"/>
            <a:r>
              <a:rPr dirty="0" sz="2000" lang="en-IN"/>
              <a:t>Similarity metric to measure the similarity of life styles between users, and calculate users.</a:t>
            </a:r>
          </a:p>
          <a:p>
            <a:pPr algn="just" lvl="0"/>
            <a:endParaRPr dirty="0" sz="2000" lang="en-US"/>
          </a:p>
          <a:p>
            <a:pPr algn="just" lvl="0"/>
            <a:r>
              <a:rPr dirty="0" sz="2000" lang="en-IN"/>
              <a:t>We integrate a linear feedback mechanism that exploits the user’s feedback to improve recommendation accuracy.</a:t>
            </a:r>
            <a:endParaRPr dirty="0" sz="2000" lang="en-US"/>
          </a:p>
          <a:p>
            <a:endParaRPr dirty="0" sz="20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5" name="Title 1"/>
          <p:cNvSpPr>
            <a:spLocks noGrp="1"/>
          </p:cNvSpPr>
          <p:nvPr>
            <p:ph type="title"/>
          </p:nvPr>
        </p:nvSpPr>
        <p:spPr/>
        <p:txBody>
          <a:bodyPr/>
          <a:p>
            <a:r>
              <a:rPr dirty="0" sz="3600" lang="en-US"/>
              <a:t>ADVANTAGES OF PROPOSED SYSTEM</a:t>
            </a:r>
          </a:p>
        </p:txBody>
      </p:sp>
      <p:sp>
        <p:nvSpPr>
          <p:cNvPr id="1048616" name="Content Placeholder 2"/>
          <p:cNvSpPr>
            <a:spLocks noGrp="1"/>
          </p:cNvSpPr>
          <p:nvPr>
            <p:ph idx="1"/>
          </p:nvPr>
        </p:nvSpPr>
        <p:spPr>
          <a:xfrm>
            <a:off x="457200" y="1803401"/>
            <a:ext cx="8229600" cy="4830233"/>
          </a:xfrm>
        </p:spPr>
        <p:txBody>
          <a:bodyPr/>
          <a:p>
            <a:pPr algn="just" lvl="0"/>
            <a:r>
              <a:rPr dirty="0" sz="2400" lang="en-IN"/>
              <a:t>Recommended potential friends to users if they share similar life styles. </a:t>
            </a:r>
          </a:p>
          <a:p>
            <a:pPr algn="just" lvl="0"/>
            <a:endParaRPr dirty="0" sz="2400" lang="en-US"/>
          </a:p>
          <a:p>
            <a:pPr algn="just"/>
            <a:r>
              <a:rPr dirty="0" sz="2400" lang="en-IN"/>
              <a:t>The feedback mechanism allows us to measure the satisfaction of users, by providing a user interface that allows the user to rate the friend list</a:t>
            </a:r>
            <a:endParaRPr dirty="0" sz="2400" lang="en-US"/>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7" name="Title 1"/>
          <p:cNvSpPr>
            <a:spLocks noGrp="1"/>
          </p:cNvSpPr>
          <p:nvPr>
            <p:ph type="title"/>
          </p:nvPr>
        </p:nvSpPr>
        <p:spPr/>
        <p:txBody>
          <a:bodyPr/>
          <a:p>
            <a:r>
              <a:rPr dirty="0" lang="en-US"/>
              <a:t>HARDWARE REQUIREMENTS</a:t>
            </a:r>
          </a:p>
        </p:txBody>
      </p:sp>
      <p:sp>
        <p:nvSpPr>
          <p:cNvPr id="1048618" name="Content Placeholder 2"/>
          <p:cNvSpPr>
            <a:spLocks noGrp="1"/>
          </p:cNvSpPr>
          <p:nvPr>
            <p:ph idx="1"/>
          </p:nvPr>
        </p:nvSpPr>
        <p:spPr>
          <a:xfrm>
            <a:off x="457200" y="1905001"/>
            <a:ext cx="8229600" cy="4220633"/>
          </a:xfrm>
        </p:spPr>
        <p:txBody>
          <a:bodyPr/>
          <a:p>
            <a:pPr lvl="0"/>
            <a:r>
              <a:rPr dirty="0" sz="2400" lang="en-GB"/>
              <a:t>System		 	</a:t>
            </a:r>
            <a:r>
              <a:rPr dirty="0" sz="2400" lang="en-US"/>
              <a:t>:</a:t>
            </a:r>
            <a:r>
              <a:rPr dirty="0" sz="2400" lang="en-US"/>
              <a:t> </a:t>
            </a:r>
            <a:r>
              <a:rPr dirty="0" sz="2400" lang="en-US"/>
              <a:t>I</a:t>
            </a:r>
            <a:r>
              <a:rPr dirty="0" sz="2400" lang="en-US"/>
              <a:t>n</a:t>
            </a:r>
            <a:r>
              <a:rPr dirty="0" sz="2400" lang="en-US"/>
              <a:t>t</a:t>
            </a:r>
            <a:r>
              <a:rPr dirty="0" sz="2400" lang="en-US"/>
              <a:t>e</a:t>
            </a:r>
            <a:r>
              <a:rPr dirty="0" sz="2400" lang="en-US"/>
              <a:t>l</a:t>
            </a:r>
            <a:r>
              <a:rPr dirty="0" sz="2400" lang="en-US"/>
              <a:t>(</a:t>
            </a:r>
            <a:r>
              <a:rPr dirty="0" sz="2400" lang="en-US"/>
              <a:t>R</a:t>
            </a:r>
            <a:r>
              <a:rPr dirty="0" sz="2400" lang="en-US"/>
              <a:t>)</a:t>
            </a:r>
            <a:r>
              <a:rPr dirty="0" sz="2400" lang="en-US"/>
              <a:t> </a:t>
            </a:r>
            <a:r>
              <a:rPr dirty="0" sz="2400" lang="en-US"/>
              <a:t>C</a:t>
            </a:r>
            <a:r>
              <a:rPr dirty="0" sz="2400" lang="en-US"/>
              <a:t>o</a:t>
            </a:r>
            <a:r>
              <a:rPr dirty="0" sz="2400" lang="en-US"/>
              <a:t>r</a:t>
            </a:r>
            <a:r>
              <a:rPr dirty="0" sz="2400" lang="en-US"/>
              <a:t>e</a:t>
            </a:r>
            <a:r>
              <a:rPr dirty="0" sz="2400" lang="en-US"/>
              <a:t>(</a:t>
            </a:r>
            <a:r>
              <a:rPr dirty="0" sz="2400" lang="en-US"/>
              <a:t>T</a:t>
            </a:r>
            <a:r>
              <a:rPr dirty="0" sz="2400" lang="en-US"/>
              <a:t>M</a:t>
            </a:r>
            <a:r>
              <a:rPr dirty="0" sz="2400" lang="en-US"/>
              <a:t>)</a:t>
            </a:r>
            <a:r>
              <a:rPr dirty="0" sz="2400" lang="en-US"/>
              <a:t> </a:t>
            </a:r>
            <a:r>
              <a:rPr dirty="0" sz="2400" lang="en-US"/>
              <a:t>i</a:t>
            </a:r>
            <a:r>
              <a:rPr dirty="0" sz="2400" lang="en-US"/>
              <a:t>3</a:t>
            </a:r>
            <a:r>
              <a:rPr dirty="0" sz="2400" lang="en-US"/>
              <a:t>-</a:t>
            </a:r>
            <a:r>
              <a:rPr dirty="0" sz="2400" lang="en-US"/>
              <a:t>7</a:t>
            </a:r>
            <a:r>
              <a:rPr dirty="0" sz="2400" lang="en-US"/>
              <a:t>0</a:t>
            </a:r>
            <a:r>
              <a:rPr dirty="0" sz="2400" lang="en-US"/>
              <a:t>2</a:t>
            </a:r>
            <a:r>
              <a:rPr dirty="0" sz="2400" lang="en-US"/>
              <a:t>0</a:t>
            </a:r>
            <a:r>
              <a:rPr dirty="0" sz="2400" lang="en-US"/>
              <a:t>i3CPU@2.30G</a:t>
            </a:r>
            <a:r>
              <a:rPr dirty="0" sz="2400" lang="en-US"/>
              <a:t>H</a:t>
            </a:r>
            <a:r>
              <a:rPr dirty="0" sz="2400" lang="en-US"/>
              <a:t>z</a:t>
            </a:r>
            <a:r>
              <a:rPr dirty="0" sz="2400" lang="en-US"/>
              <a:t> </a:t>
            </a:r>
            <a:r>
              <a:rPr altLang="en-US" dirty="0" sz="2400" lang="en-US"/>
              <a:t> </a:t>
            </a:r>
            <a:endParaRPr dirty="0" sz="2400" lang="en-US"/>
          </a:p>
          <a:p>
            <a:pPr lvl="0"/>
            <a:r>
              <a:rPr dirty="0" sz="2400" lang="en-GB"/>
              <a:t>Hard Disk      </a:t>
            </a:r>
            <a:r>
              <a:rPr dirty="0" sz="2400" lang="en-US"/>
              <a:t>:</a:t>
            </a:r>
            <a:r>
              <a:rPr dirty="0" sz="2400" lang="en-US"/>
              <a:t> </a:t>
            </a:r>
            <a:r>
              <a:rPr dirty="0" sz="2400" lang="en-US"/>
              <a:t>1</a:t>
            </a:r>
            <a:r>
              <a:rPr dirty="0" sz="2400" lang="en-US"/>
              <a:t>T</a:t>
            </a:r>
            <a:r>
              <a:rPr dirty="0" sz="2400" lang="en-US"/>
              <a:t>B</a:t>
            </a:r>
            <a:endParaRPr dirty="0" sz="2400" lang="en-US"/>
          </a:p>
          <a:p>
            <a:pPr lvl="0"/>
            <a:r>
              <a:rPr dirty="0" sz="2400" lang="en-GB"/>
              <a:t>Monitor			: 	15 VGA Colour.</a:t>
            </a:r>
            <a:endParaRPr dirty="0" sz="2400" lang="en-US"/>
          </a:p>
          <a:p>
            <a:pPr lvl="0"/>
            <a:r>
              <a:rPr dirty="0" sz="2400" lang="en-GB"/>
              <a:t>Mouse			: 	Logitech.</a:t>
            </a:r>
            <a:endParaRPr dirty="0" sz="2400" lang="en-US"/>
          </a:p>
          <a:p>
            <a:pPr lvl="0"/>
            <a:r>
              <a:rPr dirty="0" sz="2400" lang="en-GB"/>
              <a:t>Ram				:</a:t>
            </a:r>
            <a:r>
              <a:rPr dirty="0" sz="2400" lang="en-US"/>
              <a:t> </a:t>
            </a:r>
            <a:r>
              <a:rPr dirty="0" sz="2400" lang="en-US"/>
              <a:t>4</a:t>
            </a:r>
            <a:r>
              <a:rPr dirty="0" sz="2400" lang="en-US"/>
              <a:t>G</a:t>
            </a:r>
            <a:r>
              <a:rPr dirty="0" sz="2400" lang="en-US"/>
              <a:t>B</a:t>
            </a:r>
            <a:endParaRPr dirty="0" sz="2400" lang="en-US"/>
          </a:p>
          <a:p>
            <a:pPr lvl="0"/>
            <a:r>
              <a:rPr dirty="0" sz="2400" lang="en-US"/>
              <a:t>S</a:t>
            </a:r>
            <a:r>
              <a:rPr dirty="0" sz="2400" lang="en-US"/>
              <a:t>y</a:t>
            </a:r>
            <a:r>
              <a:rPr dirty="0" sz="2400" lang="en-US"/>
              <a:t>s</a:t>
            </a:r>
            <a:r>
              <a:rPr dirty="0" sz="2400" lang="en-US"/>
              <a:t>t</a:t>
            </a:r>
            <a:r>
              <a:rPr dirty="0" sz="2400" lang="en-US"/>
              <a:t>e</a:t>
            </a:r>
            <a:r>
              <a:rPr dirty="0" sz="2400" lang="en-US"/>
              <a:t>m</a:t>
            </a:r>
            <a:r>
              <a:rPr dirty="0" sz="2400" lang="en-US"/>
              <a:t> </a:t>
            </a:r>
            <a:r>
              <a:rPr dirty="0" sz="2400" lang="en-US"/>
              <a:t>t</a:t>
            </a:r>
            <a:r>
              <a:rPr dirty="0" sz="2400" lang="en-US"/>
              <a:t>y</a:t>
            </a:r>
            <a:r>
              <a:rPr dirty="0" sz="2400" lang="en-US"/>
              <a:t>p</a:t>
            </a:r>
            <a:r>
              <a:rPr dirty="0" sz="2400" lang="en-US"/>
              <a:t>e</a:t>
            </a:r>
            <a:r>
              <a:rPr dirty="0" sz="2400" lang="en-US"/>
              <a:t>:</a:t>
            </a:r>
            <a:r>
              <a:rPr dirty="0" sz="2400" lang="en-US"/>
              <a:t> </a:t>
            </a:r>
            <a:r>
              <a:rPr dirty="0" sz="2400" lang="en-US"/>
              <a:t>6</a:t>
            </a:r>
            <a:r>
              <a:rPr dirty="0" sz="2400" lang="en-US"/>
              <a:t>4</a:t>
            </a:r>
            <a:r>
              <a:rPr dirty="0" sz="2400" lang="en-US"/>
              <a:t>-</a:t>
            </a:r>
            <a:r>
              <a:rPr dirty="0" sz="2400" lang="en-US"/>
              <a:t>b</a:t>
            </a:r>
            <a:r>
              <a:rPr dirty="0" sz="2400" lang="en-US"/>
              <a:t>i</a:t>
            </a:r>
            <a:r>
              <a:rPr dirty="0" sz="2400" lang="en-US"/>
              <a:t>t</a:t>
            </a:r>
            <a:r>
              <a:rPr dirty="0" sz="2400" lang="en-US"/>
              <a:t> </a:t>
            </a:r>
            <a:r>
              <a:rPr dirty="0" sz="2400" lang="en-US"/>
              <a:t>O</a:t>
            </a:r>
            <a:r>
              <a:rPr dirty="0" sz="2400" lang="en-US"/>
              <a:t>S</a:t>
            </a:r>
            <a:endParaRPr dirty="0" sz="2400" lang="en-US"/>
          </a:p>
          <a:p>
            <a:pPr lvl="0"/>
            <a:endParaRPr dirty="0" sz="2400" lang="en-US"/>
          </a:p>
          <a:p>
            <a:endParaRPr dirty="0" lang="en-US"/>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Friendbook: A Semantic-based Friend Recommendation System for Social Networks </dc:title>
  <dc:creator>SM-M305F</dc:creator>
  <cp:lastModifiedBy>Unknown User</cp:lastModifiedBy>
  <dcterms:created xsi:type="dcterms:W3CDTF">2006-08-14T15:00:00Z</dcterms:created>
  <dcterms:modified xsi:type="dcterms:W3CDTF">2021-02-15T06:48:20Z</dcterms:modified>
</cp:coreProperties>
</file>