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735" cy="11308715"/>
          </a:xfrm>
          <a:custGeom>
            <a:avLst/>
            <a:gdLst/>
            <a:ahLst/>
            <a:cxnLst/>
            <a:rect l="l" t="t" r="r" b="b"/>
            <a:pathLst>
              <a:path w="20104735" h="11308715">
                <a:moveTo>
                  <a:pt x="20104115" y="11308565"/>
                </a:moveTo>
                <a:lnTo>
                  <a:pt x="0" y="11308565"/>
                </a:lnTo>
                <a:lnTo>
                  <a:pt x="0" y="0"/>
                </a:lnTo>
                <a:lnTo>
                  <a:pt x="20104115" y="0"/>
                </a:lnTo>
                <a:lnTo>
                  <a:pt x="20104115" y="11308565"/>
                </a:lnTo>
                <a:close/>
              </a:path>
            </a:pathLst>
          </a:custGeom>
          <a:solidFill>
            <a:srgbClr val="010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27417" y="2990173"/>
            <a:ext cx="1466215" cy="7508240"/>
          </a:xfrm>
          <a:custGeom>
            <a:avLst/>
            <a:gdLst/>
            <a:ahLst/>
            <a:cxnLst/>
            <a:rect l="l" t="t" r="r" b="b"/>
            <a:pathLst>
              <a:path w="1466214" h="7508240">
                <a:moveTo>
                  <a:pt x="1465914" y="7507641"/>
                </a:moveTo>
                <a:lnTo>
                  <a:pt x="0" y="7507641"/>
                </a:lnTo>
                <a:lnTo>
                  <a:pt x="0" y="0"/>
                </a:lnTo>
                <a:lnTo>
                  <a:pt x="1465914" y="0"/>
                </a:lnTo>
                <a:lnTo>
                  <a:pt x="1465914" y="7507641"/>
                </a:lnTo>
                <a:close/>
              </a:path>
            </a:pathLst>
          </a:custGeom>
          <a:solidFill>
            <a:srgbClr val="5209D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24" y="4303533"/>
            <a:ext cx="2355948" cy="22302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637228" y="4386047"/>
            <a:ext cx="2012950" cy="1879600"/>
          </a:xfrm>
          <a:custGeom>
            <a:avLst/>
            <a:gdLst/>
            <a:ahLst/>
            <a:cxnLst/>
            <a:rect l="l" t="t" r="r" b="b"/>
            <a:pathLst>
              <a:path w="2012950" h="1879600">
                <a:moveTo>
                  <a:pt x="1919838" y="1879316"/>
                </a:moveTo>
                <a:lnTo>
                  <a:pt x="93086" y="1879316"/>
                </a:lnTo>
                <a:lnTo>
                  <a:pt x="56852" y="1872002"/>
                </a:lnTo>
                <a:lnTo>
                  <a:pt x="27263" y="1852058"/>
                </a:lnTo>
                <a:lnTo>
                  <a:pt x="7314" y="1822477"/>
                </a:lnTo>
                <a:lnTo>
                  <a:pt x="0" y="1786250"/>
                </a:lnTo>
                <a:lnTo>
                  <a:pt x="0" y="92981"/>
                </a:lnTo>
                <a:lnTo>
                  <a:pt x="7314" y="56807"/>
                </a:lnTo>
                <a:lnTo>
                  <a:pt x="27263" y="27250"/>
                </a:lnTo>
                <a:lnTo>
                  <a:pt x="56852" y="7313"/>
                </a:lnTo>
                <a:lnTo>
                  <a:pt x="93086" y="0"/>
                </a:lnTo>
                <a:lnTo>
                  <a:pt x="1919838" y="0"/>
                </a:lnTo>
                <a:lnTo>
                  <a:pt x="1956064" y="7313"/>
                </a:lnTo>
                <a:lnTo>
                  <a:pt x="1985646" y="27250"/>
                </a:lnTo>
                <a:lnTo>
                  <a:pt x="2005590" y="56807"/>
                </a:lnTo>
                <a:lnTo>
                  <a:pt x="2012903" y="92981"/>
                </a:lnTo>
                <a:lnTo>
                  <a:pt x="2012903" y="1786250"/>
                </a:lnTo>
                <a:lnTo>
                  <a:pt x="2005590" y="1822477"/>
                </a:lnTo>
                <a:lnTo>
                  <a:pt x="1985646" y="1852058"/>
                </a:lnTo>
                <a:lnTo>
                  <a:pt x="1956064" y="1872002"/>
                </a:lnTo>
                <a:lnTo>
                  <a:pt x="1919838" y="1879316"/>
                </a:lnTo>
                <a:close/>
              </a:path>
            </a:pathLst>
          </a:custGeom>
          <a:solidFill>
            <a:srgbClr val="37E4E1">
              <a:alpha val="8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875022" y="4607926"/>
            <a:ext cx="1537335" cy="1435735"/>
          </a:xfrm>
          <a:custGeom>
            <a:avLst/>
            <a:gdLst/>
            <a:ahLst/>
            <a:cxnLst/>
            <a:rect l="l" t="t" r="r" b="b"/>
            <a:pathLst>
              <a:path w="1537335" h="1435735">
                <a:moveTo>
                  <a:pt x="1537336" y="1435350"/>
                </a:moveTo>
                <a:lnTo>
                  <a:pt x="0" y="1435350"/>
                </a:lnTo>
                <a:lnTo>
                  <a:pt x="0" y="0"/>
                </a:lnTo>
                <a:lnTo>
                  <a:pt x="1537336" y="0"/>
                </a:lnTo>
                <a:lnTo>
                  <a:pt x="1537336" y="1435350"/>
                </a:lnTo>
                <a:close/>
              </a:path>
            </a:pathLst>
          </a:custGeom>
          <a:solidFill>
            <a:srgbClr val="3C3C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135015" y="4887394"/>
            <a:ext cx="141605" cy="60960"/>
          </a:xfrm>
          <a:custGeom>
            <a:avLst/>
            <a:gdLst/>
            <a:ahLst/>
            <a:cxnLst/>
            <a:rect l="l" t="t" r="r" b="b"/>
            <a:pathLst>
              <a:path w="141605" h="60960">
                <a:moveTo>
                  <a:pt x="141566" y="60731"/>
                </a:moveTo>
                <a:lnTo>
                  <a:pt x="0" y="60731"/>
                </a:lnTo>
                <a:lnTo>
                  <a:pt x="0" y="0"/>
                </a:lnTo>
                <a:lnTo>
                  <a:pt x="141566" y="0"/>
                </a:lnTo>
                <a:lnTo>
                  <a:pt x="141566" y="60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350506" y="4887394"/>
            <a:ext cx="723900" cy="60960"/>
          </a:xfrm>
          <a:custGeom>
            <a:avLst/>
            <a:gdLst/>
            <a:ahLst/>
            <a:cxnLst/>
            <a:rect l="l" t="t" r="r" b="b"/>
            <a:pathLst>
              <a:path w="723900" h="60960">
                <a:moveTo>
                  <a:pt x="723434" y="60731"/>
                </a:moveTo>
                <a:lnTo>
                  <a:pt x="0" y="60731"/>
                </a:lnTo>
                <a:lnTo>
                  <a:pt x="0" y="0"/>
                </a:lnTo>
                <a:lnTo>
                  <a:pt x="723434" y="0"/>
                </a:lnTo>
                <a:lnTo>
                  <a:pt x="723434" y="60731"/>
                </a:lnTo>
                <a:close/>
              </a:path>
            </a:pathLst>
          </a:custGeom>
          <a:solidFill>
            <a:srgbClr val="1D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135015" y="5091157"/>
            <a:ext cx="220345" cy="60960"/>
          </a:xfrm>
          <a:custGeom>
            <a:avLst/>
            <a:gdLst/>
            <a:ahLst/>
            <a:cxnLst/>
            <a:rect l="l" t="t" r="r" b="b"/>
            <a:pathLst>
              <a:path w="220344" h="60960">
                <a:moveTo>
                  <a:pt x="219888" y="60835"/>
                </a:moveTo>
                <a:lnTo>
                  <a:pt x="0" y="60835"/>
                </a:lnTo>
                <a:lnTo>
                  <a:pt x="0" y="0"/>
                </a:lnTo>
                <a:lnTo>
                  <a:pt x="219888" y="0"/>
                </a:lnTo>
                <a:lnTo>
                  <a:pt x="219888" y="60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428933" y="5091157"/>
            <a:ext cx="723900" cy="60960"/>
          </a:xfrm>
          <a:custGeom>
            <a:avLst/>
            <a:gdLst/>
            <a:ahLst/>
            <a:cxnLst/>
            <a:rect l="l" t="t" r="r" b="b"/>
            <a:pathLst>
              <a:path w="723900" h="60960">
                <a:moveTo>
                  <a:pt x="723434" y="60835"/>
                </a:moveTo>
                <a:lnTo>
                  <a:pt x="0" y="60835"/>
                </a:lnTo>
                <a:lnTo>
                  <a:pt x="0" y="0"/>
                </a:lnTo>
                <a:lnTo>
                  <a:pt x="723434" y="0"/>
                </a:lnTo>
                <a:lnTo>
                  <a:pt x="723434" y="60835"/>
                </a:lnTo>
                <a:close/>
              </a:path>
            </a:pathLst>
          </a:custGeom>
          <a:solidFill>
            <a:srgbClr val="1D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2135015" y="5474497"/>
            <a:ext cx="141605" cy="60960"/>
          </a:xfrm>
          <a:custGeom>
            <a:avLst/>
            <a:gdLst/>
            <a:ahLst/>
            <a:cxnLst/>
            <a:rect l="l" t="t" r="r" b="b"/>
            <a:pathLst>
              <a:path w="141605" h="60960">
                <a:moveTo>
                  <a:pt x="141566" y="60731"/>
                </a:moveTo>
                <a:lnTo>
                  <a:pt x="0" y="60731"/>
                </a:lnTo>
                <a:lnTo>
                  <a:pt x="0" y="0"/>
                </a:lnTo>
                <a:lnTo>
                  <a:pt x="141566" y="0"/>
                </a:lnTo>
                <a:lnTo>
                  <a:pt x="141566" y="60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350506" y="5474497"/>
            <a:ext cx="723900" cy="60960"/>
          </a:xfrm>
          <a:custGeom>
            <a:avLst/>
            <a:gdLst/>
            <a:ahLst/>
            <a:cxnLst/>
            <a:rect l="l" t="t" r="r" b="b"/>
            <a:pathLst>
              <a:path w="723900" h="60960">
                <a:moveTo>
                  <a:pt x="723434" y="60731"/>
                </a:moveTo>
                <a:lnTo>
                  <a:pt x="0" y="60731"/>
                </a:lnTo>
                <a:lnTo>
                  <a:pt x="0" y="0"/>
                </a:lnTo>
                <a:lnTo>
                  <a:pt x="723434" y="0"/>
                </a:lnTo>
                <a:lnTo>
                  <a:pt x="723434" y="60731"/>
                </a:lnTo>
                <a:close/>
              </a:path>
            </a:pathLst>
          </a:custGeom>
          <a:solidFill>
            <a:srgbClr val="1D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2135015" y="5678260"/>
            <a:ext cx="220345" cy="60960"/>
          </a:xfrm>
          <a:custGeom>
            <a:avLst/>
            <a:gdLst/>
            <a:ahLst/>
            <a:cxnLst/>
            <a:rect l="l" t="t" r="r" b="b"/>
            <a:pathLst>
              <a:path w="220344" h="60960">
                <a:moveTo>
                  <a:pt x="219888" y="60835"/>
                </a:moveTo>
                <a:lnTo>
                  <a:pt x="0" y="60835"/>
                </a:lnTo>
                <a:lnTo>
                  <a:pt x="0" y="0"/>
                </a:lnTo>
                <a:lnTo>
                  <a:pt x="219888" y="0"/>
                </a:lnTo>
                <a:lnTo>
                  <a:pt x="219888" y="60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2428933" y="5678260"/>
            <a:ext cx="723900" cy="60960"/>
          </a:xfrm>
          <a:custGeom>
            <a:avLst/>
            <a:gdLst/>
            <a:ahLst/>
            <a:cxnLst/>
            <a:rect l="l" t="t" r="r" b="b"/>
            <a:pathLst>
              <a:path w="723900" h="60960">
                <a:moveTo>
                  <a:pt x="723434" y="60835"/>
                </a:moveTo>
                <a:lnTo>
                  <a:pt x="0" y="60835"/>
                </a:lnTo>
                <a:lnTo>
                  <a:pt x="0" y="0"/>
                </a:lnTo>
                <a:lnTo>
                  <a:pt x="723434" y="0"/>
                </a:lnTo>
                <a:lnTo>
                  <a:pt x="723434" y="60835"/>
                </a:lnTo>
                <a:close/>
              </a:path>
            </a:pathLst>
          </a:custGeom>
          <a:solidFill>
            <a:srgbClr val="1D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004443" y="5295026"/>
            <a:ext cx="220345" cy="60960"/>
          </a:xfrm>
          <a:custGeom>
            <a:avLst/>
            <a:gdLst/>
            <a:ahLst/>
            <a:cxnLst/>
            <a:rect l="l" t="t" r="r" b="b"/>
            <a:pathLst>
              <a:path w="220344" h="60960">
                <a:moveTo>
                  <a:pt x="219888" y="60731"/>
                </a:moveTo>
                <a:lnTo>
                  <a:pt x="0" y="60731"/>
                </a:lnTo>
                <a:lnTo>
                  <a:pt x="0" y="0"/>
                </a:lnTo>
                <a:lnTo>
                  <a:pt x="219888" y="0"/>
                </a:lnTo>
                <a:lnTo>
                  <a:pt x="219888" y="60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2298256" y="5295026"/>
            <a:ext cx="984885" cy="60960"/>
          </a:xfrm>
          <a:custGeom>
            <a:avLst/>
            <a:gdLst/>
            <a:ahLst/>
            <a:cxnLst/>
            <a:rect l="l" t="t" r="r" b="b"/>
            <a:pathLst>
              <a:path w="984885" h="60960">
                <a:moveTo>
                  <a:pt x="984682" y="60731"/>
                </a:moveTo>
                <a:lnTo>
                  <a:pt x="0" y="60731"/>
                </a:lnTo>
                <a:lnTo>
                  <a:pt x="0" y="0"/>
                </a:lnTo>
                <a:lnTo>
                  <a:pt x="984682" y="0"/>
                </a:lnTo>
                <a:lnTo>
                  <a:pt x="984682" y="60731"/>
                </a:lnTo>
                <a:close/>
              </a:path>
            </a:pathLst>
          </a:custGeom>
          <a:solidFill>
            <a:srgbClr val="1D99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7704" y="1232946"/>
            <a:ext cx="2052292" cy="1424041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57195" y="879554"/>
            <a:ext cx="3057497" cy="2230298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13227252" y="964159"/>
            <a:ext cx="2719070" cy="1878964"/>
          </a:xfrm>
          <a:custGeom>
            <a:avLst/>
            <a:gdLst/>
            <a:ahLst/>
            <a:cxnLst/>
            <a:rect l="l" t="t" r="r" b="b"/>
            <a:pathLst>
              <a:path w="2719069" h="1878964">
                <a:moveTo>
                  <a:pt x="2625681" y="1878373"/>
                </a:moveTo>
                <a:lnTo>
                  <a:pt x="93086" y="1878373"/>
                </a:lnTo>
                <a:lnTo>
                  <a:pt x="56852" y="1871060"/>
                </a:lnTo>
                <a:lnTo>
                  <a:pt x="27263" y="1851116"/>
                </a:lnTo>
                <a:lnTo>
                  <a:pt x="7314" y="1821534"/>
                </a:lnTo>
                <a:lnTo>
                  <a:pt x="0" y="1785308"/>
                </a:lnTo>
                <a:lnTo>
                  <a:pt x="0" y="93086"/>
                </a:lnTo>
                <a:lnTo>
                  <a:pt x="7314" y="56852"/>
                </a:lnTo>
                <a:lnTo>
                  <a:pt x="27263" y="27263"/>
                </a:lnTo>
                <a:lnTo>
                  <a:pt x="56852" y="7314"/>
                </a:lnTo>
                <a:lnTo>
                  <a:pt x="93086" y="0"/>
                </a:lnTo>
                <a:lnTo>
                  <a:pt x="2625681" y="0"/>
                </a:lnTo>
                <a:lnTo>
                  <a:pt x="2661915" y="7314"/>
                </a:lnTo>
                <a:lnTo>
                  <a:pt x="2691503" y="27263"/>
                </a:lnTo>
                <a:lnTo>
                  <a:pt x="2711452" y="56852"/>
                </a:lnTo>
                <a:lnTo>
                  <a:pt x="2718767" y="93086"/>
                </a:lnTo>
                <a:lnTo>
                  <a:pt x="2718767" y="1785308"/>
                </a:lnTo>
                <a:lnTo>
                  <a:pt x="2711452" y="1821534"/>
                </a:lnTo>
                <a:lnTo>
                  <a:pt x="2691503" y="1851116"/>
                </a:lnTo>
                <a:lnTo>
                  <a:pt x="2661915" y="1871060"/>
                </a:lnTo>
                <a:lnTo>
                  <a:pt x="2625681" y="1878373"/>
                </a:lnTo>
                <a:close/>
              </a:path>
            </a:pathLst>
          </a:custGeom>
          <a:solidFill>
            <a:srgbClr val="37E4E1">
              <a:alpha val="8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681685" y="1315992"/>
            <a:ext cx="1809750" cy="1175385"/>
          </a:xfrm>
          <a:custGeom>
            <a:avLst/>
            <a:gdLst/>
            <a:ahLst/>
            <a:cxnLst/>
            <a:rect l="l" t="t" r="r" b="b"/>
            <a:pathLst>
              <a:path w="1809750" h="1175385">
                <a:moveTo>
                  <a:pt x="511606" y="144487"/>
                </a:moveTo>
                <a:lnTo>
                  <a:pt x="0" y="587413"/>
                </a:lnTo>
                <a:lnTo>
                  <a:pt x="511606" y="1030325"/>
                </a:lnTo>
                <a:lnTo>
                  <a:pt x="511606" y="790282"/>
                </a:lnTo>
                <a:lnTo>
                  <a:pt x="277266" y="587413"/>
                </a:lnTo>
                <a:lnTo>
                  <a:pt x="511606" y="384543"/>
                </a:lnTo>
                <a:lnTo>
                  <a:pt x="511606" y="144487"/>
                </a:lnTo>
                <a:close/>
              </a:path>
              <a:path w="1809750" h="1175385">
                <a:moveTo>
                  <a:pt x="1170647" y="0"/>
                </a:moveTo>
                <a:lnTo>
                  <a:pt x="953998" y="0"/>
                </a:lnTo>
                <a:lnTo>
                  <a:pt x="638403" y="1174826"/>
                </a:lnTo>
                <a:lnTo>
                  <a:pt x="855052" y="1174826"/>
                </a:lnTo>
                <a:lnTo>
                  <a:pt x="1170647" y="0"/>
                </a:lnTo>
                <a:close/>
              </a:path>
              <a:path w="1809750" h="1175385">
                <a:moveTo>
                  <a:pt x="1809572" y="587413"/>
                </a:moveTo>
                <a:lnTo>
                  <a:pt x="1297965" y="144487"/>
                </a:lnTo>
                <a:lnTo>
                  <a:pt x="1297965" y="384543"/>
                </a:lnTo>
                <a:lnTo>
                  <a:pt x="1532305" y="587413"/>
                </a:lnTo>
                <a:lnTo>
                  <a:pt x="1297965" y="790282"/>
                </a:lnTo>
                <a:lnTo>
                  <a:pt x="1297965" y="1030325"/>
                </a:lnTo>
                <a:lnTo>
                  <a:pt x="1809572" y="5874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735" cy="11308715"/>
          </a:xfrm>
          <a:custGeom>
            <a:avLst/>
            <a:gdLst/>
            <a:ahLst/>
            <a:cxnLst/>
            <a:rect l="l" t="t" r="r" b="b"/>
            <a:pathLst>
              <a:path w="20104735" h="11308715">
                <a:moveTo>
                  <a:pt x="20104115" y="11308565"/>
                </a:moveTo>
                <a:lnTo>
                  <a:pt x="0" y="11308565"/>
                </a:lnTo>
                <a:lnTo>
                  <a:pt x="0" y="0"/>
                </a:lnTo>
                <a:lnTo>
                  <a:pt x="20104115" y="0"/>
                </a:lnTo>
                <a:lnTo>
                  <a:pt x="20104115" y="11308565"/>
                </a:lnTo>
                <a:close/>
              </a:path>
            </a:pathLst>
          </a:custGeom>
          <a:solidFill>
            <a:srgbClr val="010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471" y="0"/>
            <a:ext cx="20093940" cy="11303000"/>
          </a:xfrm>
          <a:custGeom>
            <a:avLst/>
            <a:gdLst/>
            <a:ahLst/>
            <a:cxnLst/>
            <a:rect l="l" t="t" r="r" b="b"/>
            <a:pathLst>
              <a:path w="20093940" h="11303000">
                <a:moveTo>
                  <a:pt x="2011458" y="3771900"/>
                </a:moveTo>
                <a:lnTo>
                  <a:pt x="0" y="3771900"/>
                </a:lnTo>
                <a:lnTo>
                  <a:pt x="0" y="0"/>
                </a:lnTo>
                <a:lnTo>
                  <a:pt x="8376" y="0"/>
                </a:lnTo>
                <a:lnTo>
                  <a:pt x="8376" y="3759200"/>
                </a:lnTo>
                <a:lnTo>
                  <a:pt x="2011458" y="3759200"/>
                </a:lnTo>
                <a:lnTo>
                  <a:pt x="2011458" y="3771900"/>
                </a:lnTo>
                <a:close/>
              </a:path>
              <a:path w="20093940" h="11303000">
                <a:moveTo>
                  <a:pt x="2011458" y="3759200"/>
                </a:moveTo>
                <a:lnTo>
                  <a:pt x="2010411" y="3759200"/>
                </a:lnTo>
                <a:lnTo>
                  <a:pt x="2010411" y="0"/>
                </a:lnTo>
                <a:lnTo>
                  <a:pt x="2011458" y="0"/>
                </a:lnTo>
                <a:lnTo>
                  <a:pt x="2011458" y="3759200"/>
                </a:lnTo>
                <a:close/>
              </a:path>
              <a:path w="20093940" h="11303000">
                <a:moveTo>
                  <a:pt x="2017740" y="3771900"/>
                </a:moveTo>
                <a:lnTo>
                  <a:pt x="2011458" y="3771900"/>
                </a:lnTo>
                <a:lnTo>
                  <a:pt x="2011458" y="0"/>
                </a:lnTo>
                <a:lnTo>
                  <a:pt x="2017740" y="0"/>
                </a:lnTo>
                <a:lnTo>
                  <a:pt x="2017740" y="3771900"/>
                </a:lnTo>
                <a:close/>
              </a:path>
              <a:path w="20093940" h="11303000">
                <a:moveTo>
                  <a:pt x="4021869" y="3771900"/>
                </a:moveTo>
                <a:lnTo>
                  <a:pt x="2017740" y="3771900"/>
                </a:lnTo>
                <a:lnTo>
                  <a:pt x="2017740" y="0"/>
                </a:lnTo>
                <a:lnTo>
                  <a:pt x="2019834" y="0"/>
                </a:lnTo>
                <a:lnTo>
                  <a:pt x="2019834" y="3759200"/>
                </a:lnTo>
                <a:lnTo>
                  <a:pt x="4021869" y="3759200"/>
                </a:lnTo>
                <a:lnTo>
                  <a:pt x="4021869" y="3771900"/>
                </a:lnTo>
                <a:close/>
              </a:path>
              <a:path w="20093940" h="11303000">
                <a:moveTo>
                  <a:pt x="4022916" y="11303000"/>
                </a:moveTo>
                <a:lnTo>
                  <a:pt x="4021869" y="11303000"/>
                </a:lnTo>
                <a:lnTo>
                  <a:pt x="4021869" y="0"/>
                </a:lnTo>
                <a:lnTo>
                  <a:pt x="4022916" y="0"/>
                </a:lnTo>
                <a:lnTo>
                  <a:pt x="4022916" y="1879600"/>
                </a:lnTo>
                <a:lnTo>
                  <a:pt x="4029199" y="1879600"/>
                </a:lnTo>
                <a:lnTo>
                  <a:pt x="4029199" y="3771900"/>
                </a:lnTo>
                <a:lnTo>
                  <a:pt x="4030246" y="3771900"/>
                </a:lnTo>
                <a:lnTo>
                  <a:pt x="4030246" y="5638800"/>
                </a:lnTo>
                <a:lnTo>
                  <a:pt x="4029199" y="5638800"/>
                </a:lnTo>
                <a:lnTo>
                  <a:pt x="4029199" y="9423400"/>
                </a:lnTo>
                <a:lnTo>
                  <a:pt x="4022916" y="9423400"/>
                </a:lnTo>
                <a:lnTo>
                  <a:pt x="4022916" y="11303000"/>
                </a:lnTo>
                <a:close/>
              </a:path>
              <a:path w="20093940" h="11303000">
                <a:moveTo>
                  <a:pt x="4029199" y="1879600"/>
                </a:moveTo>
                <a:lnTo>
                  <a:pt x="4022916" y="1879600"/>
                </a:lnTo>
                <a:lnTo>
                  <a:pt x="4022916" y="0"/>
                </a:lnTo>
                <a:lnTo>
                  <a:pt x="4029199" y="0"/>
                </a:lnTo>
                <a:lnTo>
                  <a:pt x="4029199" y="1879600"/>
                </a:lnTo>
                <a:close/>
              </a:path>
              <a:path w="20093940" h="11303000">
                <a:moveTo>
                  <a:pt x="6032281" y="3771900"/>
                </a:moveTo>
                <a:lnTo>
                  <a:pt x="4029199" y="3771900"/>
                </a:lnTo>
                <a:lnTo>
                  <a:pt x="4029199" y="0"/>
                </a:lnTo>
                <a:lnTo>
                  <a:pt x="4030246" y="0"/>
                </a:lnTo>
                <a:lnTo>
                  <a:pt x="4030246" y="3759200"/>
                </a:lnTo>
                <a:lnTo>
                  <a:pt x="6032281" y="3759200"/>
                </a:lnTo>
                <a:lnTo>
                  <a:pt x="6032281" y="3771900"/>
                </a:lnTo>
                <a:close/>
              </a:path>
              <a:path w="20093940" h="11303000">
                <a:moveTo>
                  <a:pt x="6040658" y="11303000"/>
                </a:moveTo>
                <a:lnTo>
                  <a:pt x="6032281" y="11303000"/>
                </a:lnTo>
                <a:lnTo>
                  <a:pt x="6032281" y="0"/>
                </a:lnTo>
                <a:lnTo>
                  <a:pt x="6040658" y="0"/>
                </a:lnTo>
                <a:lnTo>
                  <a:pt x="6040658" y="1879600"/>
                </a:lnTo>
                <a:lnTo>
                  <a:pt x="6039611" y="1879600"/>
                </a:lnTo>
                <a:lnTo>
                  <a:pt x="6039611" y="7531100"/>
                </a:lnTo>
                <a:lnTo>
                  <a:pt x="6040658" y="7531100"/>
                </a:lnTo>
                <a:lnTo>
                  <a:pt x="6040658" y="11303000"/>
                </a:lnTo>
                <a:close/>
              </a:path>
              <a:path w="20093940" h="11303000">
                <a:moveTo>
                  <a:pt x="8050232" y="11303000"/>
                </a:moveTo>
                <a:lnTo>
                  <a:pt x="8042378" y="11303000"/>
                </a:lnTo>
                <a:lnTo>
                  <a:pt x="8042378" y="0"/>
                </a:lnTo>
                <a:lnTo>
                  <a:pt x="8050232" y="0"/>
                </a:lnTo>
                <a:lnTo>
                  <a:pt x="8050232" y="11303000"/>
                </a:lnTo>
                <a:close/>
              </a:path>
              <a:path w="20093940" h="11303000">
                <a:moveTo>
                  <a:pt x="10060224" y="11303000"/>
                </a:moveTo>
                <a:lnTo>
                  <a:pt x="10052476" y="11303000"/>
                </a:lnTo>
                <a:lnTo>
                  <a:pt x="10052476" y="0"/>
                </a:lnTo>
                <a:lnTo>
                  <a:pt x="10060224" y="0"/>
                </a:lnTo>
                <a:lnTo>
                  <a:pt x="10060224" y="11303000"/>
                </a:lnTo>
                <a:close/>
              </a:path>
              <a:path w="20093940" h="11303000">
                <a:moveTo>
                  <a:pt x="12070322" y="11303000"/>
                </a:moveTo>
                <a:lnTo>
                  <a:pt x="12062469" y="11303000"/>
                </a:lnTo>
                <a:lnTo>
                  <a:pt x="12062469" y="0"/>
                </a:lnTo>
                <a:lnTo>
                  <a:pt x="12070322" y="0"/>
                </a:lnTo>
                <a:lnTo>
                  <a:pt x="12070322" y="1879600"/>
                </a:lnTo>
                <a:lnTo>
                  <a:pt x="12065924" y="1879600"/>
                </a:lnTo>
                <a:lnTo>
                  <a:pt x="12063935" y="3746500"/>
                </a:lnTo>
                <a:lnTo>
                  <a:pt x="12070322" y="3746500"/>
                </a:lnTo>
                <a:lnTo>
                  <a:pt x="12070322" y="11303000"/>
                </a:lnTo>
                <a:close/>
              </a:path>
              <a:path w="20093940" h="11303000">
                <a:moveTo>
                  <a:pt x="14080315" y="3551990"/>
                </a:moveTo>
                <a:lnTo>
                  <a:pt x="14075207" y="3505200"/>
                </a:lnTo>
                <a:lnTo>
                  <a:pt x="14072462" y="3465488"/>
                </a:lnTo>
                <a:lnTo>
                  <a:pt x="14072462" y="0"/>
                </a:lnTo>
                <a:lnTo>
                  <a:pt x="14080315" y="0"/>
                </a:lnTo>
                <a:lnTo>
                  <a:pt x="14080315" y="3551990"/>
                </a:lnTo>
                <a:close/>
              </a:path>
              <a:path w="20093940" h="11303000">
                <a:moveTo>
                  <a:pt x="16090307" y="11303000"/>
                </a:moveTo>
                <a:lnTo>
                  <a:pt x="16082454" y="11303000"/>
                </a:lnTo>
                <a:lnTo>
                  <a:pt x="16082454" y="0"/>
                </a:lnTo>
                <a:lnTo>
                  <a:pt x="16090307" y="0"/>
                </a:lnTo>
                <a:lnTo>
                  <a:pt x="16090307" y="11303000"/>
                </a:lnTo>
                <a:close/>
              </a:path>
              <a:path w="20093940" h="11303000">
                <a:moveTo>
                  <a:pt x="18092447" y="9103449"/>
                </a:moveTo>
                <a:lnTo>
                  <a:pt x="18092447" y="0"/>
                </a:lnTo>
                <a:lnTo>
                  <a:pt x="18100300" y="0"/>
                </a:lnTo>
                <a:lnTo>
                  <a:pt x="18100300" y="8978900"/>
                </a:lnTo>
                <a:lnTo>
                  <a:pt x="18094751" y="8978900"/>
                </a:lnTo>
                <a:lnTo>
                  <a:pt x="18094217" y="9042400"/>
                </a:lnTo>
                <a:lnTo>
                  <a:pt x="18092447" y="9103449"/>
                </a:lnTo>
                <a:close/>
              </a:path>
              <a:path w="20093940" h="11303000">
                <a:moveTo>
                  <a:pt x="6040658" y="7531100"/>
                </a:moveTo>
                <a:lnTo>
                  <a:pt x="6039611" y="7531100"/>
                </a:lnTo>
                <a:lnTo>
                  <a:pt x="6039611" y="1879600"/>
                </a:lnTo>
                <a:lnTo>
                  <a:pt x="6040658" y="1879600"/>
                </a:lnTo>
                <a:lnTo>
                  <a:pt x="6040658" y="3759200"/>
                </a:lnTo>
                <a:lnTo>
                  <a:pt x="8042378" y="3759200"/>
                </a:lnTo>
                <a:lnTo>
                  <a:pt x="8042378" y="3771900"/>
                </a:lnTo>
                <a:lnTo>
                  <a:pt x="6040658" y="3771900"/>
                </a:lnTo>
                <a:lnTo>
                  <a:pt x="6040658" y="5638800"/>
                </a:lnTo>
                <a:lnTo>
                  <a:pt x="8042378" y="5638800"/>
                </a:lnTo>
                <a:lnTo>
                  <a:pt x="8042378" y="5651500"/>
                </a:lnTo>
                <a:lnTo>
                  <a:pt x="6040658" y="5651500"/>
                </a:lnTo>
                <a:lnTo>
                  <a:pt x="6040658" y="7531100"/>
                </a:lnTo>
                <a:close/>
              </a:path>
              <a:path w="20093940" h="11303000">
                <a:moveTo>
                  <a:pt x="12062469" y="3746500"/>
                </a:moveTo>
                <a:lnTo>
                  <a:pt x="12060060" y="3746500"/>
                </a:lnTo>
                <a:lnTo>
                  <a:pt x="12062050" y="1879600"/>
                </a:lnTo>
                <a:lnTo>
                  <a:pt x="12062469" y="1879600"/>
                </a:lnTo>
                <a:lnTo>
                  <a:pt x="12062469" y="3746500"/>
                </a:lnTo>
                <a:close/>
              </a:path>
              <a:path w="20093940" h="11303000">
                <a:moveTo>
                  <a:pt x="12069798" y="3746500"/>
                </a:moveTo>
                <a:lnTo>
                  <a:pt x="12065924" y="3746500"/>
                </a:lnTo>
                <a:lnTo>
                  <a:pt x="12065924" y="1879600"/>
                </a:lnTo>
                <a:lnTo>
                  <a:pt x="12069798" y="1879600"/>
                </a:lnTo>
                <a:lnTo>
                  <a:pt x="12069798" y="3746500"/>
                </a:lnTo>
                <a:close/>
              </a:path>
              <a:path w="20093940" h="11303000">
                <a:moveTo>
                  <a:pt x="12070322" y="3746500"/>
                </a:moveTo>
                <a:lnTo>
                  <a:pt x="12069798" y="3746500"/>
                </a:lnTo>
                <a:lnTo>
                  <a:pt x="12069798" y="1879600"/>
                </a:lnTo>
                <a:lnTo>
                  <a:pt x="12070322" y="1879600"/>
                </a:lnTo>
                <a:lnTo>
                  <a:pt x="12070322" y="3746500"/>
                </a:lnTo>
                <a:close/>
              </a:path>
              <a:path w="20093940" h="11303000">
                <a:moveTo>
                  <a:pt x="14069320" y="4203700"/>
                </a:moveTo>
                <a:lnTo>
                  <a:pt x="14068787" y="4140200"/>
                </a:lnTo>
                <a:lnTo>
                  <a:pt x="14066946" y="4076700"/>
                </a:lnTo>
                <a:lnTo>
                  <a:pt x="14063433" y="4025900"/>
                </a:lnTo>
                <a:lnTo>
                  <a:pt x="14057888" y="3987800"/>
                </a:lnTo>
                <a:lnTo>
                  <a:pt x="14049947" y="3937000"/>
                </a:lnTo>
                <a:lnTo>
                  <a:pt x="14039248" y="3911600"/>
                </a:lnTo>
                <a:lnTo>
                  <a:pt x="14025428" y="3873500"/>
                </a:lnTo>
                <a:lnTo>
                  <a:pt x="14008124" y="3848100"/>
                </a:lnTo>
                <a:lnTo>
                  <a:pt x="13986975" y="3835400"/>
                </a:lnTo>
                <a:lnTo>
                  <a:pt x="13961617" y="3810000"/>
                </a:lnTo>
                <a:lnTo>
                  <a:pt x="13931688" y="3797300"/>
                </a:lnTo>
                <a:lnTo>
                  <a:pt x="13896826" y="3784600"/>
                </a:lnTo>
                <a:lnTo>
                  <a:pt x="13856668" y="3784600"/>
                </a:lnTo>
                <a:lnTo>
                  <a:pt x="13810851" y="3771900"/>
                </a:lnTo>
                <a:lnTo>
                  <a:pt x="13759014" y="3771900"/>
                </a:lnTo>
                <a:lnTo>
                  <a:pt x="13810851" y="3759200"/>
                </a:lnTo>
                <a:lnTo>
                  <a:pt x="13856668" y="3759200"/>
                </a:lnTo>
                <a:lnTo>
                  <a:pt x="13896826" y="3746500"/>
                </a:lnTo>
                <a:lnTo>
                  <a:pt x="13961617" y="3721100"/>
                </a:lnTo>
                <a:lnTo>
                  <a:pt x="14008124" y="3683000"/>
                </a:lnTo>
                <a:lnTo>
                  <a:pt x="14039248" y="3632200"/>
                </a:lnTo>
                <a:lnTo>
                  <a:pt x="14049947" y="3594100"/>
                </a:lnTo>
                <a:lnTo>
                  <a:pt x="14057888" y="3556000"/>
                </a:lnTo>
                <a:lnTo>
                  <a:pt x="14063433" y="3505200"/>
                </a:lnTo>
                <a:lnTo>
                  <a:pt x="14066946" y="3454400"/>
                </a:lnTo>
                <a:lnTo>
                  <a:pt x="14068787" y="3403600"/>
                </a:lnTo>
                <a:lnTo>
                  <a:pt x="14069320" y="3340100"/>
                </a:lnTo>
                <a:lnTo>
                  <a:pt x="14069853" y="3403600"/>
                </a:lnTo>
                <a:lnTo>
                  <a:pt x="14071695" y="3454400"/>
                </a:lnTo>
                <a:lnTo>
                  <a:pt x="14072462" y="3465488"/>
                </a:lnTo>
                <a:lnTo>
                  <a:pt x="14072462" y="4065611"/>
                </a:lnTo>
                <a:lnTo>
                  <a:pt x="14071695" y="4076700"/>
                </a:lnTo>
                <a:lnTo>
                  <a:pt x="14069853" y="4140200"/>
                </a:lnTo>
                <a:lnTo>
                  <a:pt x="14069320" y="4203700"/>
                </a:lnTo>
                <a:close/>
              </a:path>
              <a:path w="20093940" h="11303000">
                <a:moveTo>
                  <a:pt x="14072462" y="4065611"/>
                </a:moveTo>
                <a:lnTo>
                  <a:pt x="14072462" y="3465488"/>
                </a:lnTo>
                <a:lnTo>
                  <a:pt x="14075207" y="3505200"/>
                </a:lnTo>
                <a:lnTo>
                  <a:pt x="14080315" y="3551990"/>
                </a:lnTo>
                <a:lnTo>
                  <a:pt x="14080315" y="3990807"/>
                </a:lnTo>
                <a:lnTo>
                  <a:pt x="14075207" y="4025900"/>
                </a:lnTo>
                <a:lnTo>
                  <a:pt x="14072462" y="4065611"/>
                </a:lnTo>
                <a:close/>
              </a:path>
              <a:path w="20093940" h="11303000">
                <a:moveTo>
                  <a:pt x="14080315" y="3990807"/>
                </a:moveTo>
                <a:lnTo>
                  <a:pt x="14080315" y="3551990"/>
                </a:lnTo>
                <a:lnTo>
                  <a:pt x="14080752" y="3556000"/>
                </a:lnTo>
                <a:lnTo>
                  <a:pt x="14088693" y="3594100"/>
                </a:lnTo>
                <a:lnTo>
                  <a:pt x="14099393" y="3632200"/>
                </a:lnTo>
                <a:lnTo>
                  <a:pt x="14130516" y="3683000"/>
                </a:lnTo>
                <a:lnTo>
                  <a:pt x="14177024" y="3721100"/>
                </a:lnTo>
                <a:lnTo>
                  <a:pt x="14241814" y="3746500"/>
                </a:lnTo>
                <a:lnTo>
                  <a:pt x="14281973" y="3759200"/>
                </a:lnTo>
                <a:lnTo>
                  <a:pt x="14327789" y="3759200"/>
                </a:lnTo>
                <a:lnTo>
                  <a:pt x="14379627" y="3771900"/>
                </a:lnTo>
                <a:lnTo>
                  <a:pt x="14327789" y="3771900"/>
                </a:lnTo>
                <a:lnTo>
                  <a:pt x="14281973" y="3784600"/>
                </a:lnTo>
                <a:lnTo>
                  <a:pt x="14241814" y="3784600"/>
                </a:lnTo>
                <a:lnTo>
                  <a:pt x="14206952" y="3797300"/>
                </a:lnTo>
                <a:lnTo>
                  <a:pt x="14177024" y="3810000"/>
                </a:lnTo>
                <a:lnTo>
                  <a:pt x="14151666" y="3835400"/>
                </a:lnTo>
                <a:lnTo>
                  <a:pt x="14130516" y="3848100"/>
                </a:lnTo>
                <a:lnTo>
                  <a:pt x="14113213" y="3873500"/>
                </a:lnTo>
                <a:lnTo>
                  <a:pt x="14099393" y="3911600"/>
                </a:lnTo>
                <a:lnTo>
                  <a:pt x="14088693" y="3937000"/>
                </a:lnTo>
                <a:lnTo>
                  <a:pt x="14080752" y="3987800"/>
                </a:lnTo>
                <a:lnTo>
                  <a:pt x="14080315" y="3990807"/>
                </a:lnTo>
                <a:close/>
              </a:path>
              <a:path w="20093940" h="11303000">
                <a:moveTo>
                  <a:pt x="10052476" y="3771900"/>
                </a:moveTo>
                <a:lnTo>
                  <a:pt x="8050232" y="3771900"/>
                </a:lnTo>
                <a:lnTo>
                  <a:pt x="8050232" y="3759200"/>
                </a:lnTo>
                <a:lnTo>
                  <a:pt x="10052476" y="3759200"/>
                </a:lnTo>
                <a:lnTo>
                  <a:pt x="10052476" y="3771900"/>
                </a:lnTo>
                <a:close/>
              </a:path>
              <a:path w="20093940" h="11303000">
                <a:moveTo>
                  <a:pt x="12062469" y="3771900"/>
                </a:moveTo>
                <a:lnTo>
                  <a:pt x="10060224" y="3771900"/>
                </a:lnTo>
                <a:lnTo>
                  <a:pt x="10060224" y="3759200"/>
                </a:lnTo>
                <a:lnTo>
                  <a:pt x="12062469" y="3759200"/>
                </a:lnTo>
                <a:lnTo>
                  <a:pt x="12062469" y="3771900"/>
                </a:lnTo>
                <a:close/>
              </a:path>
              <a:path w="20093940" h="11303000">
                <a:moveTo>
                  <a:pt x="13759014" y="3771900"/>
                </a:moveTo>
                <a:lnTo>
                  <a:pt x="12070322" y="3771900"/>
                </a:lnTo>
                <a:lnTo>
                  <a:pt x="12070322" y="3759200"/>
                </a:lnTo>
                <a:lnTo>
                  <a:pt x="13810851" y="3759200"/>
                </a:lnTo>
                <a:lnTo>
                  <a:pt x="13759014" y="3771900"/>
                </a:lnTo>
                <a:close/>
              </a:path>
              <a:path w="20093940" h="11303000">
                <a:moveTo>
                  <a:pt x="16082454" y="3771900"/>
                </a:moveTo>
                <a:lnTo>
                  <a:pt x="14379627" y="3771900"/>
                </a:lnTo>
                <a:lnTo>
                  <a:pt x="14327789" y="3759200"/>
                </a:lnTo>
                <a:lnTo>
                  <a:pt x="16082454" y="3759200"/>
                </a:lnTo>
                <a:lnTo>
                  <a:pt x="16082454" y="3771900"/>
                </a:lnTo>
                <a:close/>
              </a:path>
              <a:path w="20093940" h="11303000">
                <a:moveTo>
                  <a:pt x="18092447" y="3771900"/>
                </a:moveTo>
                <a:lnTo>
                  <a:pt x="16090307" y="3771900"/>
                </a:lnTo>
                <a:lnTo>
                  <a:pt x="16090307" y="3759200"/>
                </a:lnTo>
                <a:lnTo>
                  <a:pt x="18092447" y="3759200"/>
                </a:lnTo>
                <a:lnTo>
                  <a:pt x="18092447" y="3771900"/>
                </a:lnTo>
                <a:close/>
              </a:path>
              <a:path w="20093940" h="11303000">
                <a:moveTo>
                  <a:pt x="20093628" y="3771900"/>
                </a:moveTo>
                <a:lnTo>
                  <a:pt x="18100300" y="3771900"/>
                </a:lnTo>
                <a:lnTo>
                  <a:pt x="18100300" y="3759200"/>
                </a:lnTo>
                <a:lnTo>
                  <a:pt x="20093628" y="3759200"/>
                </a:lnTo>
                <a:lnTo>
                  <a:pt x="20093628" y="3771900"/>
                </a:lnTo>
                <a:close/>
              </a:path>
              <a:path w="20093940" h="11303000">
                <a:moveTo>
                  <a:pt x="14080315" y="11303000"/>
                </a:moveTo>
                <a:lnTo>
                  <a:pt x="14072462" y="11303000"/>
                </a:lnTo>
                <a:lnTo>
                  <a:pt x="14072462" y="4065611"/>
                </a:lnTo>
                <a:lnTo>
                  <a:pt x="14075207" y="4025900"/>
                </a:lnTo>
                <a:lnTo>
                  <a:pt x="14080315" y="3990807"/>
                </a:lnTo>
                <a:lnTo>
                  <a:pt x="14080315" y="11303000"/>
                </a:lnTo>
                <a:close/>
              </a:path>
              <a:path w="20093940" h="11303000">
                <a:moveTo>
                  <a:pt x="1305283" y="9423400"/>
                </a:moveTo>
                <a:lnTo>
                  <a:pt x="1046" y="9423400"/>
                </a:lnTo>
                <a:lnTo>
                  <a:pt x="1046" y="5638800"/>
                </a:lnTo>
                <a:lnTo>
                  <a:pt x="2011458" y="5638800"/>
                </a:lnTo>
                <a:lnTo>
                  <a:pt x="2011458" y="5651500"/>
                </a:lnTo>
                <a:lnTo>
                  <a:pt x="9422" y="5651500"/>
                </a:lnTo>
                <a:lnTo>
                  <a:pt x="9423" y="7531100"/>
                </a:lnTo>
                <a:lnTo>
                  <a:pt x="9423" y="9410700"/>
                </a:lnTo>
                <a:lnTo>
                  <a:pt x="1244221" y="9410700"/>
                </a:lnTo>
                <a:lnTo>
                  <a:pt x="1305283" y="9423400"/>
                </a:lnTo>
                <a:close/>
              </a:path>
              <a:path w="20093940" h="11303000">
                <a:moveTo>
                  <a:pt x="2011458" y="8808446"/>
                </a:moveTo>
                <a:lnTo>
                  <a:pt x="2011458" y="5638800"/>
                </a:lnTo>
                <a:lnTo>
                  <a:pt x="2019834" y="5638800"/>
                </a:lnTo>
                <a:lnTo>
                  <a:pt x="2019834" y="8509000"/>
                </a:lnTo>
                <a:lnTo>
                  <a:pt x="2018787" y="8509000"/>
                </a:lnTo>
                <a:lnTo>
                  <a:pt x="2018539" y="8572500"/>
                </a:lnTo>
                <a:lnTo>
                  <a:pt x="2017738" y="8636000"/>
                </a:lnTo>
                <a:lnTo>
                  <a:pt x="2016296" y="8699500"/>
                </a:lnTo>
                <a:lnTo>
                  <a:pt x="2014127" y="8763000"/>
                </a:lnTo>
                <a:lnTo>
                  <a:pt x="2011458" y="8808446"/>
                </a:lnTo>
                <a:close/>
              </a:path>
              <a:path w="20093940" h="11303000">
                <a:moveTo>
                  <a:pt x="4021869" y="5651500"/>
                </a:moveTo>
                <a:lnTo>
                  <a:pt x="2019834" y="5651500"/>
                </a:lnTo>
                <a:lnTo>
                  <a:pt x="2019834" y="5638800"/>
                </a:lnTo>
                <a:lnTo>
                  <a:pt x="4021869" y="5638800"/>
                </a:lnTo>
                <a:lnTo>
                  <a:pt x="4021869" y="5651500"/>
                </a:lnTo>
                <a:close/>
              </a:path>
              <a:path w="20093940" h="11303000">
                <a:moveTo>
                  <a:pt x="4030246" y="11303000"/>
                </a:moveTo>
                <a:lnTo>
                  <a:pt x="4022916" y="11303000"/>
                </a:lnTo>
                <a:lnTo>
                  <a:pt x="4022916" y="9423400"/>
                </a:lnTo>
                <a:lnTo>
                  <a:pt x="4029199" y="9423400"/>
                </a:lnTo>
                <a:lnTo>
                  <a:pt x="4029199" y="5638800"/>
                </a:lnTo>
                <a:lnTo>
                  <a:pt x="6032281" y="5638800"/>
                </a:lnTo>
                <a:lnTo>
                  <a:pt x="6032281" y="5651500"/>
                </a:lnTo>
                <a:lnTo>
                  <a:pt x="4030246" y="5651500"/>
                </a:lnTo>
                <a:lnTo>
                  <a:pt x="4030246" y="11303000"/>
                </a:lnTo>
                <a:close/>
              </a:path>
              <a:path w="20093940" h="11303000">
                <a:moveTo>
                  <a:pt x="10052476" y="5651500"/>
                </a:moveTo>
                <a:lnTo>
                  <a:pt x="8050232" y="5651500"/>
                </a:lnTo>
                <a:lnTo>
                  <a:pt x="8050232" y="5638800"/>
                </a:lnTo>
                <a:lnTo>
                  <a:pt x="10052476" y="5638800"/>
                </a:lnTo>
                <a:lnTo>
                  <a:pt x="10052476" y="5651500"/>
                </a:lnTo>
                <a:close/>
              </a:path>
              <a:path w="20093940" h="11303000">
                <a:moveTo>
                  <a:pt x="12062469" y="5651500"/>
                </a:moveTo>
                <a:lnTo>
                  <a:pt x="10060224" y="5651500"/>
                </a:lnTo>
                <a:lnTo>
                  <a:pt x="10060224" y="5638800"/>
                </a:lnTo>
                <a:lnTo>
                  <a:pt x="12062469" y="5638800"/>
                </a:lnTo>
                <a:lnTo>
                  <a:pt x="12062469" y="5651500"/>
                </a:lnTo>
                <a:close/>
              </a:path>
              <a:path w="20093940" h="11303000">
                <a:moveTo>
                  <a:pt x="14072462" y="5651500"/>
                </a:moveTo>
                <a:lnTo>
                  <a:pt x="12070322" y="5651500"/>
                </a:lnTo>
                <a:lnTo>
                  <a:pt x="12070322" y="5638800"/>
                </a:lnTo>
                <a:lnTo>
                  <a:pt x="14072462" y="5638800"/>
                </a:lnTo>
                <a:lnTo>
                  <a:pt x="14072462" y="5651500"/>
                </a:lnTo>
                <a:close/>
              </a:path>
              <a:path w="20093940" h="11303000">
                <a:moveTo>
                  <a:pt x="16082454" y="5651500"/>
                </a:moveTo>
                <a:lnTo>
                  <a:pt x="14080315" y="5651500"/>
                </a:lnTo>
                <a:lnTo>
                  <a:pt x="14080315" y="5638800"/>
                </a:lnTo>
                <a:lnTo>
                  <a:pt x="16082454" y="5638800"/>
                </a:lnTo>
                <a:lnTo>
                  <a:pt x="16082454" y="5651500"/>
                </a:lnTo>
                <a:close/>
              </a:path>
              <a:path w="20093940" h="11303000">
                <a:moveTo>
                  <a:pt x="18092447" y="5651500"/>
                </a:moveTo>
                <a:lnTo>
                  <a:pt x="16090307" y="5651500"/>
                </a:lnTo>
                <a:lnTo>
                  <a:pt x="16090307" y="5638800"/>
                </a:lnTo>
                <a:lnTo>
                  <a:pt x="18092447" y="5638800"/>
                </a:lnTo>
                <a:lnTo>
                  <a:pt x="18092447" y="5651500"/>
                </a:lnTo>
                <a:close/>
              </a:path>
              <a:path w="20093940" h="11303000">
                <a:moveTo>
                  <a:pt x="20093628" y="5651500"/>
                </a:moveTo>
                <a:lnTo>
                  <a:pt x="18100300" y="5651500"/>
                </a:lnTo>
                <a:lnTo>
                  <a:pt x="18100300" y="5638800"/>
                </a:lnTo>
                <a:lnTo>
                  <a:pt x="20093628" y="5638800"/>
                </a:lnTo>
                <a:lnTo>
                  <a:pt x="20093628" y="5651500"/>
                </a:lnTo>
                <a:close/>
              </a:path>
              <a:path w="20093940" h="11303000">
                <a:moveTo>
                  <a:pt x="2012505" y="10043482"/>
                </a:moveTo>
                <a:lnTo>
                  <a:pt x="2007259" y="9969500"/>
                </a:lnTo>
                <a:lnTo>
                  <a:pt x="2002386" y="9918700"/>
                </a:lnTo>
                <a:lnTo>
                  <a:pt x="1996438" y="9867900"/>
                </a:lnTo>
                <a:lnTo>
                  <a:pt x="1989328" y="9829800"/>
                </a:lnTo>
                <a:lnTo>
                  <a:pt x="1980970" y="9791700"/>
                </a:lnTo>
                <a:lnTo>
                  <a:pt x="1971276" y="9753600"/>
                </a:lnTo>
                <a:lnTo>
                  <a:pt x="1960159" y="9715500"/>
                </a:lnTo>
                <a:lnTo>
                  <a:pt x="1947534" y="9677400"/>
                </a:lnTo>
                <a:lnTo>
                  <a:pt x="1917406" y="9626600"/>
                </a:lnTo>
                <a:lnTo>
                  <a:pt x="1880198" y="9575800"/>
                </a:lnTo>
                <a:lnTo>
                  <a:pt x="1835214" y="9537700"/>
                </a:lnTo>
                <a:lnTo>
                  <a:pt x="1809589" y="9512300"/>
                </a:lnTo>
                <a:lnTo>
                  <a:pt x="1751639" y="9486900"/>
                </a:lnTo>
                <a:lnTo>
                  <a:pt x="1684175" y="9461500"/>
                </a:lnTo>
                <a:lnTo>
                  <a:pt x="1646658" y="9448800"/>
                </a:lnTo>
                <a:lnTo>
                  <a:pt x="1606503" y="9448800"/>
                </a:lnTo>
                <a:lnTo>
                  <a:pt x="1563621" y="9436100"/>
                </a:lnTo>
                <a:lnTo>
                  <a:pt x="1517927" y="9436100"/>
                </a:lnTo>
                <a:lnTo>
                  <a:pt x="1469333" y="9423400"/>
                </a:lnTo>
                <a:lnTo>
                  <a:pt x="2011458" y="9423400"/>
                </a:lnTo>
                <a:lnTo>
                  <a:pt x="2011458" y="8808446"/>
                </a:lnTo>
                <a:lnTo>
                  <a:pt x="2014127" y="8763000"/>
                </a:lnTo>
                <a:lnTo>
                  <a:pt x="2016296" y="8699500"/>
                </a:lnTo>
                <a:lnTo>
                  <a:pt x="2017740" y="8635843"/>
                </a:lnTo>
                <a:lnTo>
                  <a:pt x="2018539" y="8572500"/>
                </a:lnTo>
                <a:lnTo>
                  <a:pt x="2018787" y="8509000"/>
                </a:lnTo>
                <a:lnTo>
                  <a:pt x="2019035" y="8572500"/>
                </a:lnTo>
                <a:lnTo>
                  <a:pt x="2019834" y="8635843"/>
                </a:lnTo>
                <a:lnTo>
                  <a:pt x="2019834" y="9410700"/>
                </a:lnTo>
                <a:lnTo>
                  <a:pt x="2012505" y="9410700"/>
                </a:lnTo>
                <a:lnTo>
                  <a:pt x="2012505" y="10043482"/>
                </a:lnTo>
                <a:close/>
              </a:path>
              <a:path w="20093940" h="11303000">
                <a:moveTo>
                  <a:pt x="2019834" y="8635843"/>
                </a:moveTo>
                <a:lnTo>
                  <a:pt x="2019035" y="8572500"/>
                </a:lnTo>
                <a:lnTo>
                  <a:pt x="2018787" y="8509000"/>
                </a:lnTo>
                <a:lnTo>
                  <a:pt x="2019834" y="8509000"/>
                </a:lnTo>
                <a:lnTo>
                  <a:pt x="2019834" y="8635843"/>
                </a:lnTo>
                <a:close/>
              </a:path>
              <a:path w="20093940" h="11303000">
                <a:moveTo>
                  <a:pt x="2019834" y="10185588"/>
                </a:moveTo>
                <a:lnTo>
                  <a:pt x="2019834" y="8635843"/>
                </a:lnTo>
                <a:lnTo>
                  <a:pt x="2021278" y="8699500"/>
                </a:lnTo>
                <a:lnTo>
                  <a:pt x="2023446" y="8763000"/>
                </a:lnTo>
                <a:lnTo>
                  <a:pt x="2026428" y="8813800"/>
                </a:lnTo>
                <a:lnTo>
                  <a:pt x="2030311" y="8864600"/>
                </a:lnTo>
                <a:lnTo>
                  <a:pt x="2035181" y="8915400"/>
                </a:lnTo>
                <a:lnTo>
                  <a:pt x="2041124" y="8953500"/>
                </a:lnTo>
                <a:lnTo>
                  <a:pt x="2048228" y="9004300"/>
                </a:lnTo>
                <a:lnTo>
                  <a:pt x="2056580" y="9042400"/>
                </a:lnTo>
                <a:lnTo>
                  <a:pt x="2066266" y="9080500"/>
                </a:lnTo>
                <a:lnTo>
                  <a:pt x="2077373" y="9118600"/>
                </a:lnTo>
                <a:lnTo>
                  <a:pt x="2089987" y="9144000"/>
                </a:lnTo>
                <a:lnTo>
                  <a:pt x="2104196" y="9182100"/>
                </a:lnTo>
                <a:lnTo>
                  <a:pt x="2120086" y="9207500"/>
                </a:lnTo>
                <a:lnTo>
                  <a:pt x="2137744" y="9232900"/>
                </a:lnTo>
                <a:lnTo>
                  <a:pt x="2157257" y="9258300"/>
                </a:lnTo>
                <a:lnTo>
                  <a:pt x="2178711" y="9271000"/>
                </a:lnTo>
                <a:lnTo>
                  <a:pt x="2202193" y="9296400"/>
                </a:lnTo>
                <a:lnTo>
                  <a:pt x="2227790" y="9309100"/>
                </a:lnTo>
                <a:lnTo>
                  <a:pt x="2255589" y="9334500"/>
                </a:lnTo>
                <a:lnTo>
                  <a:pt x="2285676" y="9347200"/>
                </a:lnTo>
                <a:lnTo>
                  <a:pt x="2318138" y="9359900"/>
                </a:lnTo>
                <a:lnTo>
                  <a:pt x="2353062" y="9372600"/>
                </a:lnTo>
                <a:lnTo>
                  <a:pt x="2390535" y="9372600"/>
                </a:lnTo>
                <a:lnTo>
                  <a:pt x="2430643" y="9385300"/>
                </a:lnTo>
                <a:lnTo>
                  <a:pt x="2473473" y="9398000"/>
                </a:lnTo>
                <a:lnTo>
                  <a:pt x="2567646" y="9398000"/>
                </a:lnTo>
                <a:lnTo>
                  <a:pt x="2619163" y="9410700"/>
                </a:lnTo>
                <a:lnTo>
                  <a:pt x="2792476" y="9410700"/>
                </a:lnTo>
                <a:lnTo>
                  <a:pt x="2731491" y="9423400"/>
                </a:lnTo>
                <a:lnTo>
                  <a:pt x="2567646" y="9423400"/>
                </a:lnTo>
                <a:lnTo>
                  <a:pt x="2519112" y="9436100"/>
                </a:lnTo>
                <a:lnTo>
                  <a:pt x="2473473" y="9436100"/>
                </a:lnTo>
                <a:lnTo>
                  <a:pt x="2430643" y="9448800"/>
                </a:lnTo>
                <a:lnTo>
                  <a:pt x="2390535" y="9448800"/>
                </a:lnTo>
                <a:lnTo>
                  <a:pt x="2353062" y="9461500"/>
                </a:lnTo>
                <a:lnTo>
                  <a:pt x="2285676" y="9486900"/>
                </a:lnTo>
                <a:lnTo>
                  <a:pt x="2227790" y="9512300"/>
                </a:lnTo>
                <a:lnTo>
                  <a:pt x="2202193" y="9537700"/>
                </a:lnTo>
                <a:lnTo>
                  <a:pt x="2178711" y="9550400"/>
                </a:lnTo>
                <a:lnTo>
                  <a:pt x="2137744" y="9601200"/>
                </a:lnTo>
                <a:lnTo>
                  <a:pt x="2104196" y="9652000"/>
                </a:lnTo>
                <a:lnTo>
                  <a:pt x="2077373" y="9715500"/>
                </a:lnTo>
                <a:lnTo>
                  <a:pt x="2066266" y="9753600"/>
                </a:lnTo>
                <a:lnTo>
                  <a:pt x="2056580" y="9791700"/>
                </a:lnTo>
                <a:lnTo>
                  <a:pt x="2048228" y="9829800"/>
                </a:lnTo>
                <a:lnTo>
                  <a:pt x="2041124" y="9867900"/>
                </a:lnTo>
                <a:lnTo>
                  <a:pt x="2035181" y="9918700"/>
                </a:lnTo>
                <a:lnTo>
                  <a:pt x="2030311" y="9969500"/>
                </a:lnTo>
                <a:lnTo>
                  <a:pt x="2026428" y="10020300"/>
                </a:lnTo>
                <a:lnTo>
                  <a:pt x="2023446" y="10071100"/>
                </a:lnTo>
                <a:lnTo>
                  <a:pt x="2021278" y="10134600"/>
                </a:lnTo>
                <a:lnTo>
                  <a:pt x="2019834" y="10185588"/>
                </a:lnTo>
                <a:close/>
              </a:path>
              <a:path w="20093940" h="11303000">
                <a:moveTo>
                  <a:pt x="2011458" y="9410700"/>
                </a:moveTo>
                <a:lnTo>
                  <a:pt x="1417752" y="9410700"/>
                </a:lnTo>
                <a:lnTo>
                  <a:pt x="1469333" y="9398000"/>
                </a:lnTo>
                <a:lnTo>
                  <a:pt x="1563621" y="9398000"/>
                </a:lnTo>
                <a:lnTo>
                  <a:pt x="1606503" y="9385300"/>
                </a:lnTo>
                <a:lnTo>
                  <a:pt x="1646658" y="9372600"/>
                </a:lnTo>
                <a:lnTo>
                  <a:pt x="1684175" y="9372600"/>
                </a:lnTo>
                <a:lnTo>
                  <a:pt x="1719140" y="9359900"/>
                </a:lnTo>
                <a:lnTo>
                  <a:pt x="1751639" y="9347200"/>
                </a:lnTo>
                <a:lnTo>
                  <a:pt x="1781760" y="9334500"/>
                </a:lnTo>
                <a:lnTo>
                  <a:pt x="1809589" y="9309100"/>
                </a:lnTo>
                <a:lnTo>
                  <a:pt x="1835214" y="9296400"/>
                </a:lnTo>
                <a:lnTo>
                  <a:pt x="1858721" y="9271000"/>
                </a:lnTo>
                <a:lnTo>
                  <a:pt x="1880198" y="9258300"/>
                </a:lnTo>
                <a:lnTo>
                  <a:pt x="1899730" y="9232900"/>
                </a:lnTo>
                <a:lnTo>
                  <a:pt x="1917406" y="9207500"/>
                </a:lnTo>
                <a:lnTo>
                  <a:pt x="1933311" y="9182100"/>
                </a:lnTo>
                <a:lnTo>
                  <a:pt x="1947534" y="9144000"/>
                </a:lnTo>
                <a:lnTo>
                  <a:pt x="1960159" y="9118600"/>
                </a:lnTo>
                <a:lnTo>
                  <a:pt x="1971276" y="9080500"/>
                </a:lnTo>
                <a:lnTo>
                  <a:pt x="1980970" y="9042400"/>
                </a:lnTo>
                <a:lnTo>
                  <a:pt x="1989328" y="9004300"/>
                </a:lnTo>
                <a:lnTo>
                  <a:pt x="1996438" y="8953500"/>
                </a:lnTo>
                <a:lnTo>
                  <a:pt x="2002386" y="8915400"/>
                </a:lnTo>
                <a:lnTo>
                  <a:pt x="2007259" y="8864600"/>
                </a:lnTo>
                <a:lnTo>
                  <a:pt x="2011143" y="8813800"/>
                </a:lnTo>
                <a:lnTo>
                  <a:pt x="2011458" y="8808446"/>
                </a:lnTo>
                <a:lnTo>
                  <a:pt x="2011458" y="9410700"/>
                </a:lnTo>
                <a:close/>
              </a:path>
              <a:path w="20093940" h="11303000">
                <a:moveTo>
                  <a:pt x="18100300" y="9423400"/>
                </a:moveTo>
                <a:lnTo>
                  <a:pt x="18092447" y="9423400"/>
                </a:lnTo>
                <a:lnTo>
                  <a:pt x="18092447" y="9103449"/>
                </a:lnTo>
                <a:lnTo>
                  <a:pt x="18094217" y="9042400"/>
                </a:lnTo>
                <a:lnTo>
                  <a:pt x="18094751" y="8978900"/>
                </a:lnTo>
                <a:lnTo>
                  <a:pt x="18095284" y="9042400"/>
                </a:lnTo>
                <a:lnTo>
                  <a:pt x="18097125" y="9105900"/>
                </a:lnTo>
                <a:lnTo>
                  <a:pt x="18100300" y="9151822"/>
                </a:lnTo>
                <a:lnTo>
                  <a:pt x="18100300" y="9423400"/>
                </a:lnTo>
                <a:close/>
              </a:path>
              <a:path w="20093940" h="11303000">
                <a:moveTo>
                  <a:pt x="18100300" y="9151822"/>
                </a:moveTo>
                <a:lnTo>
                  <a:pt x="18097125" y="9105900"/>
                </a:lnTo>
                <a:lnTo>
                  <a:pt x="18095284" y="9042400"/>
                </a:lnTo>
                <a:lnTo>
                  <a:pt x="18094751" y="8978900"/>
                </a:lnTo>
                <a:lnTo>
                  <a:pt x="18100300" y="8978900"/>
                </a:lnTo>
                <a:lnTo>
                  <a:pt x="18100300" y="9151822"/>
                </a:lnTo>
                <a:close/>
              </a:path>
              <a:path w="20093940" h="11303000">
                <a:moveTo>
                  <a:pt x="18092447" y="9410700"/>
                </a:moveTo>
                <a:lnTo>
                  <a:pt x="17882098" y="9410700"/>
                </a:lnTo>
                <a:lnTo>
                  <a:pt x="17922257" y="9398000"/>
                </a:lnTo>
                <a:lnTo>
                  <a:pt x="17957119" y="9385300"/>
                </a:lnTo>
                <a:lnTo>
                  <a:pt x="18012405" y="9359900"/>
                </a:lnTo>
                <a:lnTo>
                  <a:pt x="18050858" y="9309100"/>
                </a:lnTo>
                <a:lnTo>
                  <a:pt x="18075378" y="9245600"/>
                </a:lnTo>
                <a:lnTo>
                  <a:pt x="18083319" y="9207500"/>
                </a:lnTo>
                <a:lnTo>
                  <a:pt x="18088864" y="9156700"/>
                </a:lnTo>
                <a:lnTo>
                  <a:pt x="18092376" y="9105900"/>
                </a:lnTo>
                <a:lnTo>
                  <a:pt x="18092447" y="9103449"/>
                </a:lnTo>
                <a:lnTo>
                  <a:pt x="18092447" y="9410700"/>
                </a:lnTo>
                <a:close/>
              </a:path>
              <a:path w="20093940" h="11303000">
                <a:moveTo>
                  <a:pt x="18100300" y="9682277"/>
                </a:moveTo>
                <a:lnTo>
                  <a:pt x="18100300" y="9151822"/>
                </a:lnTo>
                <a:lnTo>
                  <a:pt x="18100637" y="9156700"/>
                </a:lnTo>
                <a:lnTo>
                  <a:pt x="18106183" y="9207500"/>
                </a:lnTo>
                <a:lnTo>
                  <a:pt x="18114124" y="9245600"/>
                </a:lnTo>
                <a:lnTo>
                  <a:pt x="18124823" y="9283700"/>
                </a:lnTo>
                <a:lnTo>
                  <a:pt x="18155947" y="9334500"/>
                </a:lnTo>
                <a:lnTo>
                  <a:pt x="18202454" y="9372600"/>
                </a:lnTo>
                <a:lnTo>
                  <a:pt x="18267245" y="9398000"/>
                </a:lnTo>
                <a:lnTo>
                  <a:pt x="18307403" y="9410700"/>
                </a:lnTo>
                <a:lnTo>
                  <a:pt x="18463278" y="9410700"/>
                </a:lnTo>
                <a:lnTo>
                  <a:pt x="18405057" y="9423400"/>
                </a:lnTo>
                <a:lnTo>
                  <a:pt x="18307403" y="9423400"/>
                </a:lnTo>
                <a:lnTo>
                  <a:pt x="18267245" y="9436100"/>
                </a:lnTo>
                <a:lnTo>
                  <a:pt x="18202454" y="9461500"/>
                </a:lnTo>
                <a:lnTo>
                  <a:pt x="18155947" y="9499600"/>
                </a:lnTo>
                <a:lnTo>
                  <a:pt x="18124823" y="9550400"/>
                </a:lnTo>
                <a:lnTo>
                  <a:pt x="18114124" y="9588500"/>
                </a:lnTo>
                <a:lnTo>
                  <a:pt x="18106183" y="9626600"/>
                </a:lnTo>
                <a:lnTo>
                  <a:pt x="18100637" y="9677400"/>
                </a:lnTo>
                <a:lnTo>
                  <a:pt x="18100300" y="9682277"/>
                </a:lnTo>
                <a:close/>
              </a:path>
              <a:path w="20093940" h="11303000">
                <a:moveTo>
                  <a:pt x="2019834" y="9423400"/>
                </a:moveTo>
                <a:lnTo>
                  <a:pt x="2012505" y="9423400"/>
                </a:lnTo>
                <a:lnTo>
                  <a:pt x="2012505" y="9410700"/>
                </a:lnTo>
                <a:lnTo>
                  <a:pt x="2019834" y="9410700"/>
                </a:lnTo>
                <a:lnTo>
                  <a:pt x="2019834" y="9423400"/>
                </a:lnTo>
                <a:close/>
              </a:path>
              <a:path w="20093940" h="11303000">
                <a:moveTo>
                  <a:pt x="4021869" y="9423400"/>
                </a:moveTo>
                <a:lnTo>
                  <a:pt x="2731491" y="9423400"/>
                </a:lnTo>
                <a:lnTo>
                  <a:pt x="2792476" y="9410700"/>
                </a:lnTo>
                <a:lnTo>
                  <a:pt x="4021869" y="9410700"/>
                </a:lnTo>
                <a:lnTo>
                  <a:pt x="4021869" y="9423400"/>
                </a:lnTo>
                <a:close/>
              </a:path>
              <a:path w="20093940" h="11303000">
                <a:moveTo>
                  <a:pt x="6032281" y="9423400"/>
                </a:moveTo>
                <a:lnTo>
                  <a:pt x="4030246" y="9423400"/>
                </a:lnTo>
                <a:lnTo>
                  <a:pt x="4030246" y="9410700"/>
                </a:lnTo>
                <a:lnTo>
                  <a:pt x="6032281" y="9410700"/>
                </a:lnTo>
                <a:lnTo>
                  <a:pt x="6032281" y="9423400"/>
                </a:lnTo>
                <a:close/>
              </a:path>
              <a:path w="20093940" h="11303000">
                <a:moveTo>
                  <a:pt x="8042378" y="9423400"/>
                </a:moveTo>
                <a:lnTo>
                  <a:pt x="6040658" y="9423400"/>
                </a:lnTo>
                <a:lnTo>
                  <a:pt x="6040658" y="9410700"/>
                </a:lnTo>
                <a:lnTo>
                  <a:pt x="8042378" y="9410700"/>
                </a:lnTo>
                <a:lnTo>
                  <a:pt x="8042378" y="9423400"/>
                </a:lnTo>
                <a:close/>
              </a:path>
              <a:path w="20093940" h="11303000">
                <a:moveTo>
                  <a:pt x="10052476" y="9423400"/>
                </a:moveTo>
                <a:lnTo>
                  <a:pt x="8050232" y="9423400"/>
                </a:lnTo>
                <a:lnTo>
                  <a:pt x="8050232" y="9410700"/>
                </a:lnTo>
                <a:lnTo>
                  <a:pt x="10052476" y="9410700"/>
                </a:lnTo>
                <a:lnTo>
                  <a:pt x="10052476" y="9423400"/>
                </a:lnTo>
                <a:close/>
              </a:path>
              <a:path w="20093940" h="11303000">
                <a:moveTo>
                  <a:pt x="12062469" y="9423400"/>
                </a:moveTo>
                <a:lnTo>
                  <a:pt x="10060224" y="9423400"/>
                </a:lnTo>
                <a:lnTo>
                  <a:pt x="10060224" y="9410700"/>
                </a:lnTo>
                <a:lnTo>
                  <a:pt x="12062469" y="9410700"/>
                </a:lnTo>
                <a:lnTo>
                  <a:pt x="12062469" y="9423400"/>
                </a:lnTo>
                <a:close/>
              </a:path>
              <a:path w="20093940" h="11303000">
                <a:moveTo>
                  <a:pt x="14072462" y="9423400"/>
                </a:moveTo>
                <a:lnTo>
                  <a:pt x="12070322" y="9423400"/>
                </a:lnTo>
                <a:lnTo>
                  <a:pt x="12070322" y="9410700"/>
                </a:lnTo>
                <a:lnTo>
                  <a:pt x="14072462" y="9410700"/>
                </a:lnTo>
                <a:lnTo>
                  <a:pt x="14072462" y="9423400"/>
                </a:lnTo>
                <a:close/>
              </a:path>
              <a:path w="20093940" h="11303000">
                <a:moveTo>
                  <a:pt x="16082454" y="9423400"/>
                </a:moveTo>
                <a:lnTo>
                  <a:pt x="14080315" y="9423400"/>
                </a:lnTo>
                <a:lnTo>
                  <a:pt x="14080315" y="9410700"/>
                </a:lnTo>
                <a:lnTo>
                  <a:pt x="16082454" y="9410700"/>
                </a:lnTo>
                <a:lnTo>
                  <a:pt x="16082454" y="9423400"/>
                </a:lnTo>
                <a:close/>
              </a:path>
              <a:path w="20093940" h="11303000">
                <a:moveTo>
                  <a:pt x="17784444" y="9423400"/>
                </a:moveTo>
                <a:lnTo>
                  <a:pt x="16090307" y="9423400"/>
                </a:lnTo>
                <a:lnTo>
                  <a:pt x="16090307" y="9410700"/>
                </a:lnTo>
                <a:lnTo>
                  <a:pt x="17726223" y="9410700"/>
                </a:lnTo>
                <a:lnTo>
                  <a:pt x="17784444" y="9423400"/>
                </a:lnTo>
                <a:close/>
              </a:path>
              <a:path w="20093940" h="11303000">
                <a:moveTo>
                  <a:pt x="20093628" y="9423400"/>
                </a:moveTo>
                <a:lnTo>
                  <a:pt x="18405057" y="9423400"/>
                </a:lnTo>
                <a:lnTo>
                  <a:pt x="18463278" y="9410700"/>
                </a:lnTo>
                <a:lnTo>
                  <a:pt x="20093628" y="9410700"/>
                </a:lnTo>
                <a:lnTo>
                  <a:pt x="20093628" y="9423400"/>
                </a:lnTo>
                <a:close/>
              </a:path>
              <a:path w="20093940" h="11303000">
                <a:moveTo>
                  <a:pt x="18092447" y="9730650"/>
                </a:moveTo>
                <a:lnTo>
                  <a:pt x="18088864" y="9677400"/>
                </a:lnTo>
                <a:lnTo>
                  <a:pt x="18083319" y="9626600"/>
                </a:lnTo>
                <a:lnTo>
                  <a:pt x="18075378" y="9588500"/>
                </a:lnTo>
                <a:lnTo>
                  <a:pt x="18064678" y="9550400"/>
                </a:lnTo>
                <a:lnTo>
                  <a:pt x="18033554" y="9499600"/>
                </a:lnTo>
                <a:lnTo>
                  <a:pt x="17987047" y="9461500"/>
                </a:lnTo>
                <a:lnTo>
                  <a:pt x="17922257" y="9436100"/>
                </a:lnTo>
                <a:lnTo>
                  <a:pt x="17882098" y="9423400"/>
                </a:lnTo>
                <a:lnTo>
                  <a:pt x="18092447" y="9423400"/>
                </a:lnTo>
                <a:lnTo>
                  <a:pt x="18092447" y="9730650"/>
                </a:lnTo>
                <a:close/>
              </a:path>
              <a:path w="20093940" h="11303000">
                <a:moveTo>
                  <a:pt x="18100300" y="9855200"/>
                </a:moveTo>
                <a:lnTo>
                  <a:pt x="18094751" y="9855200"/>
                </a:lnTo>
                <a:lnTo>
                  <a:pt x="18095284" y="9791700"/>
                </a:lnTo>
                <a:lnTo>
                  <a:pt x="18097125" y="9728200"/>
                </a:lnTo>
                <a:lnTo>
                  <a:pt x="18100300" y="9682277"/>
                </a:lnTo>
                <a:lnTo>
                  <a:pt x="18100300" y="9855200"/>
                </a:lnTo>
                <a:close/>
              </a:path>
              <a:path w="20093940" h="11303000">
                <a:moveTo>
                  <a:pt x="18100300" y="11303000"/>
                </a:moveTo>
                <a:lnTo>
                  <a:pt x="18092447" y="11303000"/>
                </a:lnTo>
                <a:lnTo>
                  <a:pt x="18092447" y="9730650"/>
                </a:lnTo>
                <a:lnTo>
                  <a:pt x="18094217" y="9791700"/>
                </a:lnTo>
                <a:lnTo>
                  <a:pt x="18094751" y="9855200"/>
                </a:lnTo>
                <a:lnTo>
                  <a:pt x="18100300" y="9855200"/>
                </a:lnTo>
                <a:lnTo>
                  <a:pt x="18100300" y="11303000"/>
                </a:lnTo>
                <a:close/>
              </a:path>
              <a:path w="20093940" h="11303000">
                <a:moveTo>
                  <a:pt x="2019834" y="11303000"/>
                </a:moveTo>
                <a:lnTo>
                  <a:pt x="2012505" y="11303000"/>
                </a:lnTo>
                <a:lnTo>
                  <a:pt x="2012505" y="10043482"/>
                </a:lnTo>
                <a:lnTo>
                  <a:pt x="2016296" y="10134600"/>
                </a:lnTo>
                <a:lnTo>
                  <a:pt x="2017740" y="10185588"/>
                </a:lnTo>
                <a:lnTo>
                  <a:pt x="2018539" y="10261600"/>
                </a:lnTo>
                <a:lnTo>
                  <a:pt x="2018787" y="10325100"/>
                </a:lnTo>
                <a:lnTo>
                  <a:pt x="2019834" y="10325100"/>
                </a:lnTo>
                <a:lnTo>
                  <a:pt x="2019834" y="11303000"/>
                </a:lnTo>
                <a:close/>
              </a:path>
              <a:path w="20093940" h="11303000">
                <a:moveTo>
                  <a:pt x="2019834" y="10325100"/>
                </a:moveTo>
                <a:lnTo>
                  <a:pt x="2018787" y="10325100"/>
                </a:lnTo>
                <a:lnTo>
                  <a:pt x="2019035" y="10261600"/>
                </a:lnTo>
                <a:lnTo>
                  <a:pt x="2019834" y="10185588"/>
                </a:lnTo>
                <a:lnTo>
                  <a:pt x="2019834" y="10325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083351" y="0"/>
            <a:ext cx="4020820" cy="7539355"/>
          </a:xfrm>
          <a:custGeom>
            <a:avLst/>
            <a:gdLst/>
            <a:ahLst/>
            <a:cxnLst/>
            <a:rect l="l" t="t" r="r" b="b"/>
            <a:pathLst>
              <a:path w="4020819" h="7539355">
                <a:moveTo>
                  <a:pt x="0" y="0"/>
                </a:moveTo>
                <a:lnTo>
                  <a:pt x="4020823" y="0"/>
                </a:lnTo>
                <a:lnTo>
                  <a:pt x="4020823" y="7539037"/>
                </a:lnTo>
                <a:lnTo>
                  <a:pt x="0" y="7539037"/>
                </a:lnTo>
                <a:lnTo>
                  <a:pt x="0" y="0"/>
                </a:lnTo>
                <a:close/>
              </a:path>
            </a:pathLst>
          </a:custGeom>
          <a:solidFill>
            <a:srgbClr val="37E4E1">
              <a:alpha val="8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010352" y="1884760"/>
            <a:ext cx="12083415" cy="7539355"/>
          </a:xfrm>
          <a:custGeom>
            <a:avLst/>
            <a:gdLst/>
            <a:ahLst/>
            <a:cxnLst/>
            <a:rect l="l" t="t" r="r" b="b"/>
            <a:pathLst>
              <a:path w="12083415" h="7539355">
                <a:moveTo>
                  <a:pt x="12083411" y="7539043"/>
                </a:moveTo>
                <a:lnTo>
                  <a:pt x="0" y="7539043"/>
                </a:lnTo>
                <a:lnTo>
                  <a:pt x="0" y="0"/>
                </a:lnTo>
                <a:lnTo>
                  <a:pt x="12083411" y="0"/>
                </a:lnTo>
                <a:lnTo>
                  <a:pt x="12083411" y="7539043"/>
                </a:lnTo>
                <a:close/>
              </a:path>
            </a:pathLst>
          </a:custGeom>
          <a:solidFill>
            <a:srgbClr val="1515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735" cy="11308715"/>
          </a:xfrm>
          <a:custGeom>
            <a:avLst/>
            <a:gdLst/>
            <a:ahLst/>
            <a:cxnLst/>
            <a:rect l="l" t="t" r="r" b="b"/>
            <a:pathLst>
              <a:path w="20104735" h="11308715">
                <a:moveTo>
                  <a:pt x="20104115" y="11308565"/>
                </a:moveTo>
                <a:lnTo>
                  <a:pt x="0" y="11308565"/>
                </a:lnTo>
                <a:lnTo>
                  <a:pt x="0" y="0"/>
                </a:lnTo>
                <a:lnTo>
                  <a:pt x="20104115" y="0"/>
                </a:lnTo>
                <a:lnTo>
                  <a:pt x="20104115" y="11308565"/>
                </a:lnTo>
                <a:close/>
              </a:path>
            </a:pathLst>
          </a:custGeom>
          <a:solidFill>
            <a:srgbClr val="010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7161" y="35825"/>
            <a:ext cx="975359" cy="1167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6977" y="5144622"/>
            <a:ext cx="9990455" cy="444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905275" y="9340030"/>
            <a:ext cx="2356485" cy="1969135"/>
            <a:chOff x="15905275" y="9340030"/>
            <a:chExt cx="2356485" cy="19691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5275" y="9340030"/>
              <a:ext cx="2355949" cy="19685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5896" y="9672482"/>
              <a:ext cx="1790521" cy="1465923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1934" y="3696224"/>
            <a:ext cx="2355949" cy="221982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6077638" y="9450609"/>
            <a:ext cx="1983739" cy="1805939"/>
            <a:chOff x="16077638" y="9450609"/>
            <a:chExt cx="1983739" cy="1805939"/>
          </a:xfrm>
        </p:grpSpPr>
        <p:sp>
          <p:nvSpPr>
            <p:cNvPr id="7" name="object 7" descr=""/>
            <p:cNvSpPr/>
            <p:nvPr/>
          </p:nvSpPr>
          <p:spPr>
            <a:xfrm>
              <a:off x="16077638" y="9450609"/>
              <a:ext cx="1983739" cy="1805939"/>
            </a:xfrm>
            <a:custGeom>
              <a:avLst/>
              <a:gdLst/>
              <a:ahLst/>
              <a:cxnLst/>
              <a:rect l="l" t="t" r="r" b="b"/>
              <a:pathLst>
                <a:path w="1983740" h="1805940">
                  <a:moveTo>
                    <a:pt x="1891776" y="1805496"/>
                  </a:moveTo>
                  <a:lnTo>
                    <a:pt x="91515" y="1805496"/>
                  </a:lnTo>
                  <a:lnTo>
                    <a:pt x="55880" y="1798510"/>
                  </a:lnTo>
                  <a:lnTo>
                    <a:pt x="26792" y="1779449"/>
                  </a:lnTo>
                  <a:lnTo>
                    <a:pt x="7187" y="1751162"/>
                  </a:lnTo>
                  <a:lnTo>
                    <a:pt x="0" y="1716493"/>
                  </a:lnTo>
                  <a:lnTo>
                    <a:pt x="0" y="89054"/>
                  </a:lnTo>
                  <a:lnTo>
                    <a:pt x="7187" y="54387"/>
                  </a:lnTo>
                  <a:lnTo>
                    <a:pt x="26792" y="26080"/>
                  </a:lnTo>
                  <a:lnTo>
                    <a:pt x="55880" y="6997"/>
                  </a:lnTo>
                  <a:lnTo>
                    <a:pt x="91515" y="0"/>
                  </a:lnTo>
                  <a:lnTo>
                    <a:pt x="1891776" y="0"/>
                  </a:lnTo>
                  <a:lnTo>
                    <a:pt x="1927411" y="6997"/>
                  </a:lnTo>
                  <a:lnTo>
                    <a:pt x="1956499" y="26080"/>
                  </a:lnTo>
                  <a:lnTo>
                    <a:pt x="1976104" y="54387"/>
                  </a:lnTo>
                  <a:lnTo>
                    <a:pt x="1983291" y="89054"/>
                  </a:lnTo>
                  <a:lnTo>
                    <a:pt x="1983291" y="1716493"/>
                  </a:lnTo>
                  <a:lnTo>
                    <a:pt x="1976104" y="1751162"/>
                  </a:lnTo>
                  <a:lnTo>
                    <a:pt x="1956499" y="1779449"/>
                  </a:lnTo>
                  <a:lnTo>
                    <a:pt x="1927411" y="1798510"/>
                  </a:lnTo>
                  <a:lnTo>
                    <a:pt x="1891776" y="1805496"/>
                  </a:lnTo>
                  <a:close/>
                </a:path>
              </a:pathLst>
            </a:custGeom>
            <a:solidFill>
              <a:srgbClr val="37E4E1">
                <a:alpha val="80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13227" y="9761061"/>
              <a:ext cx="1545590" cy="1207770"/>
            </a:xfrm>
            <a:custGeom>
              <a:avLst/>
              <a:gdLst/>
              <a:ahLst/>
              <a:cxnLst/>
              <a:rect l="l" t="t" r="r" b="b"/>
              <a:pathLst>
                <a:path w="1545590" h="1207770">
                  <a:moveTo>
                    <a:pt x="1056728" y="941565"/>
                  </a:moveTo>
                  <a:lnTo>
                    <a:pt x="865314" y="941565"/>
                  </a:lnTo>
                  <a:lnTo>
                    <a:pt x="865314" y="627761"/>
                  </a:lnTo>
                  <a:lnTo>
                    <a:pt x="679881" y="627761"/>
                  </a:lnTo>
                  <a:lnTo>
                    <a:pt x="679881" y="941565"/>
                  </a:lnTo>
                  <a:lnTo>
                    <a:pt x="488365" y="941565"/>
                  </a:lnTo>
                  <a:lnTo>
                    <a:pt x="772541" y="1207630"/>
                  </a:lnTo>
                  <a:lnTo>
                    <a:pt x="1056728" y="941565"/>
                  </a:lnTo>
                  <a:close/>
                </a:path>
                <a:path w="1545590" h="1207770">
                  <a:moveTo>
                    <a:pt x="1545196" y="511225"/>
                  </a:moveTo>
                  <a:lnTo>
                    <a:pt x="1540789" y="465277"/>
                  </a:lnTo>
                  <a:lnTo>
                    <a:pt x="1528102" y="422033"/>
                  </a:lnTo>
                  <a:lnTo>
                    <a:pt x="1507896" y="382219"/>
                  </a:lnTo>
                  <a:lnTo>
                    <a:pt x="1480947" y="346532"/>
                  </a:lnTo>
                  <a:lnTo>
                    <a:pt x="1448041" y="315734"/>
                  </a:lnTo>
                  <a:lnTo>
                    <a:pt x="1409915" y="290512"/>
                  </a:lnTo>
                  <a:lnTo>
                    <a:pt x="1367383" y="271602"/>
                  </a:lnTo>
                  <a:lnTo>
                    <a:pt x="1321181" y="259727"/>
                  </a:lnTo>
                  <a:lnTo>
                    <a:pt x="1272108" y="255612"/>
                  </a:lnTo>
                  <a:lnTo>
                    <a:pt x="1241374" y="257213"/>
                  </a:lnTo>
                  <a:lnTo>
                    <a:pt x="1211643" y="261912"/>
                  </a:lnTo>
                  <a:lnTo>
                    <a:pt x="1183081" y="269532"/>
                  </a:lnTo>
                  <a:lnTo>
                    <a:pt x="1155877" y="279869"/>
                  </a:lnTo>
                  <a:lnTo>
                    <a:pt x="1140053" y="236969"/>
                  </a:lnTo>
                  <a:lnTo>
                    <a:pt x="1119136" y="196532"/>
                  </a:lnTo>
                  <a:lnTo>
                    <a:pt x="1093482" y="158915"/>
                  </a:lnTo>
                  <a:lnTo>
                    <a:pt x="1063472" y="124447"/>
                  </a:lnTo>
                  <a:lnTo>
                    <a:pt x="1029449" y="93472"/>
                  </a:lnTo>
                  <a:lnTo>
                    <a:pt x="991793" y="66332"/>
                  </a:lnTo>
                  <a:lnTo>
                    <a:pt x="950861" y="43357"/>
                  </a:lnTo>
                  <a:lnTo>
                    <a:pt x="906995" y="24892"/>
                  </a:lnTo>
                  <a:lnTo>
                    <a:pt x="860590" y="11290"/>
                  </a:lnTo>
                  <a:lnTo>
                    <a:pt x="811987" y="2870"/>
                  </a:lnTo>
                  <a:lnTo>
                    <a:pt x="761542" y="0"/>
                  </a:lnTo>
                  <a:lnTo>
                    <a:pt x="711911" y="2781"/>
                  </a:lnTo>
                  <a:lnTo>
                    <a:pt x="664032" y="10934"/>
                  </a:lnTo>
                  <a:lnTo>
                    <a:pt x="618274" y="24117"/>
                  </a:lnTo>
                  <a:lnTo>
                    <a:pt x="574967" y="42024"/>
                  </a:lnTo>
                  <a:lnTo>
                    <a:pt x="534454" y="64312"/>
                  </a:lnTo>
                  <a:lnTo>
                    <a:pt x="497078" y="90665"/>
                  </a:lnTo>
                  <a:lnTo>
                    <a:pt x="463207" y="120764"/>
                  </a:lnTo>
                  <a:lnTo>
                    <a:pt x="433171" y="154279"/>
                  </a:lnTo>
                  <a:lnTo>
                    <a:pt x="407314" y="190881"/>
                  </a:lnTo>
                  <a:lnTo>
                    <a:pt x="385978" y="230263"/>
                  </a:lnTo>
                  <a:lnTo>
                    <a:pt x="369519" y="272097"/>
                  </a:lnTo>
                  <a:lnTo>
                    <a:pt x="346544" y="265036"/>
                  </a:lnTo>
                  <a:lnTo>
                    <a:pt x="322745" y="259867"/>
                  </a:lnTo>
                  <a:lnTo>
                    <a:pt x="298196" y="256692"/>
                  </a:lnTo>
                  <a:lnTo>
                    <a:pt x="272973" y="255612"/>
                  </a:lnTo>
                  <a:lnTo>
                    <a:pt x="223901" y="259727"/>
                  </a:lnTo>
                  <a:lnTo>
                    <a:pt x="177723" y="271602"/>
                  </a:lnTo>
                  <a:lnTo>
                    <a:pt x="135191" y="290512"/>
                  </a:lnTo>
                  <a:lnTo>
                    <a:pt x="97091" y="315734"/>
                  </a:lnTo>
                  <a:lnTo>
                    <a:pt x="64198" y="346532"/>
                  </a:lnTo>
                  <a:lnTo>
                    <a:pt x="37261" y="382219"/>
                  </a:lnTo>
                  <a:lnTo>
                    <a:pt x="17081" y="422033"/>
                  </a:lnTo>
                  <a:lnTo>
                    <a:pt x="4394" y="465277"/>
                  </a:lnTo>
                  <a:lnTo>
                    <a:pt x="0" y="511225"/>
                  </a:lnTo>
                  <a:lnTo>
                    <a:pt x="1545196" y="511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0" y="0"/>
            <a:ext cx="20104100" cy="11303000"/>
            <a:chOff x="0" y="0"/>
            <a:chExt cx="20104100" cy="11303000"/>
          </a:xfrm>
        </p:grpSpPr>
        <p:sp>
          <p:nvSpPr>
            <p:cNvPr id="10" name="object 10" descr=""/>
            <p:cNvSpPr/>
            <p:nvPr/>
          </p:nvSpPr>
          <p:spPr>
            <a:xfrm>
              <a:off x="1997427" y="3774966"/>
              <a:ext cx="2012950" cy="1879600"/>
            </a:xfrm>
            <a:custGeom>
              <a:avLst/>
              <a:gdLst/>
              <a:ahLst/>
              <a:cxnLst/>
              <a:rect l="l" t="t" r="r" b="b"/>
              <a:pathLst>
                <a:path w="2012950" h="1879600">
                  <a:moveTo>
                    <a:pt x="1919838" y="1879316"/>
                  </a:moveTo>
                  <a:lnTo>
                    <a:pt x="93086" y="1879316"/>
                  </a:lnTo>
                  <a:lnTo>
                    <a:pt x="56852" y="1872002"/>
                  </a:lnTo>
                  <a:lnTo>
                    <a:pt x="27263" y="1852058"/>
                  </a:lnTo>
                  <a:lnTo>
                    <a:pt x="7314" y="1822477"/>
                  </a:lnTo>
                  <a:lnTo>
                    <a:pt x="0" y="1786250"/>
                  </a:lnTo>
                  <a:lnTo>
                    <a:pt x="0" y="92981"/>
                  </a:lnTo>
                  <a:lnTo>
                    <a:pt x="7314" y="56807"/>
                  </a:lnTo>
                  <a:lnTo>
                    <a:pt x="27263" y="27250"/>
                  </a:lnTo>
                  <a:lnTo>
                    <a:pt x="56852" y="7313"/>
                  </a:lnTo>
                  <a:lnTo>
                    <a:pt x="93086" y="0"/>
                  </a:lnTo>
                  <a:lnTo>
                    <a:pt x="1919838" y="0"/>
                  </a:lnTo>
                  <a:lnTo>
                    <a:pt x="1956060" y="7313"/>
                  </a:lnTo>
                  <a:lnTo>
                    <a:pt x="1985642" y="27250"/>
                  </a:lnTo>
                  <a:lnTo>
                    <a:pt x="2005589" y="56807"/>
                  </a:lnTo>
                  <a:lnTo>
                    <a:pt x="2012903" y="92981"/>
                  </a:lnTo>
                  <a:lnTo>
                    <a:pt x="2012903" y="1786250"/>
                  </a:lnTo>
                  <a:lnTo>
                    <a:pt x="2005589" y="1822477"/>
                  </a:lnTo>
                  <a:lnTo>
                    <a:pt x="1985642" y="1852058"/>
                  </a:lnTo>
                  <a:lnTo>
                    <a:pt x="1956060" y="1872002"/>
                  </a:lnTo>
                  <a:lnTo>
                    <a:pt x="1919838" y="1879316"/>
                  </a:lnTo>
                  <a:close/>
                </a:path>
              </a:pathLst>
            </a:custGeom>
            <a:solidFill>
              <a:srgbClr val="37E4E1">
                <a:alpha val="80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35221" y="3996949"/>
              <a:ext cx="1537335" cy="1435735"/>
            </a:xfrm>
            <a:custGeom>
              <a:avLst/>
              <a:gdLst/>
              <a:ahLst/>
              <a:cxnLst/>
              <a:rect l="l" t="t" r="r" b="b"/>
              <a:pathLst>
                <a:path w="1537335" h="1435735">
                  <a:moveTo>
                    <a:pt x="1537336" y="1435350"/>
                  </a:moveTo>
                  <a:lnTo>
                    <a:pt x="0" y="1435350"/>
                  </a:lnTo>
                  <a:lnTo>
                    <a:pt x="0" y="0"/>
                  </a:lnTo>
                  <a:lnTo>
                    <a:pt x="1537336" y="0"/>
                  </a:lnTo>
                  <a:lnTo>
                    <a:pt x="1537336" y="1435350"/>
                  </a:lnTo>
                  <a:close/>
                </a:path>
              </a:pathLst>
            </a:custGeom>
            <a:solidFill>
              <a:srgbClr val="3C3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95318" y="4276313"/>
              <a:ext cx="141605" cy="60960"/>
            </a:xfrm>
            <a:custGeom>
              <a:avLst/>
              <a:gdLst/>
              <a:ahLst/>
              <a:cxnLst/>
              <a:rect l="l" t="t" r="r" b="b"/>
              <a:pathLst>
                <a:path w="141605" h="60960">
                  <a:moveTo>
                    <a:pt x="141461" y="60835"/>
                  </a:moveTo>
                  <a:lnTo>
                    <a:pt x="0" y="60835"/>
                  </a:lnTo>
                  <a:lnTo>
                    <a:pt x="0" y="0"/>
                  </a:lnTo>
                  <a:lnTo>
                    <a:pt x="141461" y="0"/>
                  </a:lnTo>
                  <a:lnTo>
                    <a:pt x="141461" y="60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710809" y="4276313"/>
              <a:ext cx="723900" cy="60960"/>
            </a:xfrm>
            <a:custGeom>
              <a:avLst/>
              <a:gdLst/>
              <a:ahLst/>
              <a:cxnLst/>
              <a:rect l="l" t="t" r="r" b="b"/>
              <a:pathLst>
                <a:path w="723900" h="60960">
                  <a:moveTo>
                    <a:pt x="723329" y="60835"/>
                  </a:moveTo>
                  <a:lnTo>
                    <a:pt x="0" y="60835"/>
                  </a:lnTo>
                  <a:lnTo>
                    <a:pt x="0" y="0"/>
                  </a:lnTo>
                  <a:lnTo>
                    <a:pt x="723329" y="0"/>
                  </a:lnTo>
                  <a:lnTo>
                    <a:pt x="723329" y="60835"/>
                  </a:lnTo>
                  <a:close/>
                </a:path>
              </a:pathLst>
            </a:custGeom>
            <a:solidFill>
              <a:srgbClr val="1D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95318" y="4480181"/>
              <a:ext cx="220345" cy="60960"/>
            </a:xfrm>
            <a:custGeom>
              <a:avLst/>
              <a:gdLst/>
              <a:ahLst/>
              <a:cxnLst/>
              <a:rect l="l" t="t" r="r" b="b"/>
              <a:pathLst>
                <a:path w="220344" h="60960">
                  <a:moveTo>
                    <a:pt x="219888" y="60731"/>
                  </a:moveTo>
                  <a:lnTo>
                    <a:pt x="0" y="60731"/>
                  </a:lnTo>
                  <a:lnTo>
                    <a:pt x="0" y="0"/>
                  </a:lnTo>
                  <a:lnTo>
                    <a:pt x="219888" y="0"/>
                  </a:lnTo>
                  <a:lnTo>
                    <a:pt x="219888" y="60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89131" y="4480181"/>
              <a:ext cx="723900" cy="60960"/>
            </a:xfrm>
            <a:custGeom>
              <a:avLst/>
              <a:gdLst/>
              <a:ahLst/>
              <a:cxnLst/>
              <a:rect l="l" t="t" r="r" b="b"/>
              <a:pathLst>
                <a:path w="723900" h="60960">
                  <a:moveTo>
                    <a:pt x="723434" y="60731"/>
                  </a:moveTo>
                  <a:lnTo>
                    <a:pt x="0" y="60731"/>
                  </a:lnTo>
                  <a:lnTo>
                    <a:pt x="0" y="0"/>
                  </a:lnTo>
                  <a:lnTo>
                    <a:pt x="723434" y="0"/>
                  </a:lnTo>
                  <a:lnTo>
                    <a:pt x="723434" y="60731"/>
                  </a:lnTo>
                  <a:close/>
                </a:path>
              </a:pathLst>
            </a:custGeom>
            <a:solidFill>
              <a:srgbClr val="1D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95318" y="4863416"/>
              <a:ext cx="141605" cy="60960"/>
            </a:xfrm>
            <a:custGeom>
              <a:avLst/>
              <a:gdLst/>
              <a:ahLst/>
              <a:cxnLst/>
              <a:rect l="l" t="t" r="r" b="b"/>
              <a:pathLst>
                <a:path w="141605" h="60960">
                  <a:moveTo>
                    <a:pt x="141461" y="60731"/>
                  </a:moveTo>
                  <a:lnTo>
                    <a:pt x="0" y="60731"/>
                  </a:lnTo>
                  <a:lnTo>
                    <a:pt x="0" y="0"/>
                  </a:lnTo>
                  <a:lnTo>
                    <a:pt x="141461" y="0"/>
                  </a:lnTo>
                  <a:lnTo>
                    <a:pt x="141461" y="60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710809" y="4863416"/>
              <a:ext cx="723900" cy="60960"/>
            </a:xfrm>
            <a:custGeom>
              <a:avLst/>
              <a:gdLst/>
              <a:ahLst/>
              <a:cxnLst/>
              <a:rect l="l" t="t" r="r" b="b"/>
              <a:pathLst>
                <a:path w="723900" h="60960">
                  <a:moveTo>
                    <a:pt x="723329" y="60731"/>
                  </a:moveTo>
                  <a:lnTo>
                    <a:pt x="0" y="60731"/>
                  </a:lnTo>
                  <a:lnTo>
                    <a:pt x="0" y="0"/>
                  </a:lnTo>
                  <a:lnTo>
                    <a:pt x="723329" y="0"/>
                  </a:lnTo>
                  <a:lnTo>
                    <a:pt x="723329" y="60731"/>
                  </a:lnTo>
                  <a:close/>
                </a:path>
              </a:pathLst>
            </a:custGeom>
            <a:solidFill>
              <a:srgbClr val="1D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495318" y="5067284"/>
              <a:ext cx="220345" cy="60960"/>
            </a:xfrm>
            <a:custGeom>
              <a:avLst/>
              <a:gdLst/>
              <a:ahLst/>
              <a:cxnLst/>
              <a:rect l="l" t="t" r="r" b="b"/>
              <a:pathLst>
                <a:path w="220344" h="60960">
                  <a:moveTo>
                    <a:pt x="219888" y="60731"/>
                  </a:moveTo>
                  <a:lnTo>
                    <a:pt x="0" y="60731"/>
                  </a:lnTo>
                  <a:lnTo>
                    <a:pt x="0" y="0"/>
                  </a:lnTo>
                  <a:lnTo>
                    <a:pt x="219888" y="0"/>
                  </a:lnTo>
                  <a:lnTo>
                    <a:pt x="219888" y="60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89131" y="5067284"/>
              <a:ext cx="723900" cy="60960"/>
            </a:xfrm>
            <a:custGeom>
              <a:avLst/>
              <a:gdLst/>
              <a:ahLst/>
              <a:cxnLst/>
              <a:rect l="l" t="t" r="r" b="b"/>
              <a:pathLst>
                <a:path w="723900" h="60960">
                  <a:moveTo>
                    <a:pt x="723434" y="60731"/>
                  </a:moveTo>
                  <a:lnTo>
                    <a:pt x="0" y="60731"/>
                  </a:lnTo>
                  <a:lnTo>
                    <a:pt x="0" y="0"/>
                  </a:lnTo>
                  <a:lnTo>
                    <a:pt x="723434" y="0"/>
                  </a:lnTo>
                  <a:lnTo>
                    <a:pt x="723434" y="60731"/>
                  </a:lnTo>
                  <a:close/>
                </a:path>
              </a:pathLst>
            </a:custGeom>
            <a:solidFill>
              <a:srgbClr val="1D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364641" y="4684049"/>
              <a:ext cx="220345" cy="60960"/>
            </a:xfrm>
            <a:custGeom>
              <a:avLst/>
              <a:gdLst/>
              <a:ahLst/>
              <a:cxnLst/>
              <a:rect l="l" t="t" r="r" b="b"/>
              <a:pathLst>
                <a:path w="220344" h="60960">
                  <a:moveTo>
                    <a:pt x="219888" y="60731"/>
                  </a:moveTo>
                  <a:lnTo>
                    <a:pt x="0" y="60731"/>
                  </a:lnTo>
                  <a:lnTo>
                    <a:pt x="0" y="0"/>
                  </a:lnTo>
                  <a:lnTo>
                    <a:pt x="219888" y="0"/>
                  </a:lnTo>
                  <a:lnTo>
                    <a:pt x="219888" y="60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58559" y="4684049"/>
              <a:ext cx="984885" cy="60960"/>
            </a:xfrm>
            <a:custGeom>
              <a:avLst/>
              <a:gdLst/>
              <a:ahLst/>
              <a:cxnLst/>
              <a:rect l="l" t="t" r="r" b="b"/>
              <a:pathLst>
                <a:path w="984885" h="60960">
                  <a:moveTo>
                    <a:pt x="984578" y="60731"/>
                  </a:moveTo>
                  <a:lnTo>
                    <a:pt x="0" y="60731"/>
                  </a:lnTo>
                  <a:lnTo>
                    <a:pt x="0" y="0"/>
                  </a:lnTo>
                  <a:lnTo>
                    <a:pt x="984578" y="0"/>
                  </a:lnTo>
                  <a:lnTo>
                    <a:pt x="984578" y="60731"/>
                  </a:lnTo>
                  <a:close/>
                </a:path>
              </a:pathLst>
            </a:custGeom>
            <a:solidFill>
              <a:srgbClr val="1D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0" y="0"/>
              <a:ext cx="20104100" cy="11303000"/>
            </a:xfrm>
            <a:custGeom>
              <a:avLst/>
              <a:gdLst/>
              <a:ahLst/>
              <a:cxnLst/>
              <a:rect l="l" t="t" r="r" b="b"/>
              <a:pathLst>
                <a:path w="20104100" h="11303000">
                  <a:moveTo>
                    <a:pt x="1987375" y="3771900"/>
                  </a:moveTo>
                  <a:lnTo>
                    <a:pt x="0" y="3771900"/>
                  </a:lnTo>
                  <a:lnTo>
                    <a:pt x="0" y="3759200"/>
                  </a:lnTo>
                  <a:lnTo>
                    <a:pt x="1986328" y="3759200"/>
                  </a:lnTo>
                  <a:lnTo>
                    <a:pt x="1986328" y="0"/>
                  </a:lnTo>
                  <a:lnTo>
                    <a:pt x="1987375" y="0"/>
                  </a:lnTo>
                  <a:lnTo>
                    <a:pt x="1987375" y="3771900"/>
                  </a:lnTo>
                  <a:close/>
                </a:path>
                <a:path w="20104100" h="11303000">
                  <a:moveTo>
                    <a:pt x="1993658" y="3771900"/>
                  </a:moveTo>
                  <a:lnTo>
                    <a:pt x="1987375" y="3771900"/>
                  </a:lnTo>
                  <a:lnTo>
                    <a:pt x="1987375" y="0"/>
                  </a:lnTo>
                  <a:lnTo>
                    <a:pt x="1993658" y="0"/>
                  </a:lnTo>
                  <a:lnTo>
                    <a:pt x="1993658" y="3771900"/>
                  </a:lnTo>
                  <a:close/>
                </a:path>
                <a:path w="20104100" h="11303000">
                  <a:moveTo>
                    <a:pt x="3999881" y="3771900"/>
                  </a:moveTo>
                  <a:lnTo>
                    <a:pt x="1993658" y="3771900"/>
                  </a:lnTo>
                  <a:lnTo>
                    <a:pt x="1993658" y="0"/>
                  </a:lnTo>
                  <a:lnTo>
                    <a:pt x="1994705" y="0"/>
                  </a:lnTo>
                  <a:lnTo>
                    <a:pt x="1994705" y="3759200"/>
                  </a:lnTo>
                  <a:lnTo>
                    <a:pt x="3999881" y="3759200"/>
                  </a:lnTo>
                  <a:lnTo>
                    <a:pt x="3999881" y="3771900"/>
                  </a:lnTo>
                  <a:close/>
                </a:path>
                <a:path w="20104100" h="11303000">
                  <a:moveTo>
                    <a:pt x="3999881" y="3759200"/>
                  </a:moveTo>
                  <a:lnTo>
                    <a:pt x="3998834" y="3759200"/>
                  </a:lnTo>
                  <a:lnTo>
                    <a:pt x="3998834" y="0"/>
                  </a:lnTo>
                  <a:lnTo>
                    <a:pt x="3999881" y="0"/>
                  </a:lnTo>
                  <a:lnTo>
                    <a:pt x="3999881" y="3759200"/>
                  </a:lnTo>
                  <a:close/>
                </a:path>
                <a:path w="20104100" h="11303000">
                  <a:moveTo>
                    <a:pt x="4007211" y="11303000"/>
                  </a:moveTo>
                  <a:lnTo>
                    <a:pt x="3999881" y="11303000"/>
                  </a:lnTo>
                  <a:lnTo>
                    <a:pt x="3999881" y="0"/>
                  </a:lnTo>
                  <a:lnTo>
                    <a:pt x="4007211" y="0"/>
                  </a:lnTo>
                  <a:lnTo>
                    <a:pt x="4007211" y="11303000"/>
                  </a:lnTo>
                  <a:close/>
                </a:path>
                <a:path w="20104100" h="11303000">
                  <a:moveTo>
                    <a:pt x="4008258" y="1879600"/>
                  </a:moveTo>
                  <a:lnTo>
                    <a:pt x="4007211" y="1879600"/>
                  </a:lnTo>
                  <a:lnTo>
                    <a:pt x="4007211" y="0"/>
                  </a:lnTo>
                  <a:lnTo>
                    <a:pt x="4008258" y="0"/>
                  </a:lnTo>
                  <a:lnTo>
                    <a:pt x="4008258" y="1879600"/>
                  </a:lnTo>
                  <a:close/>
                </a:path>
                <a:path w="20104100" h="11303000">
                  <a:moveTo>
                    <a:pt x="6019716" y="11303000"/>
                  </a:moveTo>
                  <a:lnTo>
                    <a:pt x="6012387" y="11303000"/>
                  </a:lnTo>
                  <a:lnTo>
                    <a:pt x="6012387" y="0"/>
                  </a:lnTo>
                  <a:lnTo>
                    <a:pt x="6019716" y="0"/>
                  </a:lnTo>
                  <a:lnTo>
                    <a:pt x="6019716" y="11303000"/>
                  </a:lnTo>
                  <a:close/>
                </a:path>
                <a:path w="20104100" h="11303000">
                  <a:moveTo>
                    <a:pt x="8031803" y="11303000"/>
                  </a:moveTo>
                  <a:lnTo>
                    <a:pt x="8023950" y="11303000"/>
                  </a:lnTo>
                  <a:lnTo>
                    <a:pt x="8023950" y="0"/>
                  </a:lnTo>
                  <a:lnTo>
                    <a:pt x="8031803" y="0"/>
                  </a:lnTo>
                  <a:lnTo>
                    <a:pt x="8031803" y="11303000"/>
                  </a:lnTo>
                  <a:close/>
                </a:path>
                <a:path w="20104100" h="11303000">
                  <a:moveTo>
                    <a:pt x="10043786" y="11303000"/>
                  </a:moveTo>
                  <a:lnTo>
                    <a:pt x="10035932" y="11303000"/>
                  </a:lnTo>
                  <a:lnTo>
                    <a:pt x="10035932" y="0"/>
                  </a:lnTo>
                  <a:lnTo>
                    <a:pt x="10043786" y="0"/>
                  </a:lnTo>
                  <a:lnTo>
                    <a:pt x="10043786" y="11303000"/>
                  </a:lnTo>
                  <a:close/>
                </a:path>
                <a:path w="20104100" h="11303000">
                  <a:moveTo>
                    <a:pt x="12055873" y="11303000"/>
                  </a:moveTo>
                  <a:lnTo>
                    <a:pt x="12048019" y="11303000"/>
                  </a:lnTo>
                  <a:lnTo>
                    <a:pt x="12048019" y="0"/>
                  </a:lnTo>
                  <a:lnTo>
                    <a:pt x="12055873" y="0"/>
                  </a:lnTo>
                  <a:lnTo>
                    <a:pt x="12055873" y="1879600"/>
                  </a:lnTo>
                  <a:lnTo>
                    <a:pt x="12051475" y="1879600"/>
                  </a:lnTo>
                  <a:lnTo>
                    <a:pt x="12049485" y="3746500"/>
                  </a:lnTo>
                  <a:lnTo>
                    <a:pt x="12055873" y="3746500"/>
                  </a:lnTo>
                  <a:lnTo>
                    <a:pt x="12055873" y="11303000"/>
                  </a:lnTo>
                  <a:close/>
                </a:path>
                <a:path w="20104100" h="11303000">
                  <a:moveTo>
                    <a:pt x="14067855" y="3551931"/>
                  </a:moveTo>
                  <a:lnTo>
                    <a:pt x="14062750" y="3505200"/>
                  </a:lnTo>
                  <a:lnTo>
                    <a:pt x="14060002" y="3465469"/>
                  </a:lnTo>
                  <a:lnTo>
                    <a:pt x="14060002" y="0"/>
                  </a:lnTo>
                  <a:lnTo>
                    <a:pt x="14067855" y="0"/>
                  </a:lnTo>
                  <a:lnTo>
                    <a:pt x="14067855" y="3551931"/>
                  </a:lnTo>
                  <a:close/>
                </a:path>
                <a:path w="20104100" h="11303000">
                  <a:moveTo>
                    <a:pt x="16079942" y="11303000"/>
                  </a:moveTo>
                  <a:lnTo>
                    <a:pt x="14067855" y="11303000"/>
                  </a:lnTo>
                  <a:lnTo>
                    <a:pt x="14067855" y="11290300"/>
                  </a:lnTo>
                  <a:lnTo>
                    <a:pt x="16072089" y="11290300"/>
                  </a:lnTo>
                  <a:lnTo>
                    <a:pt x="16072089" y="0"/>
                  </a:lnTo>
                  <a:lnTo>
                    <a:pt x="16079942" y="0"/>
                  </a:lnTo>
                  <a:lnTo>
                    <a:pt x="16079942" y="11303000"/>
                  </a:lnTo>
                  <a:close/>
                </a:path>
                <a:path w="20104100" h="11303000">
                  <a:moveTo>
                    <a:pt x="18084071" y="9103427"/>
                  </a:moveTo>
                  <a:lnTo>
                    <a:pt x="18084071" y="0"/>
                  </a:lnTo>
                  <a:lnTo>
                    <a:pt x="18091924" y="0"/>
                  </a:lnTo>
                  <a:lnTo>
                    <a:pt x="18091924" y="8978900"/>
                  </a:lnTo>
                  <a:lnTo>
                    <a:pt x="18086375" y="8978900"/>
                  </a:lnTo>
                  <a:lnTo>
                    <a:pt x="18085841" y="9042400"/>
                  </a:lnTo>
                  <a:lnTo>
                    <a:pt x="18084071" y="9103427"/>
                  </a:lnTo>
                  <a:close/>
                </a:path>
                <a:path w="20104100" h="11303000">
                  <a:moveTo>
                    <a:pt x="20103906" y="11290300"/>
                  </a:moveTo>
                  <a:lnTo>
                    <a:pt x="20096158" y="11290300"/>
                  </a:lnTo>
                  <a:lnTo>
                    <a:pt x="20096158" y="9423400"/>
                  </a:lnTo>
                  <a:lnTo>
                    <a:pt x="18345077" y="9423400"/>
                  </a:lnTo>
                  <a:lnTo>
                    <a:pt x="18396969" y="9410700"/>
                  </a:lnTo>
                  <a:lnTo>
                    <a:pt x="20096158" y="9410700"/>
                  </a:lnTo>
                  <a:lnTo>
                    <a:pt x="20096158" y="5651500"/>
                  </a:lnTo>
                  <a:lnTo>
                    <a:pt x="18091924" y="5651500"/>
                  </a:lnTo>
                  <a:lnTo>
                    <a:pt x="18091924" y="5638800"/>
                  </a:lnTo>
                  <a:lnTo>
                    <a:pt x="20096158" y="5638800"/>
                  </a:lnTo>
                  <a:lnTo>
                    <a:pt x="20096158" y="3771900"/>
                  </a:lnTo>
                  <a:lnTo>
                    <a:pt x="18091924" y="3771900"/>
                  </a:lnTo>
                  <a:lnTo>
                    <a:pt x="18091924" y="3759200"/>
                  </a:lnTo>
                  <a:lnTo>
                    <a:pt x="20096158" y="3759200"/>
                  </a:lnTo>
                  <a:lnTo>
                    <a:pt x="20096158" y="0"/>
                  </a:lnTo>
                  <a:lnTo>
                    <a:pt x="20103906" y="0"/>
                  </a:lnTo>
                  <a:lnTo>
                    <a:pt x="20103906" y="11290300"/>
                  </a:lnTo>
                  <a:close/>
                </a:path>
                <a:path w="20104100" h="11303000">
                  <a:moveTo>
                    <a:pt x="6012387" y="7531100"/>
                  </a:moveTo>
                  <a:lnTo>
                    <a:pt x="6011340" y="7531100"/>
                  </a:lnTo>
                  <a:lnTo>
                    <a:pt x="6011340" y="5651500"/>
                  </a:lnTo>
                  <a:lnTo>
                    <a:pt x="4007211" y="5651500"/>
                  </a:lnTo>
                  <a:lnTo>
                    <a:pt x="4007211" y="5638800"/>
                  </a:lnTo>
                  <a:lnTo>
                    <a:pt x="6011340" y="5638800"/>
                  </a:lnTo>
                  <a:lnTo>
                    <a:pt x="6011340" y="3771900"/>
                  </a:lnTo>
                  <a:lnTo>
                    <a:pt x="4007211" y="3771900"/>
                  </a:lnTo>
                  <a:lnTo>
                    <a:pt x="4007211" y="3759200"/>
                  </a:lnTo>
                  <a:lnTo>
                    <a:pt x="6011340" y="3759200"/>
                  </a:lnTo>
                  <a:lnTo>
                    <a:pt x="6011340" y="1879600"/>
                  </a:lnTo>
                  <a:lnTo>
                    <a:pt x="6012387" y="1879600"/>
                  </a:lnTo>
                  <a:lnTo>
                    <a:pt x="6012387" y="7531100"/>
                  </a:lnTo>
                  <a:close/>
                </a:path>
                <a:path w="20104100" h="11303000">
                  <a:moveTo>
                    <a:pt x="12048019" y="3746500"/>
                  </a:moveTo>
                  <a:lnTo>
                    <a:pt x="12045611" y="3746500"/>
                  </a:lnTo>
                  <a:lnTo>
                    <a:pt x="12047601" y="1879600"/>
                  </a:lnTo>
                  <a:lnTo>
                    <a:pt x="12048019" y="1879600"/>
                  </a:lnTo>
                  <a:lnTo>
                    <a:pt x="12048019" y="3746500"/>
                  </a:lnTo>
                  <a:close/>
                </a:path>
                <a:path w="20104100" h="11303000">
                  <a:moveTo>
                    <a:pt x="12055349" y="3746500"/>
                  </a:moveTo>
                  <a:lnTo>
                    <a:pt x="12051475" y="3746500"/>
                  </a:lnTo>
                  <a:lnTo>
                    <a:pt x="12051475" y="1879600"/>
                  </a:lnTo>
                  <a:lnTo>
                    <a:pt x="12055349" y="1879600"/>
                  </a:lnTo>
                  <a:lnTo>
                    <a:pt x="12055349" y="3746500"/>
                  </a:lnTo>
                  <a:close/>
                </a:path>
                <a:path w="20104100" h="11303000">
                  <a:moveTo>
                    <a:pt x="12055873" y="3746500"/>
                  </a:moveTo>
                  <a:lnTo>
                    <a:pt x="12055349" y="3746500"/>
                  </a:lnTo>
                  <a:lnTo>
                    <a:pt x="12055349" y="1879600"/>
                  </a:lnTo>
                  <a:lnTo>
                    <a:pt x="12055873" y="1879600"/>
                  </a:lnTo>
                  <a:lnTo>
                    <a:pt x="12055873" y="3746500"/>
                  </a:lnTo>
                  <a:close/>
                </a:path>
                <a:path w="20104100" h="11303000">
                  <a:moveTo>
                    <a:pt x="14056860" y="4203700"/>
                  </a:moveTo>
                  <a:lnTo>
                    <a:pt x="14056327" y="4140200"/>
                  </a:lnTo>
                  <a:lnTo>
                    <a:pt x="14054485" y="4076700"/>
                  </a:lnTo>
                  <a:lnTo>
                    <a:pt x="14050971" y="4025900"/>
                  </a:lnTo>
                  <a:lnTo>
                    <a:pt x="14045423" y="3975100"/>
                  </a:lnTo>
                  <a:lnTo>
                    <a:pt x="14037477" y="3937000"/>
                  </a:lnTo>
                  <a:lnTo>
                    <a:pt x="14026769" y="3898900"/>
                  </a:lnTo>
                  <a:lnTo>
                    <a:pt x="13995621" y="3848100"/>
                  </a:lnTo>
                  <a:lnTo>
                    <a:pt x="13949072" y="3810000"/>
                  </a:lnTo>
                  <a:lnTo>
                    <a:pt x="13884219" y="3784600"/>
                  </a:lnTo>
                  <a:lnTo>
                    <a:pt x="13844021" y="3784600"/>
                  </a:lnTo>
                  <a:lnTo>
                    <a:pt x="13798158" y="3771900"/>
                  </a:lnTo>
                  <a:lnTo>
                    <a:pt x="13687983" y="3771900"/>
                  </a:lnTo>
                  <a:lnTo>
                    <a:pt x="13746266" y="3759200"/>
                  </a:lnTo>
                  <a:lnTo>
                    <a:pt x="13844021" y="3759200"/>
                  </a:lnTo>
                  <a:lnTo>
                    <a:pt x="13884219" y="3746500"/>
                  </a:lnTo>
                  <a:lnTo>
                    <a:pt x="13949072" y="3721100"/>
                  </a:lnTo>
                  <a:lnTo>
                    <a:pt x="13995621" y="3683000"/>
                  </a:lnTo>
                  <a:lnTo>
                    <a:pt x="14026769" y="3632200"/>
                  </a:lnTo>
                  <a:lnTo>
                    <a:pt x="14037477" y="3594100"/>
                  </a:lnTo>
                  <a:lnTo>
                    <a:pt x="14045423" y="3556000"/>
                  </a:lnTo>
                  <a:lnTo>
                    <a:pt x="14050971" y="3505200"/>
                  </a:lnTo>
                  <a:lnTo>
                    <a:pt x="14054485" y="3454400"/>
                  </a:lnTo>
                  <a:lnTo>
                    <a:pt x="14056327" y="3403600"/>
                  </a:lnTo>
                  <a:lnTo>
                    <a:pt x="14056860" y="3327400"/>
                  </a:lnTo>
                  <a:lnTo>
                    <a:pt x="14057394" y="3403600"/>
                  </a:lnTo>
                  <a:lnTo>
                    <a:pt x="14059236" y="3454400"/>
                  </a:lnTo>
                  <a:lnTo>
                    <a:pt x="14060002" y="3465469"/>
                  </a:lnTo>
                  <a:lnTo>
                    <a:pt x="14060002" y="4065630"/>
                  </a:lnTo>
                  <a:lnTo>
                    <a:pt x="14059236" y="4076700"/>
                  </a:lnTo>
                  <a:lnTo>
                    <a:pt x="14057394" y="4140200"/>
                  </a:lnTo>
                  <a:lnTo>
                    <a:pt x="14056860" y="4203700"/>
                  </a:lnTo>
                  <a:close/>
                </a:path>
                <a:path w="20104100" h="11303000">
                  <a:moveTo>
                    <a:pt x="14060002" y="4065630"/>
                  </a:moveTo>
                  <a:lnTo>
                    <a:pt x="14060002" y="3465469"/>
                  </a:lnTo>
                  <a:lnTo>
                    <a:pt x="14062750" y="3505200"/>
                  </a:lnTo>
                  <a:lnTo>
                    <a:pt x="14067855" y="3551931"/>
                  </a:lnTo>
                  <a:lnTo>
                    <a:pt x="14067855" y="3979168"/>
                  </a:lnTo>
                  <a:lnTo>
                    <a:pt x="14062750" y="4025900"/>
                  </a:lnTo>
                  <a:lnTo>
                    <a:pt x="14060002" y="4065630"/>
                  </a:lnTo>
                  <a:close/>
                </a:path>
                <a:path w="20104100" h="11303000">
                  <a:moveTo>
                    <a:pt x="14067855" y="3979168"/>
                  </a:moveTo>
                  <a:lnTo>
                    <a:pt x="14067855" y="3551931"/>
                  </a:lnTo>
                  <a:lnTo>
                    <a:pt x="14068299" y="3556000"/>
                  </a:lnTo>
                  <a:lnTo>
                    <a:pt x="14076247" y="3594100"/>
                  </a:lnTo>
                  <a:lnTo>
                    <a:pt x="14086956" y="3632200"/>
                  </a:lnTo>
                  <a:lnTo>
                    <a:pt x="14118111" y="3683000"/>
                  </a:lnTo>
                  <a:lnTo>
                    <a:pt x="14164670" y="3721100"/>
                  </a:lnTo>
                  <a:lnTo>
                    <a:pt x="14229539" y="3746500"/>
                  </a:lnTo>
                  <a:lnTo>
                    <a:pt x="14269747" y="3759200"/>
                  </a:lnTo>
                  <a:lnTo>
                    <a:pt x="14367527" y="3759200"/>
                  </a:lnTo>
                  <a:lnTo>
                    <a:pt x="14425825" y="3771900"/>
                  </a:lnTo>
                  <a:lnTo>
                    <a:pt x="14315622" y="3771900"/>
                  </a:lnTo>
                  <a:lnTo>
                    <a:pt x="14269747" y="3784600"/>
                  </a:lnTo>
                  <a:lnTo>
                    <a:pt x="14229539" y="3784600"/>
                  </a:lnTo>
                  <a:lnTo>
                    <a:pt x="14164670" y="3810000"/>
                  </a:lnTo>
                  <a:lnTo>
                    <a:pt x="14118111" y="3848100"/>
                  </a:lnTo>
                  <a:lnTo>
                    <a:pt x="14086956" y="3898900"/>
                  </a:lnTo>
                  <a:lnTo>
                    <a:pt x="14076247" y="3937000"/>
                  </a:lnTo>
                  <a:lnTo>
                    <a:pt x="14068299" y="3975100"/>
                  </a:lnTo>
                  <a:lnTo>
                    <a:pt x="14067855" y="3979168"/>
                  </a:lnTo>
                  <a:close/>
                </a:path>
                <a:path w="20104100" h="11303000">
                  <a:moveTo>
                    <a:pt x="8023950" y="3771900"/>
                  </a:moveTo>
                  <a:lnTo>
                    <a:pt x="6019716" y="3771900"/>
                  </a:lnTo>
                  <a:lnTo>
                    <a:pt x="6019716" y="3759200"/>
                  </a:lnTo>
                  <a:lnTo>
                    <a:pt x="8023950" y="3759200"/>
                  </a:lnTo>
                  <a:lnTo>
                    <a:pt x="8023950" y="3771900"/>
                  </a:lnTo>
                  <a:close/>
                </a:path>
                <a:path w="20104100" h="11303000">
                  <a:moveTo>
                    <a:pt x="10035932" y="3771900"/>
                  </a:moveTo>
                  <a:lnTo>
                    <a:pt x="8031803" y="3771900"/>
                  </a:lnTo>
                  <a:lnTo>
                    <a:pt x="8031803" y="3759200"/>
                  </a:lnTo>
                  <a:lnTo>
                    <a:pt x="10035932" y="3759200"/>
                  </a:lnTo>
                  <a:lnTo>
                    <a:pt x="10035932" y="3771900"/>
                  </a:lnTo>
                  <a:close/>
                </a:path>
                <a:path w="20104100" h="11303000">
                  <a:moveTo>
                    <a:pt x="12048019" y="3771900"/>
                  </a:moveTo>
                  <a:lnTo>
                    <a:pt x="10043786" y="3771900"/>
                  </a:lnTo>
                  <a:lnTo>
                    <a:pt x="10043786" y="3759200"/>
                  </a:lnTo>
                  <a:lnTo>
                    <a:pt x="12048019" y="3759200"/>
                  </a:lnTo>
                  <a:lnTo>
                    <a:pt x="12048019" y="3771900"/>
                  </a:lnTo>
                  <a:close/>
                </a:path>
                <a:path w="20104100" h="11303000">
                  <a:moveTo>
                    <a:pt x="13687983" y="3771900"/>
                  </a:moveTo>
                  <a:lnTo>
                    <a:pt x="12055873" y="3771900"/>
                  </a:lnTo>
                  <a:lnTo>
                    <a:pt x="12055873" y="3759200"/>
                  </a:lnTo>
                  <a:lnTo>
                    <a:pt x="13746266" y="3759200"/>
                  </a:lnTo>
                  <a:lnTo>
                    <a:pt x="13687983" y="3771900"/>
                  </a:lnTo>
                  <a:close/>
                </a:path>
                <a:path w="20104100" h="11303000">
                  <a:moveTo>
                    <a:pt x="16072089" y="3771900"/>
                  </a:moveTo>
                  <a:lnTo>
                    <a:pt x="14425825" y="3771900"/>
                  </a:lnTo>
                  <a:lnTo>
                    <a:pt x="14367527" y="3759200"/>
                  </a:lnTo>
                  <a:lnTo>
                    <a:pt x="16072089" y="3759200"/>
                  </a:lnTo>
                  <a:lnTo>
                    <a:pt x="16072089" y="3771900"/>
                  </a:lnTo>
                  <a:close/>
                </a:path>
                <a:path w="20104100" h="11303000">
                  <a:moveTo>
                    <a:pt x="18084071" y="3771900"/>
                  </a:moveTo>
                  <a:lnTo>
                    <a:pt x="16079942" y="3771900"/>
                  </a:lnTo>
                  <a:lnTo>
                    <a:pt x="16079942" y="3759200"/>
                  </a:lnTo>
                  <a:lnTo>
                    <a:pt x="18084071" y="3759200"/>
                  </a:lnTo>
                  <a:lnTo>
                    <a:pt x="18084071" y="3771900"/>
                  </a:lnTo>
                  <a:close/>
                </a:path>
                <a:path w="20104100" h="11303000">
                  <a:moveTo>
                    <a:pt x="14067855" y="11303000"/>
                  </a:moveTo>
                  <a:lnTo>
                    <a:pt x="14060002" y="11303000"/>
                  </a:lnTo>
                  <a:lnTo>
                    <a:pt x="14060002" y="4065630"/>
                  </a:lnTo>
                  <a:lnTo>
                    <a:pt x="14062750" y="4025900"/>
                  </a:lnTo>
                  <a:lnTo>
                    <a:pt x="14067855" y="3979168"/>
                  </a:lnTo>
                  <a:lnTo>
                    <a:pt x="14067855" y="11303000"/>
                  </a:lnTo>
                  <a:close/>
                </a:path>
                <a:path w="20104100" h="11303000">
                  <a:moveTo>
                    <a:pt x="1987375" y="5651500"/>
                  </a:moveTo>
                  <a:lnTo>
                    <a:pt x="0" y="5651500"/>
                  </a:lnTo>
                  <a:lnTo>
                    <a:pt x="0" y="5638800"/>
                  </a:lnTo>
                  <a:lnTo>
                    <a:pt x="1987375" y="5638800"/>
                  </a:lnTo>
                  <a:lnTo>
                    <a:pt x="1987375" y="5651500"/>
                  </a:lnTo>
                  <a:close/>
                </a:path>
                <a:path w="20104100" h="11303000">
                  <a:moveTo>
                    <a:pt x="1987375" y="8784822"/>
                  </a:moveTo>
                  <a:lnTo>
                    <a:pt x="1987375" y="5638800"/>
                  </a:lnTo>
                  <a:lnTo>
                    <a:pt x="1994705" y="5638800"/>
                  </a:lnTo>
                  <a:lnTo>
                    <a:pt x="1994705" y="8509000"/>
                  </a:lnTo>
                  <a:lnTo>
                    <a:pt x="1993658" y="8509000"/>
                  </a:lnTo>
                  <a:lnTo>
                    <a:pt x="1993410" y="8572500"/>
                  </a:lnTo>
                  <a:lnTo>
                    <a:pt x="1992608" y="8636000"/>
                  </a:lnTo>
                  <a:lnTo>
                    <a:pt x="1991167" y="8699500"/>
                  </a:lnTo>
                  <a:lnTo>
                    <a:pt x="1988997" y="8750300"/>
                  </a:lnTo>
                  <a:lnTo>
                    <a:pt x="1987375" y="8784822"/>
                  </a:lnTo>
                  <a:close/>
                </a:path>
                <a:path w="20104100" h="11303000">
                  <a:moveTo>
                    <a:pt x="3999881" y="9423400"/>
                  </a:moveTo>
                  <a:lnTo>
                    <a:pt x="2595353" y="9423400"/>
                  </a:lnTo>
                  <a:lnTo>
                    <a:pt x="2650075" y="9410700"/>
                  </a:lnTo>
                  <a:lnTo>
                    <a:pt x="3998834" y="9410700"/>
                  </a:lnTo>
                  <a:lnTo>
                    <a:pt x="3998834" y="5651500"/>
                  </a:lnTo>
                  <a:lnTo>
                    <a:pt x="1994705" y="5651500"/>
                  </a:lnTo>
                  <a:lnTo>
                    <a:pt x="1994705" y="5638800"/>
                  </a:lnTo>
                  <a:lnTo>
                    <a:pt x="3999881" y="5638800"/>
                  </a:lnTo>
                  <a:lnTo>
                    <a:pt x="3999881" y="9423400"/>
                  </a:lnTo>
                  <a:close/>
                </a:path>
                <a:path w="20104100" h="11303000">
                  <a:moveTo>
                    <a:pt x="8023950" y="5651500"/>
                  </a:moveTo>
                  <a:lnTo>
                    <a:pt x="6019716" y="5651500"/>
                  </a:lnTo>
                  <a:lnTo>
                    <a:pt x="6019716" y="5638800"/>
                  </a:lnTo>
                  <a:lnTo>
                    <a:pt x="8023950" y="5638800"/>
                  </a:lnTo>
                  <a:lnTo>
                    <a:pt x="8023950" y="5651500"/>
                  </a:lnTo>
                  <a:close/>
                </a:path>
                <a:path w="20104100" h="11303000">
                  <a:moveTo>
                    <a:pt x="10035932" y="5651500"/>
                  </a:moveTo>
                  <a:lnTo>
                    <a:pt x="8031803" y="5651500"/>
                  </a:lnTo>
                  <a:lnTo>
                    <a:pt x="8031803" y="5638800"/>
                  </a:lnTo>
                  <a:lnTo>
                    <a:pt x="10035932" y="5638800"/>
                  </a:lnTo>
                  <a:lnTo>
                    <a:pt x="10035932" y="5651500"/>
                  </a:lnTo>
                  <a:close/>
                </a:path>
                <a:path w="20104100" h="11303000">
                  <a:moveTo>
                    <a:pt x="12048019" y="5651500"/>
                  </a:moveTo>
                  <a:lnTo>
                    <a:pt x="10043786" y="5651500"/>
                  </a:lnTo>
                  <a:lnTo>
                    <a:pt x="10043786" y="5638800"/>
                  </a:lnTo>
                  <a:lnTo>
                    <a:pt x="12048019" y="5638800"/>
                  </a:lnTo>
                  <a:lnTo>
                    <a:pt x="12048019" y="5651500"/>
                  </a:lnTo>
                  <a:close/>
                </a:path>
                <a:path w="20104100" h="11303000">
                  <a:moveTo>
                    <a:pt x="14060002" y="5651500"/>
                  </a:moveTo>
                  <a:lnTo>
                    <a:pt x="12055873" y="5651500"/>
                  </a:lnTo>
                  <a:lnTo>
                    <a:pt x="12055873" y="5638800"/>
                  </a:lnTo>
                  <a:lnTo>
                    <a:pt x="14060002" y="5638800"/>
                  </a:lnTo>
                  <a:lnTo>
                    <a:pt x="14060002" y="5651500"/>
                  </a:lnTo>
                  <a:close/>
                </a:path>
                <a:path w="20104100" h="11303000">
                  <a:moveTo>
                    <a:pt x="16072089" y="5651500"/>
                  </a:moveTo>
                  <a:lnTo>
                    <a:pt x="14067855" y="5651500"/>
                  </a:lnTo>
                  <a:lnTo>
                    <a:pt x="14067855" y="5638800"/>
                  </a:lnTo>
                  <a:lnTo>
                    <a:pt x="16072089" y="5638800"/>
                  </a:lnTo>
                  <a:lnTo>
                    <a:pt x="16072089" y="5651500"/>
                  </a:lnTo>
                  <a:close/>
                </a:path>
                <a:path w="20104100" h="11303000">
                  <a:moveTo>
                    <a:pt x="18084071" y="5651500"/>
                  </a:moveTo>
                  <a:lnTo>
                    <a:pt x="16079942" y="5651500"/>
                  </a:lnTo>
                  <a:lnTo>
                    <a:pt x="16079942" y="5638800"/>
                  </a:lnTo>
                  <a:lnTo>
                    <a:pt x="18084071" y="5638800"/>
                  </a:lnTo>
                  <a:lnTo>
                    <a:pt x="18084071" y="5651500"/>
                  </a:lnTo>
                  <a:close/>
                </a:path>
                <a:path w="20104100" h="11303000">
                  <a:moveTo>
                    <a:pt x="1994705" y="9423400"/>
                  </a:moveTo>
                  <a:lnTo>
                    <a:pt x="1987375" y="9423400"/>
                  </a:lnTo>
                  <a:lnTo>
                    <a:pt x="1987375" y="8784822"/>
                  </a:lnTo>
                  <a:lnTo>
                    <a:pt x="1988997" y="8750300"/>
                  </a:lnTo>
                  <a:lnTo>
                    <a:pt x="1991167" y="8699500"/>
                  </a:lnTo>
                  <a:lnTo>
                    <a:pt x="1992611" y="8635812"/>
                  </a:lnTo>
                  <a:lnTo>
                    <a:pt x="1993410" y="8572500"/>
                  </a:lnTo>
                  <a:lnTo>
                    <a:pt x="1993658" y="8509000"/>
                  </a:lnTo>
                  <a:lnTo>
                    <a:pt x="1993906" y="8572500"/>
                  </a:lnTo>
                  <a:lnTo>
                    <a:pt x="1994705" y="8635812"/>
                  </a:lnTo>
                  <a:lnTo>
                    <a:pt x="1994705" y="9423400"/>
                  </a:lnTo>
                  <a:close/>
                </a:path>
                <a:path w="20104100" h="11303000">
                  <a:moveTo>
                    <a:pt x="1994705" y="8635812"/>
                  </a:moveTo>
                  <a:lnTo>
                    <a:pt x="1993906" y="8572500"/>
                  </a:lnTo>
                  <a:lnTo>
                    <a:pt x="1993658" y="8509000"/>
                  </a:lnTo>
                  <a:lnTo>
                    <a:pt x="1994705" y="8509000"/>
                  </a:lnTo>
                  <a:lnTo>
                    <a:pt x="1994705" y="8635812"/>
                  </a:lnTo>
                  <a:close/>
                </a:path>
                <a:path w="20104100" h="11303000">
                  <a:moveTo>
                    <a:pt x="2595353" y="9423400"/>
                  </a:moveTo>
                  <a:lnTo>
                    <a:pt x="1994705" y="9423400"/>
                  </a:lnTo>
                  <a:lnTo>
                    <a:pt x="1994705" y="8635812"/>
                  </a:lnTo>
                  <a:lnTo>
                    <a:pt x="1996150" y="8699500"/>
                  </a:lnTo>
                  <a:lnTo>
                    <a:pt x="1998320" y="8750300"/>
                  </a:lnTo>
                  <a:lnTo>
                    <a:pt x="2001305" y="8813800"/>
                  </a:lnTo>
                  <a:lnTo>
                    <a:pt x="2005192" y="8864600"/>
                  </a:lnTo>
                  <a:lnTo>
                    <a:pt x="2010068" y="8915400"/>
                  </a:lnTo>
                  <a:lnTo>
                    <a:pt x="2016020" y="8953500"/>
                  </a:lnTo>
                  <a:lnTo>
                    <a:pt x="2023134" y="9004300"/>
                  </a:lnTo>
                  <a:lnTo>
                    <a:pt x="2031499" y="9042400"/>
                  </a:lnTo>
                  <a:lnTo>
                    <a:pt x="2041202" y="9080500"/>
                  </a:lnTo>
                  <a:lnTo>
                    <a:pt x="2052328" y="9105900"/>
                  </a:lnTo>
                  <a:lnTo>
                    <a:pt x="2064965" y="9144000"/>
                  </a:lnTo>
                  <a:lnTo>
                    <a:pt x="2079201" y="9169400"/>
                  </a:lnTo>
                  <a:lnTo>
                    <a:pt x="2095122" y="9207500"/>
                  </a:lnTo>
                  <a:lnTo>
                    <a:pt x="2112815" y="9232900"/>
                  </a:lnTo>
                  <a:lnTo>
                    <a:pt x="2132367" y="9245600"/>
                  </a:lnTo>
                  <a:lnTo>
                    <a:pt x="2153866" y="9271000"/>
                  </a:lnTo>
                  <a:lnTo>
                    <a:pt x="2177398" y="9296400"/>
                  </a:lnTo>
                  <a:lnTo>
                    <a:pt x="2230911" y="9321800"/>
                  </a:lnTo>
                  <a:lnTo>
                    <a:pt x="2293603" y="9347200"/>
                  </a:lnTo>
                  <a:lnTo>
                    <a:pt x="2366168" y="9372600"/>
                  </a:lnTo>
                  <a:lnTo>
                    <a:pt x="2406371" y="9385300"/>
                  </a:lnTo>
                  <a:lnTo>
                    <a:pt x="2449305" y="9385300"/>
                  </a:lnTo>
                  <a:lnTo>
                    <a:pt x="2495054" y="9398000"/>
                  </a:lnTo>
                  <a:lnTo>
                    <a:pt x="2595353" y="9398000"/>
                  </a:lnTo>
                  <a:lnTo>
                    <a:pt x="2650075" y="9410700"/>
                  </a:lnTo>
                  <a:lnTo>
                    <a:pt x="2595353" y="9423400"/>
                  </a:lnTo>
                  <a:close/>
                </a:path>
                <a:path w="20104100" h="11303000">
                  <a:moveTo>
                    <a:pt x="1987375" y="9410700"/>
                  </a:moveTo>
                  <a:lnTo>
                    <a:pt x="1337968" y="9410700"/>
                  </a:lnTo>
                  <a:lnTo>
                    <a:pt x="1392622" y="9398000"/>
                  </a:lnTo>
                  <a:lnTo>
                    <a:pt x="1492797" y="9398000"/>
                  </a:lnTo>
                  <a:lnTo>
                    <a:pt x="1538492" y="9385300"/>
                  </a:lnTo>
                  <a:lnTo>
                    <a:pt x="1581373" y="9385300"/>
                  </a:lnTo>
                  <a:lnTo>
                    <a:pt x="1621529" y="9372600"/>
                  </a:lnTo>
                  <a:lnTo>
                    <a:pt x="1659045" y="9359900"/>
                  </a:lnTo>
                  <a:lnTo>
                    <a:pt x="1726509" y="9334500"/>
                  </a:lnTo>
                  <a:lnTo>
                    <a:pt x="1784460" y="9309100"/>
                  </a:lnTo>
                  <a:lnTo>
                    <a:pt x="1833592" y="9271000"/>
                  </a:lnTo>
                  <a:lnTo>
                    <a:pt x="1855068" y="9245600"/>
                  </a:lnTo>
                  <a:lnTo>
                    <a:pt x="1874601" y="9232900"/>
                  </a:lnTo>
                  <a:lnTo>
                    <a:pt x="1892276" y="9207500"/>
                  </a:lnTo>
                  <a:lnTo>
                    <a:pt x="1908182" y="9169400"/>
                  </a:lnTo>
                  <a:lnTo>
                    <a:pt x="1922404" y="9144000"/>
                  </a:lnTo>
                  <a:lnTo>
                    <a:pt x="1935030" y="9105900"/>
                  </a:lnTo>
                  <a:lnTo>
                    <a:pt x="1946146" y="9080500"/>
                  </a:lnTo>
                  <a:lnTo>
                    <a:pt x="1955840" y="9042400"/>
                  </a:lnTo>
                  <a:lnTo>
                    <a:pt x="1964199" y="9004300"/>
                  </a:lnTo>
                  <a:lnTo>
                    <a:pt x="1971308" y="8953500"/>
                  </a:lnTo>
                  <a:lnTo>
                    <a:pt x="1977256" y="8915400"/>
                  </a:lnTo>
                  <a:lnTo>
                    <a:pt x="1982129" y="8864600"/>
                  </a:lnTo>
                  <a:lnTo>
                    <a:pt x="1986014" y="8813800"/>
                  </a:lnTo>
                  <a:lnTo>
                    <a:pt x="1987375" y="8784822"/>
                  </a:lnTo>
                  <a:lnTo>
                    <a:pt x="1987375" y="9410700"/>
                  </a:lnTo>
                  <a:close/>
                </a:path>
                <a:path w="20104100" h="11303000">
                  <a:moveTo>
                    <a:pt x="18091924" y="9423400"/>
                  </a:moveTo>
                  <a:lnTo>
                    <a:pt x="18084071" y="9423400"/>
                  </a:lnTo>
                  <a:lnTo>
                    <a:pt x="18084071" y="9103427"/>
                  </a:lnTo>
                  <a:lnTo>
                    <a:pt x="18085841" y="9042400"/>
                  </a:lnTo>
                  <a:lnTo>
                    <a:pt x="18086375" y="8978900"/>
                  </a:lnTo>
                  <a:lnTo>
                    <a:pt x="18086908" y="9042400"/>
                  </a:lnTo>
                  <a:lnTo>
                    <a:pt x="18088750" y="9105900"/>
                  </a:lnTo>
                  <a:lnTo>
                    <a:pt x="18091924" y="9151791"/>
                  </a:lnTo>
                  <a:lnTo>
                    <a:pt x="18091924" y="9423400"/>
                  </a:lnTo>
                  <a:close/>
                </a:path>
                <a:path w="20104100" h="11303000">
                  <a:moveTo>
                    <a:pt x="18091924" y="9151791"/>
                  </a:moveTo>
                  <a:lnTo>
                    <a:pt x="18088750" y="9105900"/>
                  </a:lnTo>
                  <a:lnTo>
                    <a:pt x="18086908" y="9042400"/>
                  </a:lnTo>
                  <a:lnTo>
                    <a:pt x="18086375" y="8978900"/>
                  </a:lnTo>
                  <a:lnTo>
                    <a:pt x="18091924" y="8978900"/>
                  </a:lnTo>
                  <a:lnTo>
                    <a:pt x="18091924" y="9151791"/>
                  </a:lnTo>
                  <a:close/>
                </a:path>
                <a:path w="20104100" h="11303000">
                  <a:moveTo>
                    <a:pt x="18084071" y="9410700"/>
                  </a:moveTo>
                  <a:lnTo>
                    <a:pt x="17827672" y="9410700"/>
                  </a:lnTo>
                  <a:lnTo>
                    <a:pt x="17873535" y="9398000"/>
                  </a:lnTo>
                  <a:lnTo>
                    <a:pt x="17913733" y="9398000"/>
                  </a:lnTo>
                  <a:lnTo>
                    <a:pt x="17948629" y="9385300"/>
                  </a:lnTo>
                  <a:lnTo>
                    <a:pt x="17978586" y="9372600"/>
                  </a:lnTo>
                  <a:lnTo>
                    <a:pt x="18003967" y="9347200"/>
                  </a:lnTo>
                  <a:lnTo>
                    <a:pt x="18025135" y="9334500"/>
                  </a:lnTo>
                  <a:lnTo>
                    <a:pt x="18042453" y="9309100"/>
                  </a:lnTo>
                  <a:lnTo>
                    <a:pt x="18056284" y="9271000"/>
                  </a:lnTo>
                  <a:lnTo>
                    <a:pt x="18066991" y="9245600"/>
                  </a:lnTo>
                  <a:lnTo>
                    <a:pt x="18074937" y="9194800"/>
                  </a:lnTo>
                  <a:lnTo>
                    <a:pt x="18080485" y="9156700"/>
                  </a:lnTo>
                  <a:lnTo>
                    <a:pt x="18083999" y="9105900"/>
                  </a:lnTo>
                  <a:lnTo>
                    <a:pt x="18084071" y="9103427"/>
                  </a:lnTo>
                  <a:lnTo>
                    <a:pt x="18084071" y="9410700"/>
                  </a:lnTo>
                  <a:close/>
                </a:path>
                <a:path w="20104100" h="11303000">
                  <a:moveTo>
                    <a:pt x="18091924" y="9682308"/>
                  </a:moveTo>
                  <a:lnTo>
                    <a:pt x="18091924" y="9151791"/>
                  </a:lnTo>
                  <a:lnTo>
                    <a:pt x="18092264" y="9156700"/>
                  </a:lnTo>
                  <a:lnTo>
                    <a:pt x="18097812" y="9194800"/>
                  </a:lnTo>
                  <a:lnTo>
                    <a:pt x="18105758" y="9245600"/>
                  </a:lnTo>
                  <a:lnTo>
                    <a:pt x="18116465" y="9271000"/>
                  </a:lnTo>
                  <a:lnTo>
                    <a:pt x="18130296" y="9309100"/>
                  </a:lnTo>
                  <a:lnTo>
                    <a:pt x="18147614" y="9334500"/>
                  </a:lnTo>
                  <a:lnTo>
                    <a:pt x="18168782" y="9347200"/>
                  </a:lnTo>
                  <a:lnTo>
                    <a:pt x="18194163" y="9372600"/>
                  </a:lnTo>
                  <a:lnTo>
                    <a:pt x="18224120" y="9385300"/>
                  </a:lnTo>
                  <a:lnTo>
                    <a:pt x="18259016" y="9398000"/>
                  </a:lnTo>
                  <a:lnTo>
                    <a:pt x="18299214" y="9398000"/>
                  </a:lnTo>
                  <a:lnTo>
                    <a:pt x="18345077" y="9410700"/>
                  </a:lnTo>
                  <a:lnTo>
                    <a:pt x="18396969" y="9410700"/>
                  </a:lnTo>
                  <a:lnTo>
                    <a:pt x="18345077" y="9423400"/>
                  </a:lnTo>
                  <a:lnTo>
                    <a:pt x="18299214" y="9423400"/>
                  </a:lnTo>
                  <a:lnTo>
                    <a:pt x="18259016" y="9436100"/>
                  </a:lnTo>
                  <a:lnTo>
                    <a:pt x="18194163" y="9461500"/>
                  </a:lnTo>
                  <a:lnTo>
                    <a:pt x="18147614" y="9499600"/>
                  </a:lnTo>
                  <a:lnTo>
                    <a:pt x="18116465" y="9550400"/>
                  </a:lnTo>
                  <a:lnTo>
                    <a:pt x="18105758" y="9588500"/>
                  </a:lnTo>
                  <a:lnTo>
                    <a:pt x="18097812" y="9626600"/>
                  </a:lnTo>
                  <a:lnTo>
                    <a:pt x="18092264" y="9677400"/>
                  </a:lnTo>
                  <a:lnTo>
                    <a:pt x="18091924" y="9682308"/>
                  </a:lnTo>
                  <a:close/>
                </a:path>
                <a:path w="20104100" h="11303000">
                  <a:moveTo>
                    <a:pt x="1392622" y="9423400"/>
                  </a:moveTo>
                  <a:lnTo>
                    <a:pt x="0" y="9423400"/>
                  </a:lnTo>
                  <a:lnTo>
                    <a:pt x="0" y="9410700"/>
                  </a:lnTo>
                  <a:lnTo>
                    <a:pt x="1337968" y="9410700"/>
                  </a:lnTo>
                  <a:lnTo>
                    <a:pt x="1392622" y="9423400"/>
                  </a:lnTo>
                  <a:close/>
                </a:path>
                <a:path w="20104100" h="11303000">
                  <a:moveTo>
                    <a:pt x="6012387" y="9423400"/>
                  </a:moveTo>
                  <a:lnTo>
                    <a:pt x="4007211" y="9423400"/>
                  </a:lnTo>
                  <a:lnTo>
                    <a:pt x="4007211" y="9410700"/>
                  </a:lnTo>
                  <a:lnTo>
                    <a:pt x="6012387" y="9410700"/>
                  </a:lnTo>
                  <a:lnTo>
                    <a:pt x="6012387" y="9423400"/>
                  </a:lnTo>
                  <a:close/>
                </a:path>
                <a:path w="20104100" h="11303000">
                  <a:moveTo>
                    <a:pt x="8023950" y="9423400"/>
                  </a:moveTo>
                  <a:lnTo>
                    <a:pt x="6019716" y="9423400"/>
                  </a:lnTo>
                  <a:lnTo>
                    <a:pt x="6019716" y="9410700"/>
                  </a:lnTo>
                  <a:lnTo>
                    <a:pt x="8023950" y="9410700"/>
                  </a:lnTo>
                  <a:lnTo>
                    <a:pt x="8023950" y="9423400"/>
                  </a:lnTo>
                  <a:close/>
                </a:path>
                <a:path w="20104100" h="11303000">
                  <a:moveTo>
                    <a:pt x="10035932" y="9423400"/>
                  </a:moveTo>
                  <a:lnTo>
                    <a:pt x="8031803" y="9423400"/>
                  </a:lnTo>
                  <a:lnTo>
                    <a:pt x="8031803" y="9410700"/>
                  </a:lnTo>
                  <a:lnTo>
                    <a:pt x="10035932" y="9410700"/>
                  </a:lnTo>
                  <a:lnTo>
                    <a:pt x="10035932" y="9423400"/>
                  </a:lnTo>
                  <a:close/>
                </a:path>
                <a:path w="20104100" h="11303000">
                  <a:moveTo>
                    <a:pt x="12048019" y="9423400"/>
                  </a:moveTo>
                  <a:lnTo>
                    <a:pt x="10043786" y="9423400"/>
                  </a:lnTo>
                  <a:lnTo>
                    <a:pt x="10043786" y="9410700"/>
                  </a:lnTo>
                  <a:lnTo>
                    <a:pt x="12048019" y="9410700"/>
                  </a:lnTo>
                  <a:lnTo>
                    <a:pt x="12048019" y="9423400"/>
                  </a:lnTo>
                  <a:close/>
                </a:path>
                <a:path w="20104100" h="11303000">
                  <a:moveTo>
                    <a:pt x="14060002" y="9423400"/>
                  </a:moveTo>
                  <a:lnTo>
                    <a:pt x="12055873" y="9423400"/>
                  </a:lnTo>
                  <a:lnTo>
                    <a:pt x="12055873" y="9410700"/>
                  </a:lnTo>
                  <a:lnTo>
                    <a:pt x="14060002" y="9410700"/>
                  </a:lnTo>
                  <a:lnTo>
                    <a:pt x="14060002" y="9423400"/>
                  </a:lnTo>
                  <a:close/>
                </a:path>
                <a:path w="20104100" h="11303000">
                  <a:moveTo>
                    <a:pt x="16072089" y="9423400"/>
                  </a:moveTo>
                  <a:lnTo>
                    <a:pt x="14067855" y="9423400"/>
                  </a:lnTo>
                  <a:lnTo>
                    <a:pt x="14067855" y="9410700"/>
                  </a:lnTo>
                  <a:lnTo>
                    <a:pt x="16072089" y="9410700"/>
                  </a:lnTo>
                  <a:lnTo>
                    <a:pt x="16072089" y="9423400"/>
                  </a:lnTo>
                  <a:close/>
                </a:path>
                <a:path w="20104100" h="11303000">
                  <a:moveTo>
                    <a:pt x="17827672" y="9423400"/>
                  </a:moveTo>
                  <a:lnTo>
                    <a:pt x="16079942" y="9423400"/>
                  </a:lnTo>
                  <a:lnTo>
                    <a:pt x="16079942" y="9410700"/>
                  </a:lnTo>
                  <a:lnTo>
                    <a:pt x="17775780" y="9410700"/>
                  </a:lnTo>
                  <a:lnTo>
                    <a:pt x="17827672" y="9423400"/>
                  </a:lnTo>
                  <a:close/>
                </a:path>
                <a:path w="20104100" h="11303000">
                  <a:moveTo>
                    <a:pt x="1987375" y="10036577"/>
                  </a:moveTo>
                  <a:lnTo>
                    <a:pt x="1986014" y="10007600"/>
                  </a:lnTo>
                  <a:lnTo>
                    <a:pt x="1982129" y="9956800"/>
                  </a:lnTo>
                  <a:lnTo>
                    <a:pt x="1977256" y="9918700"/>
                  </a:lnTo>
                  <a:lnTo>
                    <a:pt x="1971308" y="9867900"/>
                  </a:lnTo>
                  <a:lnTo>
                    <a:pt x="1964199" y="9829800"/>
                  </a:lnTo>
                  <a:lnTo>
                    <a:pt x="1955840" y="9779000"/>
                  </a:lnTo>
                  <a:lnTo>
                    <a:pt x="1946146" y="9740900"/>
                  </a:lnTo>
                  <a:lnTo>
                    <a:pt x="1935030" y="9715500"/>
                  </a:lnTo>
                  <a:lnTo>
                    <a:pt x="1922404" y="9677400"/>
                  </a:lnTo>
                  <a:lnTo>
                    <a:pt x="1908182" y="9652000"/>
                  </a:lnTo>
                  <a:lnTo>
                    <a:pt x="1874601" y="9601200"/>
                  </a:lnTo>
                  <a:lnTo>
                    <a:pt x="1833592" y="9550400"/>
                  </a:lnTo>
                  <a:lnTo>
                    <a:pt x="1784460" y="9512300"/>
                  </a:lnTo>
                  <a:lnTo>
                    <a:pt x="1726509" y="9486900"/>
                  </a:lnTo>
                  <a:lnTo>
                    <a:pt x="1659045" y="9461500"/>
                  </a:lnTo>
                  <a:lnTo>
                    <a:pt x="1621529" y="9448800"/>
                  </a:lnTo>
                  <a:lnTo>
                    <a:pt x="1581373" y="9436100"/>
                  </a:lnTo>
                  <a:lnTo>
                    <a:pt x="1538492" y="9436100"/>
                  </a:lnTo>
                  <a:lnTo>
                    <a:pt x="1492797" y="9423400"/>
                  </a:lnTo>
                  <a:lnTo>
                    <a:pt x="1987375" y="9423400"/>
                  </a:lnTo>
                  <a:lnTo>
                    <a:pt x="1987375" y="10036577"/>
                  </a:lnTo>
                  <a:close/>
                </a:path>
                <a:path w="20104100" h="11303000">
                  <a:moveTo>
                    <a:pt x="1995752" y="10139406"/>
                  </a:moveTo>
                  <a:lnTo>
                    <a:pt x="1995752" y="9423400"/>
                  </a:lnTo>
                  <a:lnTo>
                    <a:pt x="2495054" y="9423400"/>
                  </a:lnTo>
                  <a:lnTo>
                    <a:pt x="2449305" y="9436100"/>
                  </a:lnTo>
                  <a:lnTo>
                    <a:pt x="2406371" y="9436100"/>
                  </a:lnTo>
                  <a:lnTo>
                    <a:pt x="2366168" y="9448800"/>
                  </a:lnTo>
                  <a:lnTo>
                    <a:pt x="2328608" y="9461500"/>
                  </a:lnTo>
                  <a:lnTo>
                    <a:pt x="2261066" y="9486900"/>
                  </a:lnTo>
                  <a:lnTo>
                    <a:pt x="2203051" y="9512300"/>
                  </a:lnTo>
                  <a:lnTo>
                    <a:pt x="2153866" y="9550400"/>
                  </a:lnTo>
                  <a:lnTo>
                    <a:pt x="2112815" y="9601200"/>
                  </a:lnTo>
                  <a:lnTo>
                    <a:pt x="2079201" y="9652000"/>
                  </a:lnTo>
                  <a:lnTo>
                    <a:pt x="2052328" y="9715500"/>
                  </a:lnTo>
                  <a:lnTo>
                    <a:pt x="2041202" y="9740900"/>
                  </a:lnTo>
                  <a:lnTo>
                    <a:pt x="2031499" y="9779000"/>
                  </a:lnTo>
                  <a:lnTo>
                    <a:pt x="2023134" y="9829800"/>
                  </a:lnTo>
                  <a:lnTo>
                    <a:pt x="2016020" y="9867900"/>
                  </a:lnTo>
                  <a:lnTo>
                    <a:pt x="2010068" y="9918700"/>
                  </a:lnTo>
                  <a:lnTo>
                    <a:pt x="2005192" y="9956800"/>
                  </a:lnTo>
                  <a:lnTo>
                    <a:pt x="2001305" y="10007600"/>
                  </a:lnTo>
                  <a:lnTo>
                    <a:pt x="1998320" y="10071100"/>
                  </a:lnTo>
                  <a:lnTo>
                    <a:pt x="1996150" y="10121900"/>
                  </a:lnTo>
                  <a:lnTo>
                    <a:pt x="1995752" y="10139406"/>
                  </a:lnTo>
                  <a:close/>
                </a:path>
                <a:path w="20104100" h="11303000">
                  <a:moveTo>
                    <a:pt x="18084071" y="9730178"/>
                  </a:moveTo>
                  <a:lnTo>
                    <a:pt x="18080485" y="9677400"/>
                  </a:lnTo>
                  <a:lnTo>
                    <a:pt x="18074937" y="9626600"/>
                  </a:lnTo>
                  <a:lnTo>
                    <a:pt x="18066991" y="9588500"/>
                  </a:lnTo>
                  <a:lnTo>
                    <a:pt x="18056284" y="9550400"/>
                  </a:lnTo>
                  <a:lnTo>
                    <a:pt x="18025135" y="9499600"/>
                  </a:lnTo>
                  <a:lnTo>
                    <a:pt x="17978586" y="9461500"/>
                  </a:lnTo>
                  <a:lnTo>
                    <a:pt x="17913733" y="9436100"/>
                  </a:lnTo>
                  <a:lnTo>
                    <a:pt x="17873535" y="9423400"/>
                  </a:lnTo>
                  <a:lnTo>
                    <a:pt x="18084071" y="9423400"/>
                  </a:lnTo>
                  <a:lnTo>
                    <a:pt x="18084071" y="9730178"/>
                  </a:lnTo>
                  <a:close/>
                </a:path>
                <a:path w="20104100" h="11303000">
                  <a:moveTo>
                    <a:pt x="18091924" y="9842500"/>
                  </a:moveTo>
                  <a:lnTo>
                    <a:pt x="18086375" y="9842500"/>
                  </a:lnTo>
                  <a:lnTo>
                    <a:pt x="18086908" y="9779000"/>
                  </a:lnTo>
                  <a:lnTo>
                    <a:pt x="18088750" y="9728200"/>
                  </a:lnTo>
                  <a:lnTo>
                    <a:pt x="18091924" y="9682308"/>
                  </a:lnTo>
                  <a:lnTo>
                    <a:pt x="18091924" y="9842500"/>
                  </a:lnTo>
                  <a:close/>
                </a:path>
                <a:path w="20104100" h="11303000">
                  <a:moveTo>
                    <a:pt x="20103906" y="11303000"/>
                  </a:moveTo>
                  <a:lnTo>
                    <a:pt x="18084071" y="11303000"/>
                  </a:lnTo>
                  <a:lnTo>
                    <a:pt x="18084071" y="9730178"/>
                  </a:lnTo>
                  <a:lnTo>
                    <a:pt x="18085841" y="9779000"/>
                  </a:lnTo>
                  <a:lnTo>
                    <a:pt x="18086375" y="9842500"/>
                  </a:lnTo>
                  <a:lnTo>
                    <a:pt x="18091924" y="9842500"/>
                  </a:lnTo>
                  <a:lnTo>
                    <a:pt x="18091924" y="11290300"/>
                  </a:lnTo>
                  <a:lnTo>
                    <a:pt x="20103906" y="11290300"/>
                  </a:lnTo>
                  <a:lnTo>
                    <a:pt x="20103906" y="11303000"/>
                  </a:lnTo>
                  <a:close/>
                </a:path>
                <a:path w="20104100" h="11303000">
                  <a:moveTo>
                    <a:pt x="3999881" y="11303000"/>
                  </a:moveTo>
                  <a:lnTo>
                    <a:pt x="1987375" y="11303000"/>
                  </a:lnTo>
                  <a:lnTo>
                    <a:pt x="1987375" y="10036577"/>
                  </a:lnTo>
                  <a:lnTo>
                    <a:pt x="1991167" y="10121900"/>
                  </a:lnTo>
                  <a:lnTo>
                    <a:pt x="1992608" y="10185400"/>
                  </a:lnTo>
                  <a:lnTo>
                    <a:pt x="1993410" y="10248900"/>
                  </a:lnTo>
                  <a:lnTo>
                    <a:pt x="1993658" y="10325100"/>
                  </a:lnTo>
                  <a:lnTo>
                    <a:pt x="1995752" y="10325100"/>
                  </a:lnTo>
                  <a:lnTo>
                    <a:pt x="1995752" y="11290300"/>
                  </a:lnTo>
                  <a:lnTo>
                    <a:pt x="3999881" y="11290300"/>
                  </a:lnTo>
                  <a:lnTo>
                    <a:pt x="3999881" y="11303000"/>
                  </a:lnTo>
                  <a:close/>
                </a:path>
                <a:path w="20104100" h="11303000">
                  <a:moveTo>
                    <a:pt x="1995752" y="10325100"/>
                  </a:moveTo>
                  <a:lnTo>
                    <a:pt x="1993658" y="10325100"/>
                  </a:lnTo>
                  <a:lnTo>
                    <a:pt x="1993906" y="10248900"/>
                  </a:lnTo>
                  <a:lnTo>
                    <a:pt x="1994707" y="10185400"/>
                  </a:lnTo>
                  <a:lnTo>
                    <a:pt x="1995752" y="10139406"/>
                  </a:lnTo>
                  <a:lnTo>
                    <a:pt x="1995752" y="10325100"/>
                  </a:lnTo>
                  <a:close/>
                </a:path>
                <a:path w="20104100" h="11303000">
                  <a:moveTo>
                    <a:pt x="6012387" y="11303000"/>
                  </a:moveTo>
                  <a:lnTo>
                    <a:pt x="4007211" y="11303000"/>
                  </a:lnTo>
                  <a:lnTo>
                    <a:pt x="4007211" y="11290300"/>
                  </a:lnTo>
                  <a:lnTo>
                    <a:pt x="6012387" y="11290300"/>
                  </a:lnTo>
                  <a:lnTo>
                    <a:pt x="6012387" y="11303000"/>
                  </a:lnTo>
                  <a:close/>
                </a:path>
                <a:path w="20104100" h="11303000">
                  <a:moveTo>
                    <a:pt x="8023950" y="11303000"/>
                  </a:moveTo>
                  <a:lnTo>
                    <a:pt x="6019716" y="11303000"/>
                  </a:lnTo>
                  <a:lnTo>
                    <a:pt x="6019716" y="11290300"/>
                  </a:lnTo>
                  <a:lnTo>
                    <a:pt x="8023950" y="11290300"/>
                  </a:lnTo>
                  <a:lnTo>
                    <a:pt x="8023950" y="11303000"/>
                  </a:lnTo>
                  <a:close/>
                </a:path>
                <a:path w="20104100" h="11303000">
                  <a:moveTo>
                    <a:pt x="10035932" y="11303000"/>
                  </a:moveTo>
                  <a:lnTo>
                    <a:pt x="8031803" y="11303000"/>
                  </a:lnTo>
                  <a:lnTo>
                    <a:pt x="8031803" y="11290300"/>
                  </a:lnTo>
                  <a:lnTo>
                    <a:pt x="10035932" y="11290300"/>
                  </a:lnTo>
                  <a:lnTo>
                    <a:pt x="10035932" y="11303000"/>
                  </a:lnTo>
                  <a:close/>
                </a:path>
                <a:path w="20104100" h="11303000">
                  <a:moveTo>
                    <a:pt x="12048019" y="11303000"/>
                  </a:moveTo>
                  <a:lnTo>
                    <a:pt x="10043786" y="11303000"/>
                  </a:lnTo>
                  <a:lnTo>
                    <a:pt x="10043786" y="11290300"/>
                  </a:lnTo>
                  <a:lnTo>
                    <a:pt x="12048019" y="11290300"/>
                  </a:lnTo>
                  <a:lnTo>
                    <a:pt x="12048019" y="11303000"/>
                  </a:lnTo>
                  <a:close/>
                </a:path>
                <a:path w="20104100" h="11303000">
                  <a:moveTo>
                    <a:pt x="14060002" y="11303000"/>
                  </a:moveTo>
                  <a:lnTo>
                    <a:pt x="12055873" y="11303000"/>
                  </a:lnTo>
                  <a:lnTo>
                    <a:pt x="12055873" y="11290300"/>
                  </a:lnTo>
                  <a:lnTo>
                    <a:pt x="14060002" y="11290300"/>
                  </a:lnTo>
                  <a:lnTo>
                    <a:pt x="14060002" y="11303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009301" y="1898655"/>
              <a:ext cx="12084685" cy="5650230"/>
            </a:xfrm>
            <a:custGeom>
              <a:avLst/>
              <a:gdLst/>
              <a:ahLst/>
              <a:cxnLst/>
              <a:rect l="l" t="t" r="r" b="b"/>
              <a:pathLst>
                <a:path w="12084685" h="5650230">
                  <a:moveTo>
                    <a:pt x="12084456" y="3768090"/>
                  </a:moveTo>
                  <a:lnTo>
                    <a:pt x="10070376" y="3768090"/>
                  </a:lnTo>
                  <a:lnTo>
                    <a:pt x="10070376" y="1884680"/>
                  </a:lnTo>
                  <a:lnTo>
                    <a:pt x="8056410" y="1884680"/>
                  </a:lnTo>
                  <a:lnTo>
                    <a:pt x="8056410" y="1865630"/>
                  </a:lnTo>
                  <a:lnTo>
                    <a:pt x="4027106" y="1865630"/>
                  </a:lnTo>
                  <a:lnTo>
                    <a:pt x="4027106" y="1270"/>
                  </a:lnTo>
                  <a:lnTo>
                    <a:pt x="6161544" y="1270"/>
                  </a:lnTo>
                  <a:lnTo>
                    <a:pt x="616154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865630"/>
                  </a:lnTo>
                  <a:lnTo>
                    <a:pt x="0" y="1884680"/>
                  </a:lnTo>
                  <a:lnTo>
                    <a:pt x="0" y="3768090"/>
                  </a:lnTo>
                  <a:lnTo>
                    <a:pt x="0" y="5650230"/>
                  </a:lnTo>
                  <a:lnTo>
                    <a:pt x="12084456" y="5650230"/>
                  </a:lnTo>
                  <a:lnTo>
                    <a:pt x="12084456" y="3768090"/>
                  </a:lnTo>
                  <a:close/>
                </a:path>
              </a:pathLst>
            </a:custGeom>
            <a:solidFill>
              <a:srgbClr val="15155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009305" y="4054744"/>
            <a:ext cx="10070465" cy="1797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25"/>
              </a:spcBef>
            </a:pPr>
            <a:r>
              <a:rPr dirty="0" sz="11600" spc="1565"/>
              <a:t>REPULSE</a:t>
            </a:r>
            <a:endParaRPr sz="11600"/>
          </a:p>
        </p:txBody>
      </p:sp>
      <p:sp>
        <p:nvSpPr>
          <p:cNvPr id="25" name="object 25" descr=""/>
          <p:cNvSpPr txBox="1"/>
          <p:nvPr/>
        </p:nvSpPr>
        <p:spPr>
          <a:xfrm>
            <a:off x="4343717" y="5688547"/>
            <a:ext cx="12529820" cy="145415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2700" marR="5080">
              <a:lnSpc>
                <a:spcPts val="5110"/>
              </a:lnSpc>
              <a:spcBef>
                <a:spcPts val="1120"/>
              </a:spcBef>
            </a:pPr>
            <a:r>
              <a:rPr dirty="0" sz="5100" spc="830">
                <a:solidFill>
                  <a:srgbClr val="FFFFFF"/>
                </a:solidFill>
                <a:latin typeface="Verdana"/>
                <a:cs typeface="Verdana"/>
              </a:rPr>
              <a:t>Weapon</a:t>
            </a:r>
            <a:r>
              <a:rPr dirty="0" sz="5100" spc="-4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100" spc="490">
                <a:solidFill>
                  <a:srgbClr val="FFFFFF"/>
                </a:solidFill>
                <a:latin typeface="Verdana"/>
                <a:cs typeface="Verdana"/>
              </a:rPr>
              <a:t>Detection,</a:t>
            </a:r>
            <a:r>
              <a:rPr dirty="0" sz="510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100" spc="1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100" spc="630">
                <a:solidFill>
                  <a:srgbClr val="FFFFFF"/>
                </a:solidFill>
                <a:latin typeface="Verdana"/>
                <a:cs typeface="Verdana"/>
              </a:rPr>
              <a:t>í</a:t>
            </a:r>
            <a:r>
              <a:rPr dirty="0" sz="5100" spc="685">
                <a:solidFill>
                  <a:srgbClr val="FFFFFF"/>
                </a:solidFill>
                <a:latin typeface="Verdana"/>
                <a:cs typeface="Verdana"/>
              </a:rPr>
              <a:t>ack</a:t>
            </a:r>
            <a:r>
              <a:rPr dirty="0" sz="5100" spc="6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100" spc="6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100" spc="69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5100" spc="6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100" spc="7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5100" spc="-6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100" spc="610">
                <a:solidFill>
                  <a:srgbClr val="FFFFFF"/>
                </a:solidFill>
                <a:latin typeface="Verdana"/>
                <a:cs typeface="Verdana"/>
              </a:rPr>
              <a:t>Aleíting</a:t>
            </a:r>
            <a:r>
              <a:rPr dirty="0" sz="5100" spc="-4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100" spc="60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51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100" spc="525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5100" spc="-4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100" spc="68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51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842823" y="1800993"/>
            <a:ext cx="3057525" cy="2219960"/>
            <a:chOff x="3842823" y="1800993"/>
            <a:chExt cx="3057525" cy="2219960"/>
          </a:xfrm>
        </p:grpSpPr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2823" y="1800993"/>
              <a:ext cx="3057498" cy="221982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2812" y="2143913"/>
              <a:ext cx="2062751" cy="1434510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011922" y="1880677"/>
              <a:ext cx="2719070" cy="1878964"/>
            </a:xfrm>
            <a:custGeom>
              <a:avLst/>
              <a:gdLst/>
              <a:ahLst/>
              <a:cxnLst/>
              <a:rect l="l" t="t" r="r" b="b"/>
              <a:pathLst>
                <a:path w="2719070" h="1878964">
                  <a:moveTo>
                    <a:pt x="2625681" y="1878373"/>
                  </a:moveTo>
                  <a:lnTo>
                    <a:pt x="93086" y="1878373"/>
                  </a:lnTo>
                  <a:lnTo>
                    <a:pt x="56852" y="1871060"/>
                  </a:lnTo>
                  <a:lnTo>
                    <a:pt x="27263" y="1851116"/>
                  </a:lnTo>
                  <a:lnTo>
                    <a:pt x="7314" y="1821534"/>
                  </a:lnTo>
                  <a:lnTo>
                    <a:pt x="0" y="1785308"/>
                  </a:lnTo>
                  <a:lnTo>
                    <a:pt x="0" y="93086"/>
                  </a:lnTo>
                  <a:lnTo>
                    <a:pt x="7314" y="56852"/>
                  </a:lnTo>
                  <a:lnTo>
                    <a:pt x="27263" y="27263"/>
                  </a:lnTo>
                  <a:lnTo>
                    <a:pt x="56852" y="7314"/>
                  </a:lnTo>
                  <a:lnTo>
                    <a:pt x="93086" y="0"/>
                  </a:lnTo>
                  <a:lnTo>
                    <a:pt x="2625681" y="0"/>
                  </a:lnTo>
                  <a:lnTo>
                    <a:pt x="2661907" y="7314"/>
                  </a:lnTo>
                  <a:lnTo>
                    <a:pt x="2691489" y="27263"/>
                  </a:lnTo>
                  <a:lnTo>
                    <a:pt x="2711433" y="56852"/>
                  </a:lnTo>
                  <a:lnTo>
                    <a:pt x="2718746" y="93086"/>
                  </a:lnTo>
                  <a:lnTo>
                    <a:pt x="2718746" y="1785308"/>
                  </a:lnTo>
                  <a:lnTo>
                    <a:pt x="2711433" y="1821534"/>
                  </a:lnTo>
                  <a:lnTo>
                    <a:pt x="2691489" y="1851116"/>
                  </a:lnTo>
                  <a:lnTo>
                    <a:pt x="2661907" y="1871060"/>
                  </a:lnTo>
                  <a:lnTo>
                    <a:pt x="2625681" y="1878373"/>
                  </a:lnTo>
                  <a:close/>
                </a:path>
              </a:pathLst>
            </a:custGeom>
            <a:solidFill>
              <a:srgbClr val="37E4E1">
                <a:alpha val="80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466437" y="2232500"/>
              <a:ext cx="1809750" cy="1175385"/>
            </a:xfrm>
            <a:custGeom>
              <a:avLst/>
              <a:gdLst/>
              <a:ahLst/>
              <a:cxnLst/>
              <a:rect l="l" t="t" r="r" b="b"/>
              <a:pathLst>
                <a:path w="1809750" h="1175385">
                  <a:moveTo>
                    <a:pt x="511632" y="144500"/>
                  </a:moveTo>
                  <a:lnTo>
                    <a:pt x="0" y="587425"/>
                  </a:lnTo>
                  <a:lnTo>
                    <a:pt x="511632" y="1030338"/>
                  </a:lnTo>
                  <a:lnTo>
                    <a:pt x="511632" y="790295"/>
                  </a:lnTo>
                  <a:lnTo>
                    <a:pt x="277279" y="587425"/>
                  </a:lnTo>
                  <a:lnTo>
                    <a:pt x="511632" y="384543"/>
                  </a:lnTo>
                  <a:lnTo>
                    <a:pt x="511632" y="144500"/>
                  </a:lnTo>
                  <a:close/>
                </a:path>
                <a:path w="1809750" h="1175385">
                  <a:moveTo>
                    <a:pt x="1171016" y="0"/>
                  </a:moveTo>
                  <a:lnTo>
                    <a:pt x="954366" y="0"/>
                  </a:lnTo>
                  <a:lnTo>
                    <a:pt x="638746" y="1174838"/>
                  </a:lnTo>
                  <a:lnTo>
                    <a:pt x="855383" y="1174838"/>
                  </a:lnTo>
                  <a:lnTo>
                    <a:pt x="1171016" y="0"/>
                  </a:lnTo>
                  <a:close/>
                </a:path>
                <a:path w="1809750" h="1175385">
                  <a:moveTo>
                    <a:pt x="1809724" y="587425"/>
                  </a:moveTo>
                  <a:lnTo>
                    <a:pt x="1298092" y="144500"/>
                  </a:lnTo>
                  <a:lnTo>
                    <a:pt x="1298092" y="384543"/>
                  </a:lnTo>
                  <a:lnTo>
                    <a:pt x="1532445" y="587425"/>
                  </a:lnTo>
                  <a:lnTo>
                    <a:pt x="1298092" y="790295"/>
                  </a:lnTo>
                  <a:lnTo>
                    <a:pt x="1298092" y="1030338"/>
                  </a:lnTo>
                  <a:lnTo>
                    <a:pt x="1809724" y="587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397129" y="9536747"/>
            <a:ext cx="8225155" cy="1407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445"/>
              </a:lnSpc>
              <a:spcBef>
                <a:spcPts val="95"/>
              </a:spcBef>
            </a:pPr>
            <a:r>
              <a:rPr dirty="0" sz="4950">
                <a:solidFill>
                  <a:srgbClr val="FFFFFF"/>
                </a:solidFill>
                <a:latin typeface="Georgia"/>
                <a:cs typeface="Georgia"/>
              </a:rPr>
              <a:t>Utkarsh</a:t>
            </a:r>
            <a:r>
              <a:rPr dirty="0" sz="4950" spc="-1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950" spc="-10">
                <a:solidFill>
                  <a:srgbClr val="FFFFFF"/>
                </a:solidFill>
                <a:latin typeface="Georgia"/>
                <a:cs typeface="Georgia"/>
              </a:rPr>
              <a:t>Gupta</a:t>
            </a:r>
            <a:endParaRPr sz="4950">
              <a:latin typeface="Georgia"/>
              <a:cs typeface="Georgia"/>
            </a:endParaRPr>
          </a:p>
          <a:p>
            <a:pPr marL="12700">
              <a:lnSpc>
                <a:spcPts val="5445"/>
              </a:lnSpc>
            </a:pPr>
            <a:r>
              <a:rPr dirty="0" sz="4950" spc="-40">
                <a:solidFill>
                  <a:srgbClr val="FFFFFF"/>
                </a:solidFill>
                <a:latin typeface="Georgia"/>
                <a:cs typeface="Georgia"/>
              </a:rPr>
              <a:t>Team</a:t>
            </a:r>
            <a:r>
              <a:rPr dirty="0" sz="4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950" spc="74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dirty="0" sz="4950">
                <a:solidFill>
                  <a:srgbClr val="FFFFFF"/>
                </a:solidFill>
                <a:latin typeface="Georgia"/>
                <a:cs typeface="Georgia"/>
              </a:rPr>
              <a:t> Algorithm</a:t>
            </a:r>
            <a:r>
              <a:rPr dirty="0" sz="4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950" spc="-10">
                <a:solidFill>
                  <a:srgbClr val="FFFFFF"/>
                </a:solidFill>
                <a:latin typeface="Georgia"/>
                <a:cs typeface="Georgia"/>
              </a:rPr>
              <a:t>Debuggers</a:t>
            </a:r>
            <a:endParaRPr sz="49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88904" y="5138894"/>
            <a:ext cx="6869430" cy="199390"/>
          </a:xfrm>
          <a:custGeom>
            <a:avLst/>
            <a:gdLst/>
            <a:ahLst/>
            <a:cxnLst/>
            <a:rect l="l" t="t" r="r" b="b"/>
            <a:pathLst>
              <a:path w="6869430" h="199389">
                <a:moveTo>
                  <a:pt x="6868906" y="198946"/>
                </a:moveTo>
                <a:lnTo>
                  <a:pt x="0" y="198946"/>
                </a:lnTo>
                <a:lnTo>
                  <a:pt x="0" y="0"/>
                </a:lnTo>
                <a:lnTo>
                  <a:pt x="6868906" y="0"/>
                </a:lnTo>
                <a:lnTo>
                  <a:pt x="6868906" y="198946"/>
                </a:lnTo>
                <a:close/>
              </a:path>
            </a:pathLst>
          </a:custGeom>
          <a:solidFill>
            <a:srgbClr val="37E4E1">
              <a:alpha val="8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1909" y="2994675"/>
            <a:ext cx="1466215" cy="7508240"/>
          </a:xfrm>
          <a:custGeom>
            <a:avLst/>
            <a:gdLst/>
            <a:ahLst/>
            <a:cxnLst/>
            <a:rect l="l" t="t" r="r" b="b"/>
            <a:pathLst>
              <a:path w="1466214" h="7508240">
                <a:moveTo>
                  <a:pt x="1465925" y="7507630"/>
                </a:moveTo>
                <a:lnTo>
                  <a:pt x="0" y="7507630"/>
                </a:lnTo>
                <a:lnTo>
                  <a:pt x="0" y="0"/>
                </a:lnTo>
                <a:lnTo>
                  <a:pt x="1465925" y="0"/>
                </a:lnTo>
                <a:lnTo>
                  <a:pt x="1465925" y="7507630"/>
                </a:lnTo>
                <a:close/>
              </a:path>
            </a:pathLst>
          </a:custGeom>
          <a:solidFill>
            <a:srgbClr val="5209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91162" y="3669263"/>
            <a:ext cx="6402070" cy="1167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0" spc="305">
                <a:solidFill>
                  <a:srgbClr val="FFFFFF"/>
                </a:solidFill>
                <a:latin typeface="Verdana"/>
                <a:cs typeface="Verdana"/>
              </a:rPr>
              <a:t>&lt;objective&gt;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1909" y="1120385"/>
            <a:ext cx="3068320" cy="1372235"/>
          </a:xfrm>
          <a:prstGeom prst="rect">
            <a:avLst/>
          </a:prstGeom>
          <a:ln w="41883">
            <a:solidFill>
              <a:srgbClr val="FFFFFF"/>
            </a:solidFill>
          </a:ln>
        </p:spPr>
        <p:txBody>
          <a:bodyPr wrap="square" lIns="0" tIns="325120" rIns="0" bIns="0" rtlCol="0" vert="horz">
            <a:spAutoFit/>
          </a:bodyPr>
          <a:lstStyle/>
          <a:p>
            <a:pPr marL="315595">
              <a:lnSpc>
                <a:spcPct val="100000"/>
              </a:lnSpc>
              <a:spcBef>
                <a:spcPts val="2560"/>
              </a:spcBef>
            </a:pPr>
            <a:r>
              <a:rPr dirty="0" sz="4800" spc="340">
                <a:solidFill>
                  <a:srgbClr val="FFFFFF"/>
                </a:solidFill>
                <a:latin typeface="Verdana"/>
                <a:cs typeface="Verdana"/>
              </a:rPr>
              <a:t>/SHIFT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76183" y="6208356"/>
            <a:ext cx="13366750" cy="361505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 marR="73660">
              <a:lnSpc>
                <a:spcPts val="3790"/>
              </a:lnSpc>
              <a:spcBef>
                <a:spcPts val="775"/>
              </a:spcBef>
            </a:pPr>
            <a:r>
              <a:rPr dirty="0" sz="3700">
                <a:solidFill>
                  <a:srgbClr val="FFFFFF"/>
                </a:solidFill>
                <a:latin typeface="Liberation Sans Narrow"/>
                <a:cs typeface="Liberation Sans Narrow"/>
              </a:rPr>
              <a:t>The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80">
                <a:solidFill>
                  <a:srgbClr val="FFFFFF"/>
                </a:solidFill>
                <a:latin typeface="Liberation Sans Narrow"/>
                <a:cs typeface="Liberation Sans Narrow"/>
              </a:rPr>
              <a:t>Objective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15">
                <a:solidFill>
                  <a:srgbClr val="FFFFFF"/>
                </a:solidFill>
                <a:latin typeface="Liberation Sans Narrow"/>
                <a:cs typeface="Liberation Sans Narrow"/>
              </a:rPr>
              <a:t>of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85">
                <a:solidFill>
                  <a:srgbClr val="FFFFFF"/>
                </a:solidFill>
                <a:latin typeface="Liberation Sans Narrow"/>
                <a:cs typeface="Liberation Sans Narrow"/>
              </a:rPr>
              <a:t>'Repulse'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85">
                <a:solidFill>
                  <a:srgbClr val="FFFFFF"/>
                </a:solidFill>
                <a:latin typeface="Liberation Sans Narrow"/>
                <a:cs typeface="Liberation Sans Narrow"/>
              </a:rPr>
              <a:t>is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95">
                <a:solidFill>
                  <a:srgbClr val="FFFFFF"/>
                </a:solidFill>
                <a:latin typeface="Liberation Sans Narrow"/>
                <a:cs typeface="Liberation Sans Narrow"/>
              </a:rPr>
              <a:t>to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85">
                <a:solidFill>
                  <a:srgbClr val="FFFFFF"/>
                </a:solidFill>
                <a:latin typeface="Liberation Sans Narrow"/>
                <a:cs typeface="Liberation Sans Narrow"/>
              </a:rPr>
              <a:t>automatically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10">
                <a:solidFill>
                  <a:srgbClr val="FFFFFF"/>
                </a:solidFill>
                <a:latin typeface="Liberation Sans Narrow"/>
                <a:cs typeface="Liberation Sans Narrow"/>
              </a:rPr>
              <a:t>detect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85">
                <a:solidFill>
                  <a:srgbClr val="FFFFFF"/>
                </a:solidFill>
                <a:latin typeface="Liberation Sans Narrow"/>
                <a:cs typeface="Liberation Sans Narrow"/>
              </a:rPr>
              <a:t>weapon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85">
                <a:solidFill>
                  <a:srgbClr val="FFFFFF"/>
                </a:solidFill>
                <a:latin typeface="Liberation Sans Narrow"/>
                <a:cs typeface="Liberation Sans Narrow"/>
              </a:rPr>
              <a:t>(knife, </a:t>
            </a:r>
            <a:r>
              <a:rPr dirty="0" sz="3700" spc="125">
                <a:solidFill>
                  <a:srgbClr val="FFFFFF"/>
                </a:solidFill>
                <a:latin typeface="Liberation Sans Narrow"/>
                <a:cs typeface="Liberation Sans Narrow"/>
              </a:rPr>
              <a:t>pistol,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20">
                <a:solidFill>
                  <a:srgbClr val="FFFFFF"/>
                </a:solidFill>
                <a:latin typeface="Liberation Sans Narrow"/>
                <a:cs typeface="Liberation Sans Narrow"/>
              </a:rPr>
              <a:t>rifles)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70">
                <a:solidFill>
                  <a:srgbClr val="FFFFFF"/>
                </a:solidFill>
                <a:latin typeface="Liberation Sans Narrow"/>
                <a:cs typeface="Liberation Sans Narrow"/>
              </a:rPr>
              <a:t>and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40">
                <a:solidFill>
                  <a:srgbClr val="FFFFFF"/>
                </a:solidFill>
                <a:latin typeface="Liberation Sans Narrow"/>
                <a:cs typeface="Liberation Sans Narrow"/>
              </a:rPr>
              <a:t>send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80">
                <a:solidFill>
                  <a:srgbClr val="FFFFFF"/>
                </a:solidFill>
                <a:latin typeface="Liberation Sans Narrow"/>
                <a:cs typeface="Liberation Sans Narrow"/>
              </a:rPr>
              <a:t>alerting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email </a:t>
            </a:r>
            <a:r>
              <a:rPr dirty="0" sz="3700" spc="170">
                <a:solidFill>
                  <a:srgbClr val="FFFFFF"/>
                </a:solidFill>
                <a:latin typeface="Liberation Sans Narrow"/>
                <a:cs typeface="Liberation Sans Narrow"/>
              </a:rPr>
              <a:t>while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 capturing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50">
                <a:solidFill>
                  <a:srgbClr val="FFFFFF"/>
                </a:solidFill>
                <a:latin typeface="Liberation Sans Narrow"/>
                <a:cs typeface="Liberation Sans Narrow"/>
              </a:rPr>
              <a:t>the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35">
                <a:solidFill>
                  <a:srgbClr val="FFFFFF"/>
                </a:solidFill>
                <a:latin typeface="Liberation Sans Narrow"/>
                <a:cs typeface="Liberation Sans Narrow"/>
              </a:rPr>
              <a:t>screenshot </a:t>
            </a:r>
            <a:r>
              <a:rPr dirty="0" sz="3700" spc="215">
                <a:solidFill>
                  <a:srgbClr val="FFFFFF"/>
                </a:solidFill>
                <a:latin typeface="Liberation Sans Narrow"/>
                <a:cs typeface="Liberation Sans Narrow"/>
              </a:rPr>
              <a:t>of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50">
                <a:solidFill>
                  <a:srgbClr val="FFFFFF"/>
                </a:solidFill>
                <a:latin typeface="Liberation Sans Narrow"/>
                <a:cs typeface="Liberation Sans Narrow"/>
              </a:rPr>
              <a:t>the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04">
                <a:solidFill>
                  <a:srgbClr val="FFFFFF"/>
                </a:solidFill>
                <a:latin typeface="Liberation Sans Narrow"/>
                <a:cs typeface="Liberation Sans Narrow"/>
              </a:rPr>
              <a:t>frame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40">
                <a:solidFill>
                  <a:srgbClr val="FFFFFF"/>
                </a:solidFill>
                <a:latin typeface="Liberation Sans Narrow"/>
                <a:cs typeface="Liberation Sans Narrow"/>
              </a:rPr>
              <a:t>in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45">
                <a:solidFill>
                  <a:srgbClr val="FFFFFF"/>
                </a:solidFill>
                <a:latin typeface="Liberation Sans Narrow"/>
                <a:cs typeface="Liberation Sans Narrow"/>
              </a:rPr>
              <a:t>which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85">
                <a:solidFill>
                  <a:srgbClr val="FFFFFF"/>
                </a:solidFill>
                <a:latin typeface="Liberation Sans Narrow"/>
                <a:cs typeface="Liberation Sans Narrow"/>
              </a:rPr>
              <a:t>weapon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85">
                <a:solidFill>
                  <a:srgbClr val="FFFFFF"/>
                </a:solidFill>
                <a:latin typeface="Liberation Sans Narrow"/>
                <a:cs typeface="Liberation Sans Narrow"/>
              </a:rPr>
              <a:t>is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been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45">
                <a:solidFill>
                  <a:srgbClr val="FFFFFF"/>
                </a:solidFill>
                <a:latin typeface="Liberation Sans Narrow"/>
                <a:cs typeface="Liberation Sans Narrow"/>
              </a:rPr>
              <a:t>detected.</a:t>
            </a:r>
            <a:endParaRPr sz="37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3700">
              <a:latin typeface="Liberation Sans Narrow"/>
              <a:cs typeface="Liberation Sans Narrow"/>
            </a:endParaRPr>
          </a:p>
          <a:p>
            <a:pPr marL="12700" marR="5080">
              <a:lnSpc>
                <a:spcPts val="3810"/>
              </a:lnSpc>
              <a:tabLst>
                <a:tab pos="7976234" algn="l"/>
              </a:tabLst>
            </a:pPr>
            <a:r>
              <a:rPr dirty="0" sz="3700" spc="225">
                <a:solidFill>
                  <a:srgbClr val="FFFFFF"/>
                </a:solidFill>
                <a:latin typeface="Liberation Sans Narrow"/>
                <a:cs typeface="Liberation Sans Narrow"/>
              </a:rPr>
              <a:t>It</a:t>
            </a:r>
            <a:r>
              <a:rPr dirty="0" sz="3700" spc="15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95">
                <a:solidFill>
                  <a:srgbClr val="FFFFFF"/>
                </a:solidFill>
                <a:latin typeface="Liberation Sans Narrow"/>
                <a:cs typeface="Liberation Sans Narrow"/>
              </a:rPr>
              <a:t>can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play</a:t>
            </a:r>
            <a:r>
              <a:rPr dirty="0" sz="3700" spc="15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80">
                <a:solidFill>
                  <a:srgbClr val="FFFFFF"/>
                </a:solidFill>
                <a:latin typeface="Liberation Sans Narrow"/>
                <a:cs typeface="Liberation Sans Narrow"/>
              </a:rPr>
              <a:t>crucial</a:t>
            </a:r>
            <a:r>
              <a:rPr dirty="0" sz="3700" spc="15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30">
                <a:solidFill>
                  <a:srgbClr val="FFFFFF"/>
                </a:solidFill>
                <a:latin typeface="Liberation Sans Narrow"/>
                <a:cs typeface="Liberation Sans Narrow"/>
              </a:rPr>
              <a:t>role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40">
                <a:solidFill>
                  <a:srgbClr val="FFFFFF"/>
                </a:solidFill>
                <a:latin typeface="Liberation Sans Narrow"/>
                <a:cs typeface="Liberation Sans Narrow"/>
              </a:rPr>
              <a:t>in</a:t>
            </a:r>
            <a:r>
              <a:rPr dirty="0" sz="3700" spc="15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40">
                <a:solidFill>
                  <a:srgbClr val="FFFFFF"/>
                </a:solidFill>
                <a:latin typeface="Liberation Sans Narrow"/>
                <a:cs typeface="Liberation Sans Narrow"/>
              </a:rPr>
              <a:t>enhancing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50">
                <a:solidFill>
                  <a:srgbClr val="FFFFFF"/>
                </a:solidFill>
                <a:latin typeface="Liberation Sans Narrow"/>
                <a:cs typeface="Liberation Sans Narrow"/>
              </a:rPr>
              <a:t>the</a:t>
            </a:r>
            <a:r>
              <a:rPr dirty="0" sz="3700" spc="150">
                <a:solidFill>
                  <a:srgbClr val="FFFFFF"/>
                </a:solidFill>
                <a:latin typeface="Liberation Sans Narrow"/>
                <a:cs typeface="Liberation Sans Narrow"/>
              </a:rPr>
              <a:t> security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15">
                <a:solidFill>
                  <a:srgbClr val="FFFFFF"/>
                </a:solidFill>
                <a:latin typeface="Liberation Sans Narrow"/>
                <a:cs typeface="Liberation Sans Narrow"/>
              </a:rPr>
              <a:t>of</a:t>
            </a:r>
            <a:r>
              <a:rPr dirty="0" sz="3700" spc="15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10">
                <a:solidFill>
                  <a:srgbClr val="FFFFFF"/>
                </a:solidFill>
                <a:latin typeface="Liberation Sans Narrow"/>
                <a:cs typeface="Liberation Sans Narrow"/>
              </a:rPr>
              <a:t>public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85">
                <a:solidFill>
                  <a:srgbClr val="FFFFFF"/>
                </a:solidFill>
                <a:latin typeface="Liberation Sans Narrow"/>
                <a:cs typeface="Liberation Sans Narrow"/>
              </a:rPr>
              <a:t>places </a:t>
            </a:r>
            <a:r>
              <a:rPr dirty="0" sz="3700" spc="105">
                <a:solidFill>
                  <a:srgbClr val="FFFFFF"/>
                </a:solidFill>
                <a:latin typeface="Liberation Sans Narrow"/>
                <a:cs typeface="Liberation Sans Narrow"/>
              </a:rPr>
              <a:t>(Airports,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14">
                <a:solidFill>
                  <a:srgbClr val="FFFFFF"/>
                </a:solidFill>
                <a:latin typeface="Liberation Sans Narrow"/>
                <a:cs typeface="Liberation Sans Narrow"/>
              </a:rPr>
              <a:t>Railway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Stations,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60">
                <a:solidFill>
                  <a:srgbClr val="FFFFFF"/>
                </a:solidFill>
                <a:latin typeface="Liberation Sans Narrow"/>
                <a:cs typeface="Liberation Sans Narrow"/>
              </a:rPr>
              <a:t>Malls,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35">
                <a:solidFill>
                  <a:srgbClr val="FFFFFF"/>
                </a:solidFill>
                <a:latin typeface="Liberation Sans Narrow"/>
                <a:cs typeface="Liberation Sans Narrow"/>
              </a:rPr>
              <a:t>etc)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50">
                <a:solidFill>
                  <a:srgbClr val="FFFFFF"/>
                </a:solidFill>
                <a:latin typeface="Liberation Sans Narrow"/>
                <a:cs typeface="Liberation Sans Narrow"/>
              </a:rPr>
              <a:t>by</a:t>
            </a:r>
            <a:r>
              <a:rPr dirty="0" sz="3700">
                <a:solidFill>
                  <a:srgbClr val="FFFFFF"/>
                </a:solidFill>
                <a:latin typeface="Liberation Sans Narrow"/>
                <a:cs typeface="Liberation Sans Narrow"/>
              </a:rPr>
              <a:t>	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allowing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50">
                <a:solidFill>
                  <a:srgbClr val="FFFFFF"/>
                </a:solidFill>
                <a:latin typeface="Liberation Sans Narrow"/>
                <a:cs typeface="Liberation Sans Narrow"/>
              </a:rPr>
              <a:t>the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30">
                <a:solidFill>
                  <a:srgbClr val="FFFFFF"/>
                </a:solidFill>
                <a:latin typeface="Liberation Sans Narrow"/>
                <a:cs typeface="Liberation Sans Narrow"/>
              </a:rPr>
              <a:t>officials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95">
                <a:solidFill>
                  <a:srgbClr val="FFFFFF"/>
                </a:solidFill>
                <a:latin typeface="Liberation Sans Narrow"/>
                <a:cs typeface="Liberation Sans Narrow"/>
              </a:rPr>
              <a:t>to</a:t>
            </a:r>
            <a:r>
              <a:rPr dirty="0" sz="3700" spc="16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85">
                <a:solidFill>
                  <a:srgbClr val="FFFFFF"/>
                </a:solidFill>
                <a:latin typeface="Liberation Sans Narrow"/>
                <a:cs typeface="Liberation Sans Narrow"/>
              </a:rPr>
              <a:t>take </a:t>
            </a:r>
            <a:r>
              <a:rPr dirty="0" sz="3700" spc="90">
                <a:solidFill>
                  <a:srgbClr val="FFFFFF"/>
                </a:solidFill>
                <a:latin typeface="Liberation Sans Narrow"/>
                <a:cs typeface="Liberation Sans Narrow"/>
              </a:rPr>
              <a:t>quick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65">
                <a:solidFill>
                  <a:srgbClr val="FFFFFF"/>
                </a:solidFill>
                <a:latin typeface="Liberation Sans Narrow"/>
                <a:cs typeface="Liberation Sans Narrow"/>
              </a:rPr>
              <a:t>action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90">
                <a:solidFill>
                  <a:srgbClr val="FFFFFF"/>
                </a:solidFill>
                <a:latin typeface="Liberation Sans Narrow"/>
                <a:cs typeface="Liberation Sans Narrow"/>
              </a:rPr>
              <a:t>for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250">
                <a:solidFill>
                  <a:srgbClr val="FFFFFF"/>
                </a:solidFill>
                <a:latin typeface="Liberation Sans Narrow"/>
                <a:cs typeface="Liberation Sans Narrow"/>
              </a:rPr>
              <a:t>the</a:t>
            </a:r>
            <a:r>
              <a:rPr dirty="0" sz="3700" spc="155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dirty="0" sz="3700" spc="185">
                <a:solidFill>
                  <a:srgbClr val="FFFFFF"/>
                </a:solidFill>
                <a:latin typeface="Liberation Sans Narrow"/>
                <a:cs typeface="Liberation Sans Narrow"/>
              </a:rPr>
              <a:t>threat.</a:t>
            </a:r>
            <a:endParaRPr sz="37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957460" y="404923"/>
            <a:ext cx="975360" cy="1167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819"/>
              <a:t>.</a:t>
            </a:r>
            <a:r>
              <a:rPr dirty="0" spc="-1810"/>
              <a:t> </a:t>
            </a:r>
            <a:r>
              <a:rPr dirty="0" spc="-819"/>
              <a:t>.</a:t>
            </a:r>
            <a:r>
              <a:rPr dirty="0" spc="-1795"/>
              <a:t> </a:t>
            </a:r>
            <a:r>
              <a:rPr dirty="0" spc="-869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539161" y="10303359"/>
            <a:ext cx="9088755" cy="199390"/>
          </a:xfrm>
          <a:custGeom>
            <a:avLst/>
            <a:gdLst/>
            <a:ahLst/>
            <a:cxnLst/>
            <a:rect l="l" t="t" r="r" b="b"/>
            <a:pathLst>
              <a:path w="9088755" h="199390">
                <a:moveTo>
                  <a:pt x="9088735" y="198946"/>
                </a:moveTo>
                <a:lnTo>
                  <a:pt x="0" y="198946"/>
                </a:lnTo>
                <a:lnTo>
                  <a:pt x="0" y="0"/>
                </a:lnTo>
                <a:lnTo>
                  <a:pt x="9088735" y="0"/>
                </a:lnTo>
                <a:lnTo>
                  <a:pt x="9088735" y="198946"/>
                </a:lnTo>
                <a:close/>
              </a:path>
            </a:pathLst>
          </a:custGeom>
          <a:solidFill>
            <a:srgbClr val="37E4E1">
              <a:alpha val="8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1909" y="2994675"/>
            <a:ext cx="1466215" cy="7508240"/>
          </a:xfrm>
          <a:custGeom>
            <a:avLst/>
            <a:gdLst/>
            <a:ahLst/>
            <a:cxnLst/>
            <a:rect l="l" t="t" r="r" b="b"/>
            <a:pathLst>
              <a:path w="1466214" h="7508240">
                <a:moveTo>
                  <a:pt x="1465925" y="7507630"/>
                </a:moveTo>
                <a:lnTo>
                  <a:pt x="0" y="7507630"/>
                </a:lnTo>
                <a:lnTo>
                  <a:pt x="0" y="0"/>
                </a:lnTo>
                <a:lnTo>
                  <a:pt x="1465925" y="0"/>
                </a:lnTo>
                <a:lnTo>
                  <a:pt x="1465925" y="7507630"/>
                </a:lnTo>
                <a:close/>
              </a:path>
            </a:pathLst>
          </a:custGeom>
          <a:solidFill>
            <a:srgbClr val="5209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73735" y="6857530"/>
            <a:ext cx="15076805" cy="2907030"/>
          </a:xfrm>
          <a:prstGeom prst="rect">
            <a:avLst/>
          </a:prstGeom>
        </p:spPr>
        <p:txBody>
          <a:bodyPr wrap="square" lIns="0" tIns="310515" rIns="0" bIns="0" rtlCol="0" vert="horz">
            <a:spAutoFit/>
          </a:bodyPr>
          <a:lstStyle/>
          <a:p>
            <a:pPr marL="14113510">
              <a:lnSpc>
                <a:spcPct val="100000"/>
              </a:lnSpc>
              <a:spcBef>
                <a:spcPts val="2445"/>
              </a:spcBef>
            </a:pPr>
            <a:r>
              <a:rPr dirty="0" sz="7500" spc="-819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7500" spc="-18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7500" spc="-819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7500" spc="-17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7500" spc="-869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7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dirty="0" sz="7500" spc="645">
                <a:solidFill>
                  <a:srgbClr val="FFFFFF"/>
                </a:solidFill>
                <a:latin typeface="Verdana"/>
                <a:cs typeface="Verdana"/>
              </a:rPr>
              <a:t>&lt;Methodology&gt;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1909" y="1120385"/>
            <a:ext cx="3068320" cy="1372235"/>
          </a:xfrm>
          <a:prstGeom prst="rect"/>
          <a:ln w="41883">
            <a:solidFill>
              <a:srgbClr val="FFFFFF"/>
            </a:solidFill>
          </a:ln>
        </p:spPr>
        <p:txBody>
          <a:bodyPr wrap="square" lIns="0" tIns="32512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2560"/>
              </a:spcBef>
            </a:pPr>
            <a:r>
              <a:rPr dirty="0" sz="4800" spc="340"/>
              <a:t>/SHIFT</a:t>
            </a:r>
            <a:endParaRPr sz="4800"/>
          </a:p>
        </p:txBody>
      </p:sp>
      <p:grpSp>
        <p:nvGrpSpPr>
          <p:cNvPr id="6" name="object 6" descr=""/>
          <p:cNvGrpSpPr/>
          <p:nvPr/>
        </p:nvGrpSpPr>
        <p:grpSpPr>
          <a:xfrm>
            <a:off x="7643752" y="0"/>
            <a:ext cx="10974070" cy="7518400"/>
            <a:chOff x="7643752" y="0"/>
            <a:chExt cx="10974070" cy="75184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5911" y="1120401"/>
              <a:ext cx="9591338" cy="639768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643752" y="0"/>
              <a:ext cx="2900680" cy="7508240"/>
            </a:xfrm>
            <a:custGeom>
              <a:avLst/>
              <a:gdLst/>
              <a:ahLst/>
              <a:cxnLst/>
              <a:rect l="l" t="t" r="r" b="b"/>
              <a:pathLst>
                <a:path w="2900679" h="7508240">
                  <a:moveTo>
                    <a:pt x="2900437" y="7507630"/>
                  </a:moveTo>
                  <a:lnTo>
                    <a:pt x="0" y="7507630"/>
                  </a:lnTo>
                  <a:lnTo>
                    <a:pt x="0" y="0"/>
                  </a:lnTo>
                  <a:lnTo>
                    <a:pt x="2900437" y="0"/>
                  </a:lnTo>
                  <a:lnTo>
                    <a:pt x="2900437" y="7507630"/>
                  </a:lnTo>
                  <a:close/>
                </a:path>
              </a:pathLst>
            </a:custGeom>
            <a:solidFill>
              <a:srgbClr val="37E4E1">
                <a:alpha val="80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3865" y="3694975"/>
            <a:ext cx="10530840" cy="480060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ctr" marL="163830" marR="156845">
              <a:lnSpc>
                <a:spcPts val="4290"/>
              </a:lnSpc>
              <a:spcBef>
                <a:spcPts val="375"/>
              </a:spcBef>
            </a:pPr>
            <a:r>
              <a:rPr dirty="0" sz="3700" spc="-24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3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3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9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9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9">
                <a:solidFill>
                  <a:srgbClr val="FFFFFF"/>
                </a:solidFill>
                <a:latin typeface="Trebuchet MS"/>
                <a:cs typeface="Trebuchet MS"/>
              </a:rPr>
              <a:t>Python.</a:t>
            </a: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3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60">
                <a:solidFill>
                  <a:srgbClr val="FFFFFF"/>
                </a:solidFill>
                <a:latin typeface="Trebuchet MS"/>
                <a:cs typeface="Trebuchet MS"/>
              </a:rPr>
              <a:t>libraries </a:t>
            </a:r>
            <a:r>
              <a:rPr dirty="0" sz="3700" spc="-11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9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9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375">
                <a:solidFill>
                  <a:srgbClr val="FFFFFF"/>
                </a:solidFill>
                <a:latin typeface="Trebuchet MS"/>
                <a:cs typeface="Trebuchet MS"/>
              </a:rPr>
              <a:t>cv2,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4">
                <a:solidFill>
                  <a:srgbClr val="FFFFFF"/>
                </a:solidFill>
                <a:latin typeface="Trebuchet MS"/>
                <a:cs typeface="Trebuchet MS"/>
              </a:rPr>
              <a:t>smtplib,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32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ts val="3515"/>
              </a:lnSpc>
            </a:pPr>
            <a:r>
              <a:rPr dirty="0" sz="3700" spc="-300">
                <a:solidFill>
                  <a:srgbClr val="FFFFFF"/>
                </a:solidFill>
                <a:latin typeface="Trebuchet MS"/>
                <a:cs typeface="Trebuchet MS"/>
              </a:rPr>
              <a:t>YOLOv3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40">
                <a:solidFill>
                  <a:srgbClr val="FFFFFF"/>
                </a:solidFill>
                <a:latin typeface="Trebuchet MS"/>
                <a:cs typeface="Trebuchet MS"/>
              </a:rPr>
              <a:t>(You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35">
                <a:solidFill>
                  <a:srgbClr val="FFFFFF"/>
                </a:solidFill>
                <a:latin typeface="Trebuchet MS"/>
                <a:cs typeface="Trebuchet MS"/>
              </a:rPr>
              <a:t>look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0">
                <a:solidFill>
                  <a:srgbClr val="FFFFFF"/>
                </a:solidFill>
                <a:latin typeface="Trebuchet MS"/>
                <a:cs typeface="Trebuchet MS"/>
              </a:rPr>
              <a:t>once)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3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7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1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1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4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endParaRPr sz="3700">
              <a:latin typeface="Trebuchet MS"/>
              <a:cs typeface="Trebuchet MS"/>
            </a:endParaRPr>
          </a:p>
          <a:p>
            <a:pPr algn="ctr" marL="125095">
              <a:lnSpc>
                <a:spcPts val="4000"/>
              </a:lnSpc>
            </a:pPr>
            <a:r>
              <a:rPr dirty="0" sz="3700" spc="-310">
                <a:solidFill>
                  <a:srgbClr val="FFFFFF"/>
                </a:solidFill>
                <a:latin typeface="Trebuchet MS"/>
                <a:cs typeface="Trebuchet MS"/>
              </a:rPr>
              <a:t>model.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ts val="4000"/>
              </a:lnSpc>
            </a:pPr>
            <a:r>
              <a:rPr dirty="0" sz="3700" spc="-295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7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dirty="0" sz="37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9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9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7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7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3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3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3700">
              <a:latin typeface="Trebuchet MS"/>
              <a:cs typeface="Trebuchet MS"/>
            </a:endParaRPr>
          </a:p>
          <a:p>
            <a:pPr algn="ctr" marL="12700" marR="5080" indent="-635">
              <a:lnSpc>
                <a:spcPts val="4290"/>
              </a:lnSpc>
              <a:spcBef>
                <a:spcPts val="170"/>
              </a:spcBef>
            </a:pPr>
            <a:r>
              <a:rPr dirty="0" sz="3700" spc="-245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37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6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dirty="0" sz="37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7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37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capturing</a:t>
            </a:r>
            <a:r>
              <a:rPr dirty="0" sz="37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7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5">
                <a:solidFill>
                  <a:srgbClr val="FFFFFF"/>
                </a:solidFill>
                <a:latin typeface="Trebuchet MS"/>
                <a:cs typeface="Trebuchet MS"/>
              </a:rPr>
              <a:t>frame</a:t>
            </a:r>
            <a:r>
              <a:rPr dirty="0" sz="37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7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45">
                <a:solidFill>
                  <a:srgbClr val="FFFFFF"/>
                </a:solidFill>
                <a:latin typeface="Trebuchet MS"/>
                <a:cs typeface="Trebuchet MS"/>
              </a:rPr>
              <a:t>detecting </a:t>
            </a:r>
            <a:r>
              <a:rPr dirty="0" sz="3700" spc="-180">
                <a:solidFill>
                  <a:srgbClr val="FFFFFF"/>
                </a:solidFill>
                <a:latin typeface="Trebuchet MS"/>
                <a:cs typeface="Trebuchet MS"/>
              </a:rPr>
              <a:t>weapon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370">
                <a:solidFill>
                  <a:srgbClr val="FFFFFF"/>
                </a:solidFill>
                <a:latin typeface="Trebuchet MS"/>
                <a:cs typeface="Trebuchet MS"/>
              </a:rPr>
              <a:t>it,</a:t>
            </a: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30">
                <a:solidFill>
                  <a:srgbClr val="FFFFFF"/>
                </a:solidFill>
                <a:latin typeface="Trebuchet MS"/>
                <a:cs typeface="Trebuchet MS"/>
              </a:rPr>
              <a:t>sending</a:t>
            </a: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5">
                <a:solidFill>
                  <a:srgbClr val="FFFFFF"/>
                </a:solidFill>
                <a:latin typeface="Trebuchet MS"/>
                <a:cs typeface="Trebuchet MS"/>
              </a:rPr>
              <a:t>alert</a:t>
            </a: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35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9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80">
                <a:solidFill>
                  <a:srgbClr val="FFFFFF"/>
                </a:solidFill>
                <a:latin typeface="Trebuchet MS"/>
                <a:cs typeface="Trebuchet MS"/>
              </a:rPr>
              <a:t>weapon</a:t>
            </a: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dirty="0" sz="37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70">
                <a:solidFill>
                  <a:srgbClr val="FFFFFF"/>
                </a:solidFill>
                <a:latin typeface="Trebuchet MS"/>
                <a:cs typeface="Trebuchet MS"/>
              </a:rPr>
              <a:t>detected,</a:t>
            </a:r>
            <a:r>
              <a:rPr dirty="0" sz="37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capturing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7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40">
                <a:solidFill>
                  <a:srgbClr val="FFFFFF"/>
                </a:solidFill>
                <a:latin typeface="Trebuchet MS"/>
                <a:cs typeface="Trebuchet MS"/>
              </a:rPr>
              <a:t>storing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7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60">
                <a:solidFill>
                  <a:srgbClr val="FFFFFF"/>
                </a:solidFill>
                <a:latin typeface="Trebuchet MS"/>
                <a:cs typeface="Trebuchet MS"/>
              </a:rPr>
              <a:t>screenshot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3700" spc="-1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5">
                <a:solidFill>
                  <a:srgbClr val="FFFFFF"/>
                </a:solidFill>
                <a:latin typeface="Trebuchet MS"/>
                <a:cs typeface="Trebuchet MS"/>
              </a:rPr>
              <a:t>frame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80">
                <a:solidFill>
                  <a:srgbClr val="FFFFFF"/>
                </a:solidFill>
                <a:latin typeface="Trebuchet MS"/>
                <a:cs typeface="Trebuchet MS"/>
              </a:rPr>
              <a:t>weapon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3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7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0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80">
                <a:solidFill>
                  <a:srgbClr val="FFFFFF"/>
                </a:solidFill>
                <a:latin typeface="Trebuchet MS"/>
                <a:cs typeface="Trebuchet MS"/>
              </a:rPr>
              <a:t>detected.</a:t>
            </a:r>
            <a:endParaRPr sz="37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853346" y="5580983"/>
            <a:ext cx="2324735" cy="2219960"/>
            <a:chOff x="1853346" y="5580983"/>
            <a:chExt cx="2324735" cy="22199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3346" y="5580983"/>
              <a:ext cx="2324536" cy="221981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506" y="5934378"/>
              <a:ext cx="1455452" cy="141356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027793" y="5660041"/>
              <a:ext cx="1983105" cy="1879600"/>
            </a:xfrm>
            <a:custGeom>
              <a:avLst/>
              <a:gdLst/>
              <a:ahLst/>
              <a:cxnLst/>
              <a:rect l="l" t="t" r="r" b="b"/>
              <a:pathLst>
                <a:path w="1983104" h="1879600">
                  <a:moveTo>
                    <a:pt x="1889472" y="1879001"/>
                  </a:moveTo>
                  <a:lnTo>
                    <a:pt x="93086" y="1879001"/>
                  </a:lnTo>
                  <a:lnTo>
                    <a:pt x="56852" y="1871688"/>
                  </a:lnTo>
                  <a:lnTo>
                    <a:pt x="27263" y="1851744"/>
                  </a:lnTo>
                  <a:lnTo>
                    <a:pt x="7314" y="1822163"/>
                  </a:lnTo>
                  <a:lnTo>
                    <a:pt x="0" y="1785936"/>
                  </a:lnTo>
                  <a:lnTo>
                    <a:pt x="0" y="93086"/>
                  </a:lnTo>
                  <a:lnTo>
                    <a:pt x="7314" y="56852"/>
                  </a:lnTo>
                  <a:lnTo>
                    <a:pt x="27263" y="27263"/>
                  </a:lnTo>
                  <a:lnTo>
                    <a:pt x="56852" y="7314"/>
                  </a:lnTo>
                  <a:lnTo>
                    <a:pt x="93086" y="0"/>
                  </a:lnTo>
                  <a:lnTo>
                    <a:pt x="1889472" y="0"/>
                  </a:lnTo>
                  <a:lnTo>
                    <a:pt x="1925694" y="7314"/>
                  </a:lnTo>
                  <a:lnTo>
                    <a:pt x="1955277" y="27263"/>
                  </a:lnTo>
                  <a:lnTo>
                    <a:pt x="1975223" y="56852"/>
                  </a:lnTo>
                  <a:lnTo>
                    <a:pt x="1982538" y="93086"/>
                  </a:lnTo>
                  <a:lnTo>
                    <a:pt x="1982538" y="1785936"/>
                  </a:lnTo>
                  <a:lnTo>
                    <a:pt x="1975223" y="1822163"/>
                  </a:lnTo>
                  <a:lnTo>
                    <a:pt x="1955277" y="1851744"/>
                  </a:lnTo>
                  <a:lnTo>
                    <a:pt x="1925694" y="1871688"/>
                  </a:lnTo>
                  <a:lnTo>
                    <a:pt x="1889472" y="1879001"/>
                  </a:lnTo>
                  <a:close/>
                </a:path>
              </a:pathLst>
            </a:custGeom>
            <a:solidFill>
              <a:srgbClr val="37E4E1">
                <a:alpha val="80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18305" y="6020502"/>
              <a:ext cx="1202055" cy="1158240"/>
            </a:xfrm>
            <a:custGeom>
              <a:avLst/>
              <a:gdLst/>
              <a:ahLst/>
              <a:cxnLst/>
              <a:rect l="l" t="t" r="r" b="b"/>
              <a:pathLst>
                <a:path w="1202054" h="1158240">
                  <a:moveTo>
                    <a:pt x="905275" y="255175"/>
                  </a:moveTo>
                  <a:lnTo>
                    <a:pt x="295886" y="255175"/>
                  </a:lnTo>
                  <a:lnTo>
                    <a:pt x="311965" y="242209"/>
                  </a:lnTo>
                  <a:lnTo>
                    <a:pt x="345708" y="218589"/>
                  </a:lnTo>
                  <a:lnTo>
                    <a:pt x="369046" y="204831"/>
                  </a:lnTo>
                  <a:lnTo>
                    <a:pt x="374774" y="201700"/>
                  </a:lnTo>
                  <a:lnTo>
                    <a:pt x="418012" y="181070"/>
                  </a:lnTo>
                  <a:lnTo>
                    <a:pt x="457358" y="166822"/>
                  </a:lnTo>
                  <a:lnTo>
                    <a:pt x="457358" y="0"/>
                  </a:lnTo>
                  <a:lnTo>
                    <a:pt x="744292" y="0"/>
                  </a:lnTo>
                  <a:lnTo>
                    <a:pt x="744292" y="166822"/>
                  </a:lnTo>
                  <a:lnTo>
                    <a:pt x="788404" y="183099"/>
                  </a:lnTo>
                  <a:lnTo>
                    <a:pt x="830156" y="203444"/>
                  </a:lnTo>
                  <a:lnTo>
                    <a:pt x="869272" y="227605"/>
                  </a:lnTo>
                  <a:lnTo>
                    <a:pt x="905275" y="255175"/>
                  </a:lnTo>
                  <a:close/>
                </a:path>
                <a:path w="1202054" h="1158240">
                  <a:moveTo>
                    <a:pt x="143461" y="986337"/>
                  </a:moveTo>
                  <a:lnTo>
                    <a:pt x="0" y="750825"/>
                  </a:lnTo>
                  <a:lnTo>
                    <a:pt x="152414" y="667414"/>
                  </a:lnTo>
                  <a:lnTo>
                    <a:pt x="148605" y="647729"/>
                  </a:lnTo>
                  <a:lnTo>
                    <a:pt x="145760" y="627989"/>
                  </a:lnTo>
                  <a:lnTo>
                    <a:pt x="143888" y="608221"/>
                  </a:lnTo>
                  <a:lnTo>
                    <a:pt x="143000" y="588453"/>
                  </a:lnTo>
                  <a:lnTo>
                    <a:pt x="143115" y="567124"/>
                  </a:lnTo>
                  <a:lnTo>
                    <a:pt x="143897" y="549876"/>
                  </a:lnTo>
                  <a:lnTo>
                    <a:pt x="145767" y="530112"/>
                  </a:lnTo>
                  <a:lnTo>
                    <a:pt x="148608" y="510376"/>
                  </a:lnTo>
                  <a:lnTo>
                    <a:pt x="152414" y="490697"/>
                  </a:lnTo>
                  <a:lnTo>
                    <a:pt x="0" y="407286"/>
                  </a:lnTo>
                  <a:lnTo>
                    <a:pt x="143461" y="171775"/>
                  </a:lnTo>
                  <a:lnTo>
                    <a:pt x="295886" y="255175"/>
                  </a:lnTo>
                  <a:lnTo>
                    <a:pt x="905275" y="255175"/>
                  </a:lnTo>
                  <a:lnTo>
                    <a:pt x="905481" y="255332"/>
                  </a:lnTo>
                  <a:lnTo>
                    <a:pt x="1109095" y="255332"/>
                  </a:lnTo>
                  <a:lnTo>
                    <a:pt x="1147082" y="317685"/>
                  </a:lnTo>
                  <a:lnTo>
                    <a:pt x="601255" y="317685"/>
                  </a:lnTo>
                  <a:lnTo>
                    <a:pt x="553754" y="321309"/>
                  </a:lnTo>
                  <a:lnTo>
                    <a:pt x="506850" y="332929"/>
                  </a:lnTo>
                  <a:lnTo>
                    <a:pt x="461609" y="352816"/>
                  </a:lnTo>
                  <a:lnTo>
                    <a:pt x="417076" y="383132"/>
                  </a:lnTo>
                  <a:lnTo>
                    <a:pt x="380742" y="419998"/>
                  </a:lnTo>
                  <a:lnTo>
                    <a:pt x="377768" y="423767"/>
                  </a:lnTo>
                  <a:lnTo>
                    <a:pt x="374051" y="428510"/>
                  </a:lnTo>
                  <a:lnTo>
                    <a:pt x="352638" y="462918"/>
                  </a:lnTo>
                  <a:lnTo>
                    <a:pt x="336499" y="501569"/>
                  </a:lnTo>
                  <a:lnTo>
                    <a:pt x="325876" y="551673"/>
                  </a:lnTo>
                  <a:lnTo>
                    <a:pt x="324492" y="577899"/>
                  </a:lnTo>
                  <a:lnTo>
                    <a:pt x="328944" y="624979"/>
                  </a:lnTo>
                  <a:lnTo>
                    <a:pt x="341780" y="669290"/>
                  </a:lnTo>
                  <a:lnTo>
                    <a:pt x="362219" y="710092"/>
                  </a:lnTo>
                  <a:lnTo>
                    <a:pt x="389481" y="746646"/>
                  </a:lnTo>
                  <a:lnTo>
                    <a:pt x="422786" y="778212"/>
                  </a:lnTo>
                  <a:lnTo>
                    <a:pt x="461354" y="804051"/>
                  </a:lnTo>
                  <a:lnTo>
                    <a:pt x="504404" y="823422"/>
                  </a:lnTo>
                  <a:lnTo>
                    <a:pt x="551156" y="835588"/>
                  </a:lnTo>
                  <a:lnTo>
                    <a:pt x="600830" y="839807"/>
                  </a:lnTo>
                  <a:lnTo>
                    <a:pt x="1147460" y="839807"/>
                  </a:lnTo>
                  <a:lnTo>
                    <a:pt x="1109414" y="902255"/>
                  </a:lnTo>
                  <a:lnTo>
                    <a:pt x="904549" y="902255"/>
                  </a:lnTo>
                  <a:lnTo>
                    <a:pt x="903716" y="902926"/>
                  </a:lnTo>
                  <a:lnTo>
                    <a:pt x="295896" y="902926"/>
                  </a:lnTo>
                  <a:lnTo>
                    <a:pt x="143461" y="986337"/>
                  </a:lnTo>
                  <a:close/>
                </a:path>
                <a:path w="1202054" h="1158240">
                  <a:moveTo>
                    <a:pt x="1109095" y="255332"/>
                  </a:moveTo>
                  <a:lnTo>
                    <a:pt x="905481" y="255332"/>
                  </a:lnTo>
                  <a:lnTo>
                    <a:pt x="1058188" y="171775"/>
                  </a:lnTo>
                  <a:lnTo>
                    <a:pt x="1109095" y="255332"/>
                  </a:lnTo>
                  <a:close/>
                </a:path>
                <a:path w="1202054" h="1158240">
                  <a:moveTo>
                    <a:pt x="1147460" y="839807"/>
                  </a:moveTo>
                  <a:lnTo>
                    <a:pt x="600830" y="839807"/>
                  </a:lnTo>
                  <a:lnTo>
                    <a:pt x="621540" y="839070"/>
                  </a:lnTo>
                  <a:lnTo>
                    <a:pt x="641830" y="836901"/>
                  </a:lnTo>
                  <a:lnTo>
                    <a:pt x="680953" y="828530"/>
                  </a:lnTo>
                  <a:lnTo>
                    <a:pt x="717863" y="815064"/>
                  </a:lnTo>
                  <a:lnTo>
                    <a:pt x="753590" y="795934"/>
                  </a:lnTo>
                  <a:lnTo>
                    <a:pt x="786238" y="771725"/>
                  </a:lnTo>
                  <a:lnTo>
                    <a:pt x="815930" y="741632"/>
                  </a:lnTo>
                  <a:lnTo>
                    <a:pt x="839095" y="709434"/>
                  </a:lnTo>
                  <a:lnTo>
                    <a:pt x="856934" y="674332"/>
                  </a:lnTo>
                  <a:lnTo>
                    <a:pt x="868843" y="638043"/>
                  </a:lnTo>
                  <a:lnTo>
                    <a:pt x="875377" y="596003"/>
                  </a:lnTo>
                  <a:lnTo>
                    <a:pt x="875816" y="571082"/>
                  </a:lnTo>
                  <a:lnTo>
                    <a:pt x="875638" y="567124"/>
                  </a:lnTo>
                  <a:lnTo>
                    <a:pt x="868853" y="520099"/>
                  </a:lnTo>
                  <a:lnTo>
                    <a:pt x="856935" y="483795"/>
                  </a:lnTo>
                  <a:lnTo>
                    <a:pt x="839095" y="448677"/>
                  </a:lnTo>
                  <a:lnTo>
                    <a:pt x="810399" y="410017"/>
                  </a:lnTo>
                  <a:lnTo>
                    <a:pt x="775905" y="377727"/>
                  </a:lnTo>
                  <a:lnTo>
                    <a:pt x="736677" y="352078"/>
                  </a:lnTo>
                  <a:lnTo>
                    <a:pt x="693782" y="333340"/>
                  </a:lnTo>
                  <a:lnTo>
                    <a:pt x="648286" y="321786"/>
                  </a:lnTo>
                  <a:lnTo>
                    <a:pt x="601255" y="317685"/>
                  </a:lnTo>
                  <a:lnTo>
                    <a:pt x="1147082" y="317685"/>
                  </a:lnTo>
                  <a:lnTo>
                    <a:pt x="1201671" y="407286"/>
                  </a:lnTo>
                  <a:lnTo>
                    <a:pt x="1048482" y="491105"/>
                  </a:lnTo>
                  <a:lnTo>
                    <a:pt x="1052458" y="512316"/>
                  </a:lnTo>
                  <a:lnTo>
                    <a:pt x="1055336" y="533870"/>
                  </a:lnTo>
                  <a:lnTo>
                    <a:pt x="1057085" y="555739"/>
                  </a:lnTo>
                  <a:lnTo>
                    <a:pt x="1057675" y="577899"/>
                  </a:lnTo>
                  <a:lnTo>
                    <a:pt x="1057051" y="600598"/>
                  </a:lnTo>
                  <a:lnTo>
                    <a:pt x="1055206" y="622989"/>
                  </a:lnTo>
                  <a:lnTo>
                    <a:pt x="1052180" y="645046"/>
                  </a:lnTo>
                  <a:lnTo>
                    <a:pt x="1048010" y="666744"/>
                  </a:lnTo>
                  <a:lnTo>
                    <a:pt x="1201671" y="750825"/>
                  </a:lnTo>
                  <a:lnTo>
                    <a:pt x="1147460" y="839807"/>
                  </a:lnTo>
                  <a:close/>
                </a:path>
                <a:path w="1202054" h="1158240">
                  <a:moveTo>
                    <a:pt x="1058188" y="986337"/>
                  </a:moveTo>
                  <a:lnTo>
                    <a:pt x="904549" y="902255"/>
                  </a:lnTo>
                  <a:lnTo>
                    <a:pt x="1109414" y="902255"/>
                  </a:lnTo>
                  <a:lnTo>
                    <a:pt x="1058188" y="986337"/>
                  </a:lnTo>
                  <a:close/>
                </a:path>
                <a:path w="1202054" h="1158240">
                  <a:moveTo>
                    <a:pt x="744292" y="1158101"/>
                  </a:moveTo>
                  <a:lnTo>
                    <a:pt x="457358" y="1158101"/>
                  </a:lnTo>
                  <a:lnTo>
                    <a:pt x="457358" y="990975"/>
                  </a:lnTo>
                  <a:lnTo>
                    <a:pt x="413916" y="975119"/>
                  </a:lnTo>
                  <a:lnTo>
                    <a:pt x="372280" y="955090"/>
                  </a:lnTo>
                  <a:lnTo>
                    <a:pt x="332818" y="930991"/>
                  </a:lnTo>
                  <a:lnTo>
                    <a:pt x="295896" y="902926"/>
                  </a:lnTo>
                  <a:lnTo>
                    <a:pt x="903716" y="902926"/>
                  </a:lnTo>
                  <a:lnTo>
                    <a:pt x="868160" y="930047"/>
                  </a:lnTo>
                  <a:lnTo>
                    <a:pt x="828205" y="954610"/>
                  </a:lnTo>
                  <a:lnTo>
                    <a:pt x="786798" y="974708"/>
                  </a:lnTo>
                  <a:lnTo>
                    <a:pt x="744292" y="990462"/>
                  </a:lnTo>
                  <a:lnTo>
                    <a:pt x="744292" y="11581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850495" cy="11308715"/>
            <a:chOff x="0" y="0"/>
            <a:chExt cx="12850495" cy="113087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481303" cy="1130855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7400513"/>
              <a:ext cx="1518285" cy="3908425"/>
            </a:xfrm>
            <a:custGeom>
              <a:avLst/>
              <a:gdLst/>
              <a:ahLst/>
              <a:cxnLst/>
              <a:rect l="l" t="t" r="r" b="b"/>
              <a:pathLst>
                <a:path w="1518285" h="3908425">
                  <a:moveTo>
                    <a:pt x="1518279" y="3908051"/>
                  </a:moveTo>
                  <a:lnTo>
                    <a:pt x="0" y="3908051"/>
                  </a:lnTo>
                  <a:lnTo>
                    <a:pt x="0" y="0"/>
                  </a:lnTo>
                  <a:lnTo>
                    <a:pt x="1518279" y="0"/>
                  </a:lnTo>
                  <a:lnTo>
                    <a:pt x="1518279" y="3908051"/>
                  </a:lnTo>
                  <a:close/>
                </a:path>
              </a:pathLst>
            </a:custGeom>
            <a:solidFill>
              <a:srgbClr val="37E4E1">
                <a:alpha val="80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725"/>
              <a:ext cx="12550235" cy="1124083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954619" y="2669585"/>
              <a:ext cx="895985" cy="4584065"/>
            </a:xfrm>
            <a:custGeom>
              <a:avLst/>
              <a:gdLst/>
              <a:ahLst/>
              <a:cxnLst/>
              <a:rect l="l" t="t" r="r" b="b"/>
              <a:pathLst>
                <a:path w="895984" h="4584065">
                  <a:moveTo>
                    <a:pt x="895366" y="4583633"/>
                  </a:moveTo>
                  <a:lnTo>
                    <a:pt x="0" y="4583633"/>
                  </a:lnTo>
                  <a:lnTo>
                    <a:pt x="0" y="0"/>
                  </a:lnTo>
                  <a:lnTo>
                    <a:pt x="895366" y="0"/>
                  </a:lnTo>
                  <a:lnTo>
                    <a:pt x="895366" y="4583633"/>
                  </a:lnTo>
                  <a:close/>
                </a:path>
              </a:pathLst>
            </a:custGeom>
            <a:solidFill>
              <a:srgbClr val="5209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819"/>
              <a:t>.</a:t>
            </a:r>
            <a:r>
              <a:rPr dirty="0" spc="-1810"/>
              <a:t> </a:t>
            </a:r>
            <a:r>
              <a:rPr dirty="0" spc="-819"/>
              <a:t>.</a:t>
            </a:r>
            <a:r>
              <a:rPr dirty="0" spc="-1795"/>
              <a:t> </a:t>
            </a:r>
            <a:r>
              <a:rPr dirty="0" spc="-869"/>
              <a:t>.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13987961" y="3843791"/>
            <a:ext cx="3826510" cy="199390"/>
          </a:xfrm>
          <a:custGeom>
            <a:avLst/>
            <a:gdLst/>
            <a:ahLst/>
            <a:cxnLst/>
            <a:rect l="l" t="t" r="r" b="b"/>
            <a:pathLst>
              <a:path w="3826509" h="199389">
                <a:moveTo>
                  <a:pt x="3826064" y="198946"/>
                </a:moveTo>
                <a:lnTo>
                  <a:pt x="0" y="198946"/>
                </a:lnTo>
                <a:lnTo>
                  <a:pt x="0" y="0"/>
                </a:lnTo>
                <a:lnTo>
                  <a:pt x="3826064" y="0"/>
                </a:lnTo>
                <a:lnTo>
                  <a:pt x="3826064" y="198946"/>
                </a:lnTo>
                <a:close/>
              </a:path>
            </a:pathLst>
          </a:custGeom>
          <a:solidFill>
            <a:srgbClr val="37E4E1">
              <a:alpha val="8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3784053" y="5171613"/>
            <a:ext cx="4681220" cy="251777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775"/>
              </a:spcBef>
            </a:pPr>
            <a:r>
              <a:rPr dirty="0" sz="3700" spc="-3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9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3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7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15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700" spc="-229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dirty="0" sz="37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9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2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3700" spc="-185">
                <a:solidFill>
                  <a:srgbClr val="FFFFFF"/>
                </a:solidFill>
                <a:latin typeface="Trebuchet MS"/>
                <a:cs typeface="Trebuchet MS"/>
              </a:rPr>
              <a:t>guns,</a:t>
            </a:r>
            <a:r>
              <a:rPr dirty="0" sz="37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4">
                <a:solidFill>
                  <a:srgbClr val="FFFFFF"/>
                </a:solidFill>
                <a:latin typeface="Trebuchet MS"/>
                <a:cs typeface="Trebuchet MS"/>
              </a:rPr>
              <a:t>knifes,</a:t>
            </a:r>
            <a:r>
              <a:rPr dirty="0" sz="37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80">
                <a:solidFill>
                  <a:srgbClr val="FFFFFF"/>
                </a:solidFill>
                <a:latin typeface="Trebuchet MS"/>
                <a:cs typeface="Trebuchet MS"/>
              </a:rPr>
              <a:t>rifles, </a:t>
            </a:r>
            <a:r>
              <a:rPr dirty="0" sz="3700" spc="-180">
                <a:solidFill>
                  <a:srgbClr val="FFFFFF"/>
                </a:solidFill>
                <a:latin typeface="Trebuchet MS"/>
                <a:cs typeface="Trebuchet MS"/>
              </a:rPr>
              <a:t>Specimen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1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9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37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3700" spc="-110">
                <a:solidFill>
                  <a:srgbClr val="FFFFFF"/>
                </a:solidFill>
                <a:latin typeface="Trebuchet MS"/>
                <a:cs typeface="Trebuchet MS"/>
              </a:rPr>
              <a:t>seen</a:t>
            </a:r>
            <a:r>
              <a:rPr dirty="0" sz="37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2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18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7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00" spc="-65">
                <a:solidFill>
                  <a:srgbClr val="FFFFFF"/>
                </a:solidFill>
                <a:latin typeface="Trebuchet MS"/>
                <a:cs typeface="Trebuchet MS"/>
              </a:rPr>
              <a:t>image.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909389" y="2367774"/>
            <a:ext cx="3112770" cy="678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250" spc="185">
                <a:solidFill>
                  <a:srgbClr val="FFFFFF"/>
                </a:solidFill>
                <a:latin typeface="Verdana"/>
                <a:cs typeface="Verdana"/>
              </a:rPr>
              <a:t>&lt;Results&gt;</a:t>
            </a:r>
            <a:endParaRPr sz="4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503979" y="4422183"/>
            <a:ext cx="6869430" cy="199390"/>
          </a:xfrm>
          <a:custGeom>
            <a:avLst/>
            <a:gdLst/>
            <a:ahLst/>
            <a:cxnLst/>
            <a:rect l="l" t="t" r="r" b="b"/>
            <a:pathLst>
              <a:path w="6869430" h="199389">
                <a:moveTo>
                  <a:pt x="6868906" y="198946"/>
                </a:moveTo>
                <a:lnTo>
                  <a:pt x="0" y="198946"/>
                </a:lnTo>
                <a:lnTo>
                  <a:pt x="0" y="0"/>
                </a:lnTo>
                <a:lnTo>
                  <a:pt x="6868906" y="0"/>
                </a:lnTo>
                <a:lnTo>
                  <a:pt x="6868906" y="198946"/>
                </a:lnTo>
                <a:close/>
              </a:path>
            </a:pathLst>
          </a:custGeom>
          <a:solidFill>
            <a:srgbClr val="37E4E1">
              <a:alpha val="80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155" y="2990906"/>
            <a:ext cx="1466215" cy="7508240"/>
          </a:xfrm>
          <a:custGeom>
            <a:avLst/>
            <a:gdLst/>
            <a:ahLst/>
            <a:cxnLst/>
            <a:rect l="l" t="t" r="r" b="b"/>
            <a:pathLst>
              <a:path w="1466214" h="7508240">
                <a:moveTo>
                  <a:pt x="1465925" y="7507662"/>
                </a:moveTo>
                <a:lnTo>
                  <a:pt x="0" y="7507662"/>
                </a:lnTo>
                <a:lnTo>
                  <a:pt x="0" y="0"/>
                </a:lnTo>
                <a:lnTo>
                  <a:pt x="1465925" y="0"/>
                </a:lnTo>
                <a:lnTo>
                  <a:pt x="1465925" y="7507662"/>
                </a:lnTo>
                <a:close/>
              </a:path>
            </a:pathLst>
          </a:custGeom>
          <a:solidFill>
            <a:srgbClr val="5209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96070" y="3167328"/>
            <a:ext cx="6518275" cy="1018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0" spc="400">
                <a:solidFill>
                  <a:srgbClr val="FFFFFF"/>
                </a:solidFill>
                <a:latin typeface="Verdana"/>
                <a:cs typeface="Verdana"/>
              </a:rPr>
              <a:t>&lt;Conclusion&gt;</a:t>
            </a:r>
            <a:endParaRPr sz="6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5155" y="1116616"/>
            <a:ext cx="3068320" cy="1372235"/>
          </a:xfrm>
          <a:prstGeom prst="rect"/>
          <a:ln w="41883">
            <a:solidFill>
              <a:srgbClr val="FFFFFF"/>
            </a:solidFill>
          </a:ln>
        </p:spPr>
        <p:txBody>
          <a:bodyPr wrap="square" lIns="0" tIns="32512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2560"/>
              </a:spcBef>
            </a:pPr>
            <a:r>
              <a:rPr dirty="0" sz="4800" spc="325"/>
              <a:t>/SHIFT</a:t>
            </a:r>
            <a:endParaRPr sz="480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algn="just" marL="12700" marR="5080">
              <a:lnSpc>
                <a:spcPts val="3790"/>
              </a:lnSpc>
              <a:spcBef>
                <a:spcPts val="775"/>
              </a:spcBef>
            </a:pPr>
            <a:r>
              <a:rPr dirty="0" spc="-415"/>
              <a:t>The</a:t>
            </a:r>
            <a:r>
              <a:rPr dirty="0" spc="135"/>
              <a:t> </a:t>
            </a:r>
            <a:r>
              <a:rPr dirty="0" spc="-180"/>
              <a:t>weapon</a:t>
            </a:r>
            <a:r>
              <a:rPr dirty="0" spc="-100"/>
              <a:t> </a:t>
            </a:r>
            <a:r>
              <a:rPr dirty="0" spc="-229"/>
              <a:t>detection</a:t>
            </a:r>
            <a:r>
              <a:rPr dirty="0" spc="-45"/>
              <a:t> </a:t>
            </a:r>
            <a:r>
              <a:rPr dirty="0" spc="-250"/>
              <a:t>model</a:t>
            </a:r>
            <a:r>
              <a:rPr dirty="0" spc="-30"/>
              <a:t> </a:t>
            </a:r>
            <a:r>
              <a:rPr dirty="0" spc="-20"/>
              <a:t>uses</a:t>
            </a:r>
            <a:r>
              <a:rPr dirty="0" spc="-170"/>
              <a:t> </a:t>
            </a:r>
            <a:r>
              <a:rPr dirty="0" spc="-330"/>
              <a:t>YOLOv3</a:t>
            </a:r>
            <a:r>
              <a:rPr dirty="0" spc="50"/>
              <a:t> </a:t>
            </a:r>
            <a:r>
              <a:rPr dirty="0" spc="-185"/>
              <a:t>to</a:t>
            </a:r>
            <a:r>
              <a:rPr dirty="0" spc="-25"/>
              <a:t> </a:t>
            </a:r>
            <a:r>
              <a:rPr dirty="0" spc="-50"/>
              <a:t>detect </a:t>
            </a:r>
            <a:r>
              <a:rPr dirty="0" spc="-140"/>
              <a:t>weapons </a:t>
            </a:r>
            <a:r>
              <a:rPr dirty="0" spc="-290"/>
              <a:t>in</a:t>
            </a:r>
            <a:r>
              <a:rPr dirty="0" spc="10"/>
              <a:t> </a:t>
            </a:r>
            <a:r>
              <a:rPr dirty="0" spc="-229"/>
              <a:t>real-</a:t>
            </a:r>
            <a:r>
              <a:rPr dirty="0" spc="-250"/>
              <a:t>time</a:t>
            </a:r>
            <a:r>
              <a:rPr dirty="0" spc="-25"/>
              <a:t> </a:t>
            </a:r>
            <a:r>
              <a:rPr dirty="0" spc="-265"/>
              <a:t>from</a:t>
            </a:r>
            <a:r>
              <a:rPr dirty="0" spc="-15"/>
              <a:t> </a:t>
            </a:r>
            <a:r>
              <a:rPr dirty="0" spc="-245"/>
              <a:t>video</a:t>
            </a:r>
            <a:r>
              <a:rPr dirty="0" spc="-30"/>
              <a:t> </a:t>
            </a:r>
            <a:r>
              <a:rPr dirty="0" spc="-114"/>
              <a:t>streams</a:t>
            </a:r>
            <a:r>
              <a:rPr dirty="0" spc="-30"/>
              <a:t> </a:t>
            </a:r>
            <a:r>
              <a:rPr dirty="0" spc="-300"/>
              <a:t>or</a:t>
            </a:r>
            <a:r>
              <a:rPr dirty="0" spc="25"/>
              <a:t> </a:t>
            </a:r>
            <a:r>
              <a:rPr dirty="0" spc="-85"/>
              <a:t>images. </a:t>
            </a:r>
            <a:r>
              <a:rPr dirty="0" spc="-200"/>
              <a:t>It</a:t>
            </a:r>
            <a:r>
              <a:rPr dirty="0" spc="-80"/>
              <a:t> </a:t>
            </a:r>
            <a:r>
              <a:rPr dirty="0" spc="-215"/>
              <a:t>automatically</a:t>
            </a:r>
            <a:r>
              <a:rPr dirty="0" spc="-65"/>
              <a:t> </a:t>
            </a:r>
            <a:r>
              <a:rPr dirty="0" spc="-200"/>
              <a:t>identifies</a:t>
            </a:r>
            <a:r>
              <a:rPr dirty="0" spc="-35"/>
              <a:t> </a:t>
            </a:r>
            <a:r>
              <a:rPr dirty="0" spc="-135"/>
              <a:t>dangerous</a:t>
            </a:r>
            <a:r>
              <a:rPr dirty="0" spc="-35"/>
              <a:t> </a:t>
            </a:r>
            <a:r>
              <a:rPr dirty="0" spc="-165"/>
              <a:t>items</a:t>
            </a:r>
            <a:r>
              <a:rPr dirty="0" spc="-40"/>
              <a:t> </a:t>
            </a:r>
            <a:r>
              <a:rPr dirty="0" spc="-315"/>
              <a:t>like</a:t>
            </a:r>
            <a:r>
              <a:rPr dirty="0" spc="40"/>
              <a:t> </a:t>
            </a:r>
            <a:r>
              <a:rPr dirty="0" spc="-20"/>
              <a:t>guns </a:t>
            </a:r>
            <a:r>
              <a:rPr dirty="0" spc="-165"/>
              <a:t>and</a:t>
            </a:r>
            <a:r>
              <a:rPr dirty="0" spc="-85"/>
              <a:t> </a:t>
            </a:r>
            <a:r>
              <a:rPr dirty="0" spc="-254"/>
              <a:t>knives,</a:t>
            </a:r>
            <a:r>
              <a:rPr dirty="0" spc="-85"/>
              <a:t> </a:t>
            </a:r>
            <a:r>
              <a:rPr dirty="0" spc="-200"/>
              <a:t>marking</a:t>
            </a:r>
            <a:r>
              <a:rPr dirty="0" spc="-80"/>
              <a:t> </a:t>
            </a:r>
            <a:r>
              <a:rPr dirty="0" spc="-204"/>
              <a:t>them</a:t>
            </a:r>
            <a:r>
              <a:rPr dirty="0" spc="-85"/>
              <a:t> </a:t>
            </a:r>
            <a:r>
              <a:rPr dirty="0" spc="-215"/>
              <a:t>with</a:t>
            </a:r>
            <a:r>
              <a:rPr dirty="0" spc="-85"/>
              <a:t> </a:t>
            </a:r>
            <a:r>
              <a:rPr dirty="0" spc="-175"/>
              <a:t>bounding</a:t>
            </a:r>
            <a:r>
              <a:rPr dirty="0" spc="-80"/>
              <a:t> </a:t>
            </a:r>
            <a:r>
              <a:rPr dirty="0" spc="-10"/>
              <a:t>boxes.</a:t>
            </a:r>
          </a:p>
          <a:p>
            <a:pPr marL="12700" marR="102235">
              <a:lnSpc>
                <a:spcPts val="3790"/>
              </a:lnSpc>
              <a:spcBef>
                <a:spcPts val="10"/>
              </a:spcBef>
            </a:pPr>
            <a:r>
              <a:rPr dirty="0" spc="-190"/>
              <a:t>When</a:t>
            </a:r>
            <a:r>
              <a:rPr dirty="0" spc="-125"/>
              <a:t> </a:t>
            </a:r>
            <a:r>
              <a:rPr dirty="0"/>
              <a:t>a</a:t>
            </a:r>
            <a:r>
              <a:rPr dirty="0" spc="-240"/>
              <a:t> </a:t>
            </a:r>
            <a:r>
              <a:rPr dirty="0" spc="-180"/>
              <a:t>weapon</a:t>
            </a:r>
            <a:r>
              <a:rPr dirty="0" spc="-125"/>
              <a:t> </a:t>
            </a:r>
            <a:r>
              <a:rPr dirty="0" spc="-30"/>
              <a:t>is</a:t>
            </a:r>
            <a:r>
              <a:rPr dirty="0" spc="-145"/>
              <a:t> </a:t>
            </a:r>
            <a:r>
              <a:rPr dirty="0" spc="-270"/>
              <a:t>detected,</a:t>
            </a:r>
            <a:r>
              <a:rPr dirty="0" spc="-125"/>
              <a:t> </a:t>
            </a:r>
            <a:r>
              <a:rPr dirty="0" spc="-180"/>
              <a:t>the</a:t>
            </a:r>
            <a:r>
              <a:rPr dirty="0" spc="-125"/>
              <a:t> </a:t>
            </a:r>
            <a:r>
              <a:rPr dirty="0" spc="-90"/>
              <a:t>system</a:t>
            </a:r>
            <a:r>
              <a:rPr dirty="0" spc="-145"/>
              <a:t> triggers</a:t>
            </a:r>
            <a:r>
              <a:rPr dirty="0" spc="-130"/>
              <a:t> </a:t>
            </a:r>
            <a:r>
              <a:rPr dirty="0" spc="-25"/>
              <a:t>an </a:t>
            </a:r>
            <a:r>
              <a:rPr dirty="0" spc="-225"/>
              <a:t>alert</a:t>
            </a:r>
            <a:r>
              <a:rPr dirty="0" spc="-105"/>
              <a:t> </a:t>
            </a:r>
            <a:r>
              <a:rPr dirty="0" spc="-165"/>
              <a:t>and</a:t>
            </a:r>
            <a:r>
              <a:rPr dirty="0" spc="-105"/>
              <a:t> </a:t>
            </a:r>
            <a:r>
              <a:rPr dirty="0" spc="-225"/>
              <a:t>can</a:t>
            </a:r>
            <a:r>
              <a:rPr dirty="0" spc="-105"/>
              <a:t> </a:t>
            </a:r>
            <a:r>
              <a:rPr dirty="0" spc="-195"/>
              <a:t>take</a:t>
            </a:r>
            <a:r>
              <a:rPr dirty="0" spc="-105"/>
              <a:t> </a:t>
            </a:r>
            <a:r>
              <a:rPr dirty="0"/>
              <a:t>a</a:t>
            </a:r>
            <a:r>
              <a:rPr dirty="0" spc="-105"/>
              <a:t> </a:t>
            </a:r>
            <a:r>
              <a:rPr dirty="0" spc="-160"/>
              <a:t>screenshot</a:t>
            </a:r>
            <a:r>
              <a:rPr dirty="0" spc="-105"/>
              <a:t> </a:t>
            </a:r>
            <a:r>
              <a:rPr dirty="0" spc="-240"/>
              <a:t>for</a:t>
            </a:r>
            <a:r>
              <a:rPr dirty="0" spc="-105"/>
              <a:t> </a:t>
            </a:r>
            <a:r>
              <a:rPr dirty="0" spc="-225"/>
              <a:t>further</a:t>
            </a:r>
            <a:r>
              <a:rPr dirty="0" spc="-105"/>
              <a:t> </a:t>
            </a:r>
            <a:r>
              <a:rPr dirty="0" spc="-125"/>
              <a:t>analysis. </a:t>
            </a:r>
            <a:r>
              <a:rPr dirty="0" spc="-325"/>
              <a:t>The</a:t>
            </a:r>
            <a:r>
              <a:rPr dirty="0" spc="-110"/>
              <a:t> </a:t>
            </a:r>
            <a:r>
              <a:rPr dirty="0" spc="-235"/>
              <a:t>model</a:t>
            </a:r>
            <a:r>
              <a:rPr dirty="0" spc="-105"/>
              <a:t> </a:t>
            </a:r>
            <a:r>
              <a:rPr dirty="0" spc="-30"/>
              <a:t>is</a:t>
            </a:r>
            <a:r>
              <a:rPr dirty="0" spc="-105"/>
              <a:t> </a:t>
            </a:r>
            <a:r>
              <a:rPr dirty="0" spc="-150"/>
              <a:t>designed</a:t>
            </a:r>
            <a:r>
              <a:rPr dirty="0" spc="-110"/>
              <a:t> </a:t>
            </a:r>
            <a:r>
              <a:rPr dirty="0" spc="-175"/>
              <a:t>to</a:t>
            </a:r>
            <a:r>
              <a:rPr dirty="0" spc="-105"/>
              <a:t> </a:t>
            </a:r>
            <a:r>
              <a:rPr dirty="0" spc="-204"/>
              <a:t>enhance</a:t>
            </a:r>
            <a:r>
              <a:rPr dirty="0" spc="-105"/>
              <a:t> </a:t>
            </a:r>
            <a:r>
              <a:rPr dirty="0" spc="-200"/>
              <a:t>security</a:t>
            </a:r>
            <a:r>
              <a:rPr dirty="0" spc="-110"/>
              <a:t> </a:t>
            </a:r>
            <a:r>
              <a:rPr dirty="0" spc="-25"/>
              <a:t>by </a:t>
            </a:r>
            <a:r>
              <a:rPr dirty="0" spc="-210"/>
              <a:t>providing</a:t>
            </a:r>
            <a:r>
              <a:rPr dirty="0" spc="-75"/>
              <a:t> </a:t>
            </a:r>
            <a:r>
              <a:rPr dirty="0" spc="-225"/>
              <a:t>fast,</a:t>
            </a:r>
            <a:r>
              <a:rPr dirty="0" spc="-75"/>
              <a:t> </a:t>
            </a:r>
            <a:r>
              <a:rPr dirty="0" spc="-229"/>
              <a:t>accurate</a:t>
            </a:r>
            <a:r>
              <a:rPr dirty="0" spc="-70"/>
              <a:t> </a:t>
            </a:r>
            <a:r>
              <a:rPr dirty="0" spc="-180"/>
              <a:t>weapon</a:t>
            </a:r>
            <a:r>
              <a:rPr dirty="0" spc="-75"/>
              <a:t> </a:t>
            </a:r>
            <a:r>
              <a:rPr dirty="0" spc="-225"/>
              <a:t>detection</a:t>
            </a:r>
            <a:r>
              <a:rPr dirty="0" spc="-70"/>
              <a:t> </a:t>
            </a:r>
            <a:r>
              <a:rPr dirty="0" spc="-25"/>
              <a:t>and</a:t>
            </a:r>
          </a:p>
          <a:p>
            <a:pPr marL="12700">
              <a:lnSpc>
                <a:spcPts val="3779"/>
              </a:lnSpc>
            </a:pPr>
            <a:r>
              <a:rPr dirty="0" spc="-185"/>
              <a:t>enabling</a:t>
            </a:r>
            <a:r>
              <a:rPr dirty="0" spc="-95"/>
              <a:t> </a:t>
            </a:r>
            <a:r>
              <a:rPr dirty="0" spc="-265"/>
              <a:t>quick</a:t>
            </a:r>
            <a:r>
              <a:rPr dirty="0" spc="-95"/>
              <a:t> </a:t>
            </a:r>
            <a:r>
              <a:rPr dirty="0" spc="-105"/>
              <a:t>responses</a:t>
            </a:r>
            <a:r>
              <a:rPr dirty="0" spc="-90"/>
              <a:t> </a:t>
            </a:r>
            <a:r>
              <a:rPr dirty="0" spc="-225"/>
              <a:t>in</a:t>
            </a:r>
            <a:r>
              <a:rPr dirty="0" spc="-185"/>
              <a:t> </a:t>
            </a:r>
            <a:r>
              <a:rPr dirty="0" spc="-170"/>
              <a:t>high-</a:t>
            </a:r>
            <a:r>
              <a:rPr dirty="0" spc="-195"/>
              <a:t>risk</a:t>
            </a:r>
            <a:r>
              <a:rPr dirty="0" spc="-95"/>
              <a:t> </a:t>
            </a:r>
            <a:r>
              <a:rPr dirty="0" spc="-130"/>
              <a:t>environments.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3311647" y="0"/>
            <a:ext cx="6792595" cy="11304905"/>
            <a:chOff x="13311647" y="0"/>
            <a:chExt cx="6792595" cy="1130490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1884" y="0"/>
              <a:ext cx="6342215" cy="1130481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3311647" y="0"/>
              <a:ext cx="1518285" cy="3904615"/>
            </a:xfrm>
            <a:custGeom>
              <a:avLst/>
              <a:gdLst/>
              <a:ahLst/>
              <a:cxnLst/>
              <a:rect l="l" t="t" r="r" b="b"/>
              <a:pathLst>
                <a:path w="1518284" h="3904615">
                  <a:moveTo>
                    <a:pt x="1518279" y="3904282"/>
                  </a:moveTo>
                  <a:lnTo>
                    <a:pt x="0" y="3904282"/>
                  </a:lnTo>
                  <a:lnTo>
                    <a:pt x="0" y="0"/>
                  </a:lnTo>
                  <a:lnTo>
                    <a:pt x="1518279" y="0"/>
                  </a:lnTo>
                  <a:lnTo>
                    <a:pt x="1518279" y="3904282"/>
                  </a:lnTo>
                  <a:close/>
                </a:path>
              </a:pathLst>
            </a:custGeom>
            <a:solidFill>
              <a:srgbClr val="37E4E1">
                <a:alpha val="80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7133" y="4671995"/>
            <a:ext cx="7040880" cy="13462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8650" spc="1120"/>
              <a:t>Thank</a:t>
            </a:r>
            <a:r>
              <a:rPr dirty="0" sz="8650" spc="-1000"/>
              <a:t> </a:t>
            </a:r>
            <a:r>
              <a:rPr dirty="0" sz="8650" spc="405"/>
              <a:t>you.</a:t>
            </a:r>
            <a:endParaRPr sz="8650"/>
          </a:p>
        </p:txBody>
      </p:sp>
      <p:sp>
        <p:nvSpPr>
          <p:cNvPr id="3" name="object 3" descr=""/>
          <p:cNvSpPr/>
          <p:nvPr/>
        </p:nvSpPr>
        <p:spPr>
          <a:xfrm>
            <a:off x="6319917" y="6311331"/>
            <a:ext cx="5727065" cy="166370"/>
          </a:xfrm>
          <a:custGeom>
            <a:avLst/>
            <a:gdLst/>
            <a:ahLst/>
            <a:cxnLst/>
            <a:rect l="l" t="t" r="r" b="b"/>
            <a:pathLst>
              <a:path w="5727065" h="166370">
                <a:moveTo>
                  <a:pt x="5726845" y="165963"/>
                </a:moveTo>
                <a:lnTo>
                  <a:pt x="0" y="165963"/>
                </a:lnTo>
                <a:lnTo>
                  <a:pt x="0" y="0"/>
                </a:lnTo>
                <a:lnTo>
                  <a:pt x="5726845" y="0"/>
                </a:lnTo>
                <a:lnTo>
                  <a:pt x="5726845" y="165963"/>
                </a:lnTo>
                <a:close/>
              </a:path>
            </a:pathLst>
          </a:custGeom>
          <a:solidFill>
            <a:srgbClr val="37E4E1">
              <a:alpha val="80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6784837" y="7905517"/>
            <a:ext cx="2356485" cy="2240915"/>
            <a:chOff x="16784837" y="7905517"/>
            <a:chExt cx="2356485" cy="22409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84837" y="7905517"/>
              <a:ext cx="2355942" cy="224076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5451" y="8248440"/>
              <a:ext cx="1790510" cy="145544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952586" y="7990443"/>
              <a:ext cx="2016760" cy="1887855"/>
            </a:xfrm>
            <a:custGeom>
              <a:avLst/>
              <a:gdLst/>
              <a:ahLst/>
              <a:cxnLst/>
              <a:rect l="l" t="t" r="r" b="b"/>
              <a:pathLst>
                <a:path w="2016759" h="1887854">
                  <a:moveTo>
                    <a:pt x="1923293" y="1887378"/>
                  </a:moveTo>
                  <a:lnTo>
                    <a:pt x="93086" y="1887378"/>
                  </a:lnTo>
                  <a:lnTo>
                    <a:pt x="56852" y="1880065"/>
                  </a:lnTo>
                  <a:lnTo>
                    <a:pt x="27263" y="1860121"/>
                  </a:lnTo>
                  <a:lnTo>
                    <a:pt x="7314" y="1830539"/>
                  </a:lnTo>
                  <a:lnTo>
                    <a:pt x="0" y="1794313"/>
                  </a:lnTo>
                  <a:lnTo>
                    <a:pt x="0" y="93086"/>
                  </a:lnTo>
                  <a:lnTo>
                    <a:pt x="7314" y="56852"/>
                  </a:lnTo>
                  <a:lnTo>
                    <a:pt x="27263" y="27263"/>
                  </a:lnTo>
                  <a:lnTo>
                    <a:pt x="56852" y="7314"/>
                  </a:lnTo>
                  <a:lnTo>
                    <a:pt x="93086" y="0"/>
                  </a:lnTo>
                  <a:lnTo>
                    <a:pt x="1923293" y="0"/>
                  </a:lnTo>
                  <a:lnTo>
                    <a:pt x="1959527" y="7314"/>
                  </a:lnTo>
                  <a:lnTo>
                    <a:pt x="1989116" y="27263"/>
                  </a:lnTo>
                  <a:lnTo>
                    <a:pt x="2009065" y="56852"/>
                  </a:lnTo>
                  <a:lnTo>
                    <a:pt x="2016379" y="93086"/>
                  </a:lnTo>
                  <a:lnTo>
                    <a:pt x="2016379" y="1794313"/>
                  </a:lnTo>
                  <a:lnTo>
                    <a:pt x="2009065" y="1830539"/>
                  </a:lnTo>
                  <a:lnTo>
                    <a:pt x="1989116" y="1860121"/>
                  </a:lnTo>
                  <a:lnTo>
                    <a:pt x="1959527" y="1880065"/>
                  </a:lnTo>
                  <a:lnTo>
                    <a:pt x="1923293" y="1887378"/>
                  </a:lnTo>
                  <a:close/>
                </a:path>
              </a:pathLst>
            </a:custGeom>
            <a:solidFill>
              <a:srgbClr val="37E4E1">
                <a:alpha val="80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188066" y="8330329"/>
              <a:ext cx="1545590" cy="1207770"/>
            </a:xfrm>
            <a:custGeom>
              <a:avLst/>
              <a:gdLst/>
              <a:ahLst/>
              <a:cxnLst/>
              <a:rect l="l" t="t" r="r" b="b"/>
              <a:pathLst>
                <a:path w="1545590" h="1207770">
                  <a:moveTo>
                    <a:pt x="1057351" y="941552"/>
                  </a:moveTo>
                  <a:lnTo>
                    <a:pt x="865847" y="941552"/>
                  </a:lnTo>
                  <a:lnTo>
                    <a:pt x="865847" y="627735"/>
                  </a:lnTo>
                  <a:lnTo>
                    <a:pt x="680402" y="627735"/>
                  </a:lnTo>
                  <a:lnTo>
                    <a:pt x="680402" y="941552"/>
                  </a:lnTo>
                  <a:lnTo>
                    <a:pt x="488886" y="941552"/>
                  </a:lnTo>
                  <a:lnTo>
                    <a:pt x="773074" y="1207566"/>
                  </a:lnTo>
                  <a:lnTo>
                    <a:pt x="1057351" y="941552"/>
                  </a:lnTo>
                  <a:close/>
                </a:path>
                <a:path w="1545590" h="1207770">
                  <a:moveTo>
                    <a:pt x="1545196" y="511213"/>
                  </a:moveTo>
                  <a:lnTo>
                    <a:pt x="1540789" y="465264"/>
                  </a:lnTo>
                  <a:lnTo>
                    <a:pt x="1528102" y="422021"/>
                  </a:lnTo>
                  <a:lnTo>
                    <a:pt x="1507896" y="382206"/>
                  </a:lnTo>
                  <a:lnTo>
                    <a:pt x="1480959" y="346532"/>
                  </a:lnTo>
                  <a:lnTo>
                    <a:pt x="1448041" y="315722"/>
                  </a:lnTo>
                  <a:lnTo>
                    <a:pt x="1409928" y="290499"/>
                  </a:lnTo>
                  <a:lnTo>
                    <a:pt x="1367383" y="271589"/>
                  </a:lnTo>
                  <a:lnTo>
                    <a:pt x="1321193" y="259715"/>
                  </a:lnTo>
                  <a:lnTo>
                    <a:pt x="1272108" y="255600"/>
                  </a:lnTo>
                  <a:lnTo>
                    <a:pt x="1241374" y="257200"/>
                  </a:lnTo>
                  <a:lnTo>
                    <a:pt x="1211656" y="261912"/>
                  </a:lnTo>
                  <a:lnTo>
                    <a:pt x="1183132" y="269519"/>
                  </a:lnTo>
                  <a:lnTo>
                    <a:pt x="1155992" y="279857"/>
                  </a:lnTo>
                  <a:lnTo>
                    <a:pt x="1140155" y="236956"/>
                  </a:lnTo>
                  <a:lnTo>
                    <a:pt x="1119238" y="196519"/>
                  </a:lnTo>
                  <a:lnTo>
                    <a:pt x="1093584" y="158902"/>
                  </a:lnTo>
                  <a:lnTo>
                    <a:pt x="1063574" y="124434"/>
                  </a:lnTo>
                  <a:lnTo>
                    <a:pt x="1029550" y="93459"/>
                  </a:lnTo>
                  <a:lnTo>
                    <a:pt x="991882" y="66319"/>
                  </a:lnTo>
                  <a:lnTo>
                    <a:pt x="950937" y="43345"/>
                  </a:lnTo>
                  <a:lnTo>
                    <a:pt x="907072" y="24892"/>
                  </a:lnTo>
                  <a:lnTo>
                    <a:pt x="860640" y="11290"/>
                  </a:lnTo>
                  <a:lnTo>
                    <a:pt x="812012" y="2870"/>
                  </a:lnTo>
                  <a:lnTo>
                    <a:pt x="761555" y="0"/>
                  </a:lnTo>
                  <a:lnTo>
                    <a:pt x="711911" y="2781"/>
                  </a:lnTo>
                  <a:lnTo>
                    <a:pt x="664044" y="10934"/>
                  </a:lnTo>
                  <a:lnTo>
                    <a:pt x="618274" y="24117"/>
                  </a:lnTo>
                  <a:lnTo>
                    <a:pt x="574967" y="42011"/>
                  </a:lnTo>
                  <a:lnTo>
                    <a:pt x="534454" y="64300"/>
                  </a:lnTo>
                  <a:lnTo>
                    <a:pt x="497090" y="90652"/>
                  </a:lnTo>
                  <a:lnTo>
                    <a:pt x="463207" y="120751"/>
                  </a:lnTo>
                  <a:lnTo>
                    <a:pt x="433171" y="154266"/>
                  </a:lnTo>
                  <a:lnTo>
                    <a:pt x="407314" y="190881"/>
                  </a:lnTo>
                  <a:lnTo>
                    <a:pt x="385978" y="230251"/>
                  </a:lnTo>
                  <a:lnTo>
                    <a:pt x="369519" y="272084"/>
                  </a:lnTo>
                  <a:lnTo>
                    <a:pt x="346595" y="265023"/>
                  </a:lnTo>
                  <a:lnTo>
                    <a:pt x="322795" y="259854"/>
                  </a:lnTo>
                  <a:lnTo>
                    <a:pt x="298259" y="256679"/>
                  </a:lnTo>
                  <a:lnTo>
                    <a:pt x="273088" y="255600"/>
                  </a:lnTo>
                  <a:lnTo>
                    <a:pt x="223977" y="259715"/>
                  </a:lnTo>
                  <a:lnTo>
                    <a:pt x="177774" y="271589"/>
                  </a:lnTo>
                  <a:lnTo>
                    <a:pt x="135229" y="290499"/>
                  </a:lnTo>
                  <a:lnTo>
                    <a:pt x="97116" y="315722"/>
                  </a:lnTo>
                  <a:lnTo>
                    <a:pt x="64211" y="346532"/>
                  </a:lnTo>
                  <a:lnTo>
                    <a:pt x="37274" y="382206"/>
                  </a:lnTo>
                  <a:lnTo>
                    <a:pt x="17081" y="422021"/>
                  </a:lnTo>
                  <a:lnTo>
                    <a:pt x="4406" y="465264"/>
                  </a:lnTo>
                  <a:lnTo>
                    <a:pt x="0" y="511213"/>
                  </a:lnTo>
                  <a:lnTo>
                    <a:pt x="1545196" y="511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2024-11-13T16:11:30Z</dcterms:created>
  <dcterms:modified xsi:type="dcterms:W3CDTF">2024-11-13T16:11:30Z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2024-11-13T00:00:00Z</vt:filetime>
  </property>
  <property fmtid="{D5CDD505-2E9C-101B-9397-08002B2CF9AE}" pid="3" name="Producer">
    <vt:lpwstr>3-Heights(TM) PDF Security Shell 4.8.25.2 (http://www.pdf-tools.com)</vt:lpwstr>
  </property>
</Properties>
</file>