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7" r:id="rId2"/>
    <p:sldId id="258" r:id="rId3"/>
    <p:sldId id="259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753600" cy="7315200"/>
  <p:notesSz cx="97536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1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030" y="-9032"/>
            <a:ext cx="9781124" cy="7333264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5969" y="2564837"/>
            <a:ext cx="6215167" cy="1756055"/>
          </a:xfrm>
        </p:spPr>
        <p:txBody>
          <a:bodyPr anchor="b">
            <a:noAutofit/>
          </a:bodyPr>
          <a:lstStyle>
            <a:lvl1pPr algn="r">
              <a:defRPr sz="576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5969" y="4320890"/>
            <a:ext cx="6215167" cy="1170026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87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45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650240"/>
            <a:ext cx="6770895" cy="3630507"/>
          </a:xfrm>
        </p:spPr>
        <p:txBody>
          <a:bodyPr anchor="ctr">
            <a:normAutofit/>
          </a:bodyPr>
          <a:lstStyle>
            <a:lvl1pPr algn="l">
              <a:defRPr sz="4693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4768427"/>
            <a:ext cx="6770895" cy="1675693"/>
          </a:xfrm>
        </p:spPr>
        <p:txBody>
          <a:bodyPr anchor="ctr">
            <a:normAutofit/>
          </a:bodyPr>
          <a:lstStyle>
            <a:lvl1pPr marL="0" indent="0" algn="l">
              <a:buNone/>
              <a:defRPr sz="19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14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544" y="650240"/>
            <a:ext cx="6476994" cy="3224107"/>
          </a:xfrm>
        </p:spPr>
        <p:txBody>
          <a:bodyPr anchor="ctr">
            <a:normAutofit/>
          </a:bodyPr>
          <a:lstStyle>
            <a:lvl1pPr algn="l">
              <a:defRPr sz="4693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74479" y="3874347"/>
            <a:ext cx="5781124" cy="4064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0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87695" indent="0">
              <a:buFontTx/>
              <a:buNone/>
              <a:defRPr/>
            </a:lvl2pPr>
            <a:lvl3pPr marL="975390" indent="0">
              <a:buFontTx/>
              <a:buNone/>
              <a:defRPr/>
            </a:lvl3pPr>
            <a:lvl4pPr marL="1463086" indent="0">
              <a:buFontTx/>
              <a:buNone/>
              <a:defRPr/>
            </a:lvl4pPr>
            <a:lvl5pPr marL="1950781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38" y="4768427"/>
            <a:ext cx="6770896" cy="1675693"/>
          </a:xfrm>
        </p:spPr>
        <p:txBody>
          <a:bodyPr anchor="ctr">
            <a:normAutofit/>
          </a:bodyPr>
          <a:lstStyle>
            <a:lvl1pPr marL="0" indent="0" algn="l">
              <a:buNone/>
              <a:defRPr sz="19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14892" y="843070"/>
            <a:ext cx="487807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/>
          <a:p>
            <a:pPr lvl="0"/>
            <a:r>
              <a:rPr lang="en-US" sz="853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97546" y="3078993"/>
            <a:ext cx="487807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/>
          <a:p>
            <a:pPr lvl="0"/>
            <a:r>
              <a:rPr lang="en-US" sz="853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8397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8" y="2060787"/>
            <a:ext cx="6770896" cy="2768491"/>
          </a:xfrm>
        </p:spPr>
        <p:txBody>
          <a:bodyPr anchor="b">
            <a:normAutofit/>
          </a:bodyPr>
          <a:lstStyle>
            <a:lvl1pPr algn="l">
              <a:defRPr sz="4693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38" y="4829278"/>
            <a:ext cx="6770896" cy="1614842"/>
          </a:xfrm>
        </p:spPr>
        <p:txBody>
          <a:bodyPr anchor="t">
            <a:normAutofit/>
          </a:bodyPr>
          <a:lstStyle>
            <a:lvl1pPr marL="0" indent="0" algn="l">
              <a:buNone/>
              <a:defRPr sz="19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184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544" y="650240"/>
            <a:ext cx="6476994" cy="3224107"/>
          </a:xfrm>
        </p:spPr>
        <p:txBody>
          <a:bodyPr anchor="ctr">
            <a:normAutofit/>
          </a:bodyPr>
          <a:lstStyle>
            <a:lvl1pPr algn="l">
              <a:defRPr sz="4693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50237" y="4280747"/>
            <a:ext cx="6770897" cy="548531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7695" indent="0">
              <a:buFontTx/>
              <a:buNone/>
              <a:defRPr/>
            </a:lvl2pPr>
            <a:lvl3pPr marL="975390" indent="0">
              <a:buFontTx/>
              <a:buNone/>
              <a:defRPr/>
            </a:lvl3pPr>
            <a:lvl4pPr marL="1463086" indent="0">
              <a:buFontTx/>
              <a:buNone/>
              <a:defRPr/>
            </a:lvl4pPr>
            <a:lvl5pPr marL="1950781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38" y="4829278"/>
            <a:ext cx="6770896" cy="1614842"/>
          </a:xfrm>
        </p:spPr>
        <p:txBody>
          <a:bodyPr anchor="t">
            <a:normAutofit/>
          </a:bodyPr>
          <a:lstStyle>
            <a:lvl1pPr marL="0" indent="0" algn="l"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14892" y="843070"/>
            <a:ext cx="487807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/>
          <a:p>
            <a:pPr lvl="0"/>
            <a:r>
              <a:rPr lang="en-US" sz="853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97546" y="3078993"/>
            <a:ext cx="487807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/>
          <a:p>
            <a:pPr lvl="0"/>
            <a:r>
              <a:rPr lang="en-US" sz="853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709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905" y="650240"/>
            <a:ext cx="6764229" cy="3224107"/>
          </a:xfrm>
        </p:spPr>
        <p:txBody>
          <a:bodyPr anchor="ctr">
            <a:normAutofit/>
          </a:bodyPr>
          <a:lstStyle>
            <a:lvl1pPr algn="l">
              <a:defRPr sz="4693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50237" y="4280747"/>
            <a:ext cx="6770897" cy="548531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560">
                <a:solidFill>
                  <a:schemeClr val="accent1"/>
                </a:solidFill>
              </a:defRPr>
            </a:lvl1pPr>
            <a:lvl2pPr marL="487695" indent="0">
              <a:buFontTx/>
              <a:buNone/>
              <a:defRPr/>
            </a:lvl2pPr>
            <a:lvl3pPr marL="975390" indent="0">
              <a:buFontTx/>
              <a:buNone/>
              <a:defRPr/>
            </a:lvl3pPr>
            <a:lvl4pPr marL="1463086" indent="0">
              <a:buFontTx/>
              <a:buNone/>
              <a:defRPr/>
            </a:lvl4pPr>
            <a:lvl5pPr marL="1950781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38" y="4829278"/>
            <a:ext cx="6770896" cy="1614842"/>
          </a:xfrm>
        </p:spPr>
        <p:txBody>
          <a:bodyPr anchor="t">
            <a:normAutofit/>
          </a:bodyPr>
          <a:lstStyle>
            <a:lvl1pPr marL="0" indent="0" algn="l"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954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75800" y="650240"/>
            <a:ext cx="1044066" cy="560154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39" y="650240"/>
            <a:ext cx="5541361" cy="560154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694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82162" y="2094407"/>
            <a:ext cx="3189274" cy="389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rgbClr val="0B2A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556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02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8" y="2880926"/>
            <a:ext cx="6770896" cy="1948353"/>
          </a:xfrm>
        </p:spPr>
        <p:txBody>
          <a:bodyPr anchor="b"/>
          <a:lstStyle>
            <a:lvl1pPr algn="l">
              <a:defRPr sz="426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38" y="4829278"/>
            <a:ext cx="6770896" cy="917760"/>
          </a:xfrm>
        </p:spPr>
        <p:txBody>
          <a:bodyPr anchor="t"/>
          <a:lstStyle>
            <a:lvl1pPr marL="0" indent="0" algn="l">
              <a:buNone/>
              <a:defRPr sz="21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650240"/>
            <a:ext cx="6770895" cy="14088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1" y="2304628"/>
            <a:ext cx="3293983" cy="4139490"/>
          </a:xfrm>
        </p:spPr>
        <p:txBody>
          <a:bodyPr>
            <a:normAutofit/>
          </a:bodyPr>
          <a:lstStyle>
            <a:lvl1pPr>
              <a:defRPr sz="1920"/>
            </a:lvl1pPr>
            <a:lvl2pPr>
              <a:defRPr sz="1707"/>
            </a:lvl2pPr>
            <a:lvl3pPr>
              <a:defRPr sz="1493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151" y="2304630"/>
            <a:ext cx="3293984" cy="4139491"/>
          </a:xfrm>
        </p:spPr>
        <p:txBody>
          <a:bodyPr>
            <a:normAutofit/>
          </a:bodyPr>
          <a:lstStyle>
            <a:lvl1pPr>
              <a:defRPr sz="1920"/>
            </a:lvl1pPr>
            <a:lvl2pPr>
              <a:defRPr sz="1707"/>
            </a:lvl2pPr>
            <a:lvl3pPr>
              <a:defRPr sz="1493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54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9" y="650240"/>
            <a:ext cx="6770894" cy="140885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39" y="2305049"/>
            <a:ext cx="3296717" cy="614679"/>
          </a:xfrm>
        </p:spPr>
        <p:txBody>
          <a:bodyPr anchor="b">
            <a:noAutofit/>
          </a:bodyPr>
          <a:lstStyle>
            <a:lvl1pPr marL="0" indent="0">
              <a:buNone/>
              <a:defRPr sz="2560" b="0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39" y="2919730"/>
            <a:ext cx="3296717" cy="352439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4416" y="2305049"/>
            <a:ext cx="3296717" cy="614679"/>
          </a:xfrm>
        </p:spPr>
        <p:txBody>
          <a:bodyPr anchor="b">
            <a:noAutofit/>
          </a:bodyPr>
          <a:lstStyle>
            <a:lvl1pPr marL="0" indent="0">
              <a:buNone/>
              <a:defRPr sz="2560" b="0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4416" y="2919730"/>
            <a:ext cx="3296717" cy="352439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86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9" y="650240"/>
            <a:ext cx="6770895" cy="14088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35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83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9" y="1598511"/>
            <a:ext cx="2976194" cy="1363697"/>
          </a:xfrm>
        </p:spPr>
        <p:txBody>
          <a:bodyPr anchor="b">
            <a:normAutofit/>
          </a:bodyPr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360" y="549254"/>
            <a:ext cx="3611773" cy="58948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39" y="2962207"/>
            <a:ext cx="2976194" cy="2756746"/>
          </a:xfrm>
        </p:spPr>
        <p:txBody>
          <a:bodyPr>
            <a:normAutofit/>
          </a:bodyPr>
          <a:lstStyle>
            <a:lvl1pPr marL="0" indent="0">
              <a:buNone/>
              <a:defRPr sz="1493"/>
            </a:lvl1pPr>
            <a:lvl2pPr marL="365771" indent="0">
              <a:buNone/>
              <a:defRPr sz="1120"/>
            </a:lvl2pPr>
            <a:lvl3pPr marL="731543" indent="0">
              <a:buNone/>
              <a:defRPr sz="960"/>
            </a:lvl3pPr>
            <a:lvl4pPr marL="1097314" indent="0">
              <a:buNone/>
              <a:defRPr sz="800"/>
            </a:lvl4pPr>
            <a:lvl5pPr marL="1463086" indent="0">
              <a:buNone/>
              <a:defRPr sz="800"/>
            </a:lvl5pPr>
            <a:lvl6pPr marL="1828857" indent="0">
              <a:buNone/>
              <a:defRPr sz="800"/>
            </a:lvl6pPr>
            <a:lvl7pPr marL="2194629" indent="0">
              <a:buNone/>
              <a:defRPr sz="800"/>
            </a:lvl7pPr>
            <a:lvl8pPr marL="2560400" indent="0">
              <a:buNone/>
              <a:defRPr sz="800"/>
            </a:lvl8pPr>
            <a:lvl9pPr marL="2926171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62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9" y="5120640"/>
            <a:ext cx="6770895" cy="604521"/>
          </a:xfrm>
        </p:spPr>
        <p:txBody>
          <a:bodyPr anchor="b">
            <a:normAutofit/>
          </a:bodyPr>
          <a:lstStyle>
            <a:lvl1pPr algn="l">
              <a:defRPr sz="256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0239" y="650240"/>
            <a:ext cx="6770895" cy="4102099"/>
          </a:xfrm>
        </p:spPr>
        <p:txBody>
          <a:bodyPr anchor="t">
            <a:normAutofit/>
          </a:bodyPr>
          <a:lstStyle>
            <a:lvl1pPr marL="0" indent="0" algn="ctr">
              <a:buNone/>
              <a:defRPr sz="1707"/>
            </a:lvl1pPr>
            <a:lvl2pPr marL="487695" indent="0">
              <a:buNone/>
              <a:defRPr sz="1707"/>
            </a:lvl2pPr>
            <a:lvl3pPr marL="975390" indent="0">
              <a:buNone/>
              <a:defRPr sz="1707"/>
            </a:lvl3pPr>
            <a:lvl4pPr marL="1463086" indent="0">
              <a:buNone/>
              <a:defRPr sz="1707"/>
            </a:lvl4pPr>
            <a:lvl5pPr marL="1950781" indent="0">
              <a:buNone/>
              <a:defRPr sz="1707"/>
            </a:lvl5pPr>
            <a:lvl6pPr marL="2438476" indent="0">
              <a:buNone/>
              <a:defRPr sz="1707"/>
            </a:lvl6pPr>
            <a:lvl7pPr marL="2926171" indent="0">
              <a:buNone/>
              <a:defRPr sz="1707"/>
            </a:lvl7pPr>
            <a:lvl8pPr marL="3413867" indent="0">
              <a:buNone/>
              <a:defRPr sz="1707"/>
            </a:lvl8pPr>
            <a:lvl9pPr marL="3901562" indent="0">
              <a:buNone/>
              <a:defRPr sz="170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39" y="5725161"/>
            <a:ext cx="6770895" cy="718959"/>
          </a:xfrm>
        </p:spPr>
        <p:txBody>
          <a:bodyPr>
            <a:normAutofit/>
          </a:bodyPr>
          <a:lstStyle>
            <a:lvl1pPr marL="0" indent="0">
              <a:buNone/>
              <a:defRPr sz="1280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05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031" y="-9032"/>
            <a:ext cx="9781125" cy="7333264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39" y="650240"/>
            <a:ext cx="6770894" cy="1408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39" y="2304630"/>
            <a:ext cx="6770895" cy="4139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5608" y="6444121"/>
            <a:ext cx="729741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0240" y="6444121"/>
            <a:ext cx="4931171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4321" y="6444121"/>
            <a:ext cx="546814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55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</p:sldLayoutIdLst>
  <p:txStyles>
    <p:titleStyle>
      <a:lvl1pPr algn="l" defTabSz="487695" rtl="0" eaLnBrk="1" latinLnBrk="0" hangingPunct="1">
        <a:spcBef>
          <a:spcPct val="0"/>
        </a:spcBef>
        <a:buNone/>
        <a:defRPr sz="384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71" indent="-365771" algn="l" defTabSz="487695" rtl="0" eaLnBrk="1" latinLnBrk="0" hangingPunct="1">
        <a:spcBef>
          <a:spcPts val="10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92505" indent="-304810" algn="l" defTabSz="487695" rtl="0" eaLnBrk="1" latinLnBrk="0" hangingPunct="1">
        <a:spcBef>
          <a:spcPts val="10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19238" indent="-243848" algn="l" defTabSz="487695" rtl="0" eaLnBrk="1" latinLnBrk="0" hangingPunct="1">
        <a:spcBef>
          <a:spcPts val="10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9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06933" indent="-243848" algn="l" defTabSz="487695" rtl="0" eaLnBrk="1" latinLnBrk="0" hangingPunct="1">
        <a:spcBef>
          <a:spcPts val="10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94629" indent="-243848" algn="l" defTabSz="487695" rtl="0" eaLnBrk="1" latinLnBrk="0" hangingPunct="1">
        <a:spcBef>
          <a:spcPts val="10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82324" indent="-243848" algn="l" defTabSz="487695" rtl="0" eaLnBrk="1" latinLnBrk="0" hangingPunct="1">
        <a:spcBef>
          <a:spcPts val="10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170019" indent="-243848" algn="l" defTabSz="487695" rtl="0" eaLnBrk="1" latinLnBrk="0" hangingPunct="1">
        <a:spcBef>
          <a:spcPts val="10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657714" indent="-243848" algn="l" defTabSz="487695" rtl="0" eaLnBrk="1" latinLnBrk="0" hangingPunct="1">
        <a:spcBef>
          <a:spcPts val="10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145410" indent="-243848" algn="l" defTabSz="487695" rtl="0" eaLnBrk="1" latinLnBrk="0" hangingPunct="1">
        <a:spcBef>
          <a:spcPts val="10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079613"/>
            <a:ext cx="62066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spc="20" dirty="0"/>
              <a:t>CITI BANK DEFAULTER</a:t>
            </a:r>
            <a:endParaRPr lang="en-IN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838200" y="2246157"/>
            <a:ext cx="5548635" cy="5953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5080" indent="9525">
              <a:lnSpc>
                <a:spcPct val="119700"/>
              </a:lnSpc>
              <a:spcBef>
                <a:spcPts val="90"/>
              </a:spcBef>
              <a:tabLst>
                <a:tab pos="1544320" algn="l"/>
                <a:tab pos="2600960" algn="l"/>
              </a:tabLst>
            </a:pPr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Help Citibank predict defaulters</a:t>
            </a:r>
            <a:endParaRPr lang="en-IN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56419" y="3505200"/>
            <a:ext cx="29580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-Team_6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375" y="228600"/>
            <a:ext cx="6981825" cy="222804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30"/>
              </a:spcBef>
              <a:tabLst>
                <a:tab pos="850265" algn="l"/>
                <a:tab pos="2318385" algn="l"/>
                <a:tab pos="3554729" algn="l"/>
                <a:tab pos="4509135" algn="l"/>
              </a:tabLst>
            </a:pPr>
            <a:r>
              <a:rPr sz="3525" spc="330" baseline="1182" dirty="0">
                <a:solidFill>
                  <a:srgbClr val="FFFFFF"/>
                </a:solidFill>
              </a:rPr>
              <a:t>4	</a:t>
            </a:r>
            <a:r>
              <a:rPr sz="2350" b="1" spc="240" dirty="0"/>
              <a:t>M</a:t>
            </a:r>
            <a:r>
              <a:rPr sz="2350" b="1" spc="-320" dirty="0"/>
              <a:t> </a:t>
            </a:r>
            <a:r>
              <a:rPr sz="2350" b="1" spc="114" dirty="0"/>
              <a:t>O</a:t>
            </a:r>
            <a:r>
              <a:rPr sz="2350" b="1" spc="-320" dirty="0"/>
              <a:t> </a:t>
            </a:r>
            <a:r>
              <a:rPr sz="2350" b="1" spc="155" dirty="0"/>
              <a:t>D</a:t>
            </a:r>
            <a:r>
              <a:rPr sz="2350" b="1" spc="-320" dirty="0"/>
              <a:t> </a:t>
            </a:r>
            <a:r>
              <a:rPr sz="2350" b="1" spc="60" dirty="0"/>
              <a:t>E</a:t>
            </a:r>
            <a:r>
              <a:rPr sz="2350" b="1" spc="-320" dirty="0"/>
              <a:t> </a:t>
            </a:r>
            <a:r>
              <a:rPr sz="2350" b="1" spc="45" dirty="0"/>
              <a:t>L	</a:t>
            </a:r>
            <a:r>
              <a:rPr sz="2350" b="1" spc="155" dirty="0"/>
              <a:t>B</a:t>
            </a:r>
            <a:r>
              <a:rPr sz="2350" b="1" spc="-320" dirty="0"/>
              <a:t> </a:t>
            </a:r>
            <a:r>
              <a:rPr sz="2350" b="1" spc="130" dirty="0"/>
              <a:t>U</a:t>
            </a:r>
            <a:r>
              <a:rPr sz="2350" b="1" spc="-320" dirty="0"/>
              <a:t> </a:t>
            </a:r>
            <a:r>
              <a:rPr sz="2350" b="1" spc="114" dirty="0"/>
              <a:t>I</a:t>
            </a:r>
            <a:r>
              <a:rPr sz="2350" b="1" spc="-320" dirty="0"/>
              <a:t> </a:t>
            </a:r>
            <a:r>
              <a:rPr sz="2350" b="1" spc="45" dirty="0"/>
              <a:t>L</a:t>
            </a:r>
            <a:r>
              <a:rPr sz="2350" b="1" spc="-315" dirty="0"/>
              <a:t> </a:t>
            </a:r>
            <a:r>
              <a:rPr sz="2350" b="1" spc="40" dirty="0"/>
              <a:t>T	</a:t>
            </a:r>
            <a:r>
              <a:rPr sz="2350" b="1" spc="290" dirty="0"/>
              <a:t>A</a:t>
            </a:r>
            <a:r>
              <a:rPr sz="2350" b="1" spc="-320" dirty="0"/>
              <a:t> </a:t>
            </a:r>
            <a:r>
              <a:rPr sz="2350" b="1" spc="200" dirty="0"/>
              <a:t>N</a:t>
            </a:r>
            <a:r>
              <a:rPr sz="2350" b="1" spc="-320" dirty="0"/>
              <a:t> </a:t>
            </a:r>
            <a:r>
              <a:rPr sz="2350" b="1" spc="155" dirty="0"/>
              <a:t>D	</a:t>
            </a:r>
            <a:r>
              <a:rPr sz="2350" b="1" spc="60" dirty="0"/>
              <a:t>E</a:t>
            </a:r>
            <a:r>
              <a:rPr sz="2350" b="1" spc="-325" dirty="0"/>
              <a:t> </a:t>
            </a:r>
            <a:r>
              <a:rPr sz="2350" b="1" spc="190" dirty="0"/>
              <a:t>V</a:t>
            </a:r>
            <a:r>
              <a:rPr sz="2350" b="1" spc="-320" dirty="0"/>
              <a:t> </a:t>
            </a:r>
            <a:r>
              <a:rPr sz="2350" b="1" spc="290" dirty="0"/>
              <a:t>A</a:t>
            </a:r>
            <a:r>
              <a:rPr sz="2350" b="1" spc="-320" dirty="0"/>
              <a:t> </a:t>
            </a:r>
            <a:r>
              <a:rPr sz="2350" b="1" spc="45" dirty="0"/>
              <a:t>L</a:t>
            </a:r>
            <a:r>
              <a:rPr sz="2350" b="1" spc="-325" dirty="0"/>
              <a:t> </a:t>
            </a:r>
            <a:r>
              <a:rPr sz="2350" b="1" spc="130" dirty="0"/>
              <a:t>U</a:t>
            </a:r>
            <a:r>
              <a:rPr sz="2350" b="1" spc="-320" dirty="0"/>
              <a:t> </a:t>
            </a:r>
            <a:r>
              <a:rPr sz="2350" b="1" spc="290" dirty="0"/>
              <a:t>A</a:t>
            </a:r>
            <a:r>
              <a:rPr sz="2350" b="1" spc="-320" dirty="0"/>
              <a:t> </a:t>
            </a:r>
            <a:r>
              <a:rPr sz="2350" b="1" spc="40" dirty="0"/>
              <a:t>T</a:t>
            </a:r>
            <a:r>
              <a:rPr sz="2350" b="1" spc="-325" dirty="0"/>
              <a:t> </a:t>
            </a:r>
            <a:r>
              <a:rPr sz="2350" b="1" spc="114" dirty="0"/>
              <a:t>I</a:t>
            </a:r>
            <a:r>
              <a:rPr sz="2350" b="1" spc="-320" dirty="0"/>
              <a:t> </a:t>
            </a:r>
            <a:r>
              <a:rPr sz="2350" b="1" spc="114" dirty="0"/>
              <a:t>O</a:t>
            </a:r>
            <a:r>
              <a:rPr sz="2350" b="1" spc="-320" dirty="0"/>
              <a:t> </a:t>
            </a:r>
            <a:r>
              <a:rPr sz="2350" b="1" spc="200" dirty="0"/>
              <a:t>N</a:t>
            </a:r>
            <a:endParaRPr sz="2350" b="1" dirty="0"/>
          </a:p>
          <a:p>
            <a:pPr marL="12700" marR="5080">
              <a:lnSpc>
                <a:spcPct val="144200"/>
              </a:lnSpc>
              <a:spcBef>
                <a:spcPts val="565"/>
              </a:spcBef>
            </a:pPr>
            <a:r>
              <a:rPr lang="en-IN" sz="1300" spc="75"/>
              <a:t>	</a:t>
            </a:r>
            <a:r>
              <a:rPr sz="2000" spc="150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sz="2000" spc="3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05" dirty="0">
                <a:latin typeface="Arial" panose="020B0604020202020204" pitchFamily="34" charset="0"/>
                <a:cs typeface="Arial" panose="020B0604020202020204" pitchFamily="34" charset="0"/>
              </a:rPr>
              <a:t>realized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65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05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10" dirty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05" dirty="0">
                <a:latin typeface="Arial" panose="020B0604020202020204" pitchFamily="34" charset="0"/>
                <a:cs typeface="Arial" panose="020B0604020202020204" pitchFamily="34" charset="0"/>
              </a:rPr>
              <a:t>seismic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85" dirty="0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6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05" dirty="0">
                <a:solidFill>
                  <a:srgbClr val="FF4D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</a:t>
            </a:r>
            <a:r>
              <a:rPr sz="2000" spc="25" dirty="0">
                <a:solidFill>
                  <a:srgbClr val="FF4D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6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70" dirty="0"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85" dirty="0">
                <a:latin typeface="Arial" panose="020B0604020202020204" pitchFamily="34" charset="0"/>
                <a:cs typeface="Arial" panose="020B0604020202020204" pitchFamily="34" charset="0"/>
              </a:rPr>
              <a:t>aspect.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95" dirty="0">
                <a:latin typeface="Arial" panose="020B0604020202020204" pitchFamily="34" charset="0"/>
                <a:cs typeface="Arial" panose="020B0604020202020204" pitchFamily="34" charset="0"/>
              </a:rPr>
              <a:t>Tried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6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65" dirty="0">
                <a:latin typeface="Arial" panose="020B0604020202020204" pitchFamily="34" charset="0"/>
                <a:cs typeface="Arial" panose="020B0604020202020204" pitchFamily="34" charset="0"/>
              </a:rPr>
              <a:t>below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55" dirty="0">
                <a:latin typeface="Arial" panose="020B0604020202020204" pitchFamily="34" charset="0"/>
                <a:cs typeface="Arial" panose="020B0604020202020204" pitchFamily="34" charset="0"/>
              </a:rPr>
              <a:t>models  </a:t>
            </a:r>
            <a:r>
              <a:rPr sz="2000" spc="14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6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35" dirty="0">
                <a:latin typeface="Arial" panose="020B0604020202020204" pitchFamily="34" charset="0"/>
                <a:cs typeface="Arial" panose="020B0604020202020204" pitchFamily="34" charset="0"/>
              </a:rPr>
              <a:t>stipulated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30" dirty="0">
                <a:latin typeface="Arial" panose="020B0604020202020204" pitchFamily="34" charset="0"/>
                <a:cs typeface="Arial" panose="020B0604020202020204" pitchFamily="34" charset="0"/>
              </a:rPr>
              <a:t>time.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55" dirty="0"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35" dirty="0">
                <a:latin typeface="Arial" panose="020B0604020202020204" pitchFamily="34" charset="0"/>
                <a:cs typeface="Arial" panose="020B0604020202020204" pitchFamily="34" charset="0"/>
              </a:rPr>
              <a:t>along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85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30" dirty="0">
                <a:latin typeface="Arial" panose="020B0604020202020204" pitchFamily="34" charset="0"/>
                <a:cs typeface="Arial" panose="020B0604020202020204" pitchFamily="34" charset="0"/>
              </a:rPr>
              <a:t>GBM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40" dirty="0">
                <a:latin typeface="Arial" panose="020B0604020202020204" pitchFamily="34" charset="0"/>
                <a:cs typeface="Arial" panose="020B0604020202020204" pitchFamily="34" charset="0"/>
              </a:rPr>
              <a:t>provided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20" dirty="0"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85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0749" y="2743200"/>
            <a:ext cx="7507851" cy="300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04801" y="1676400"/>
            <a:ext cx="7239000" cy="21886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442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000" spc="110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Novel</a:t>
            </a:r>
            <a:r>
              <a:rPr sz="2000" spc="25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75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sz="2000" spc="25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65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000" spc="30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05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sz="2000" spc="25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30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r>
              <a:rPr sz="2000" spc="30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viz.</a:t>
            </a:r>
            <a:r>
              <a:rPr sz="2000" spc="25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30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splitting</a:t>
            </a:r>
            <a:r>
              <a:rPr sz="2000" spc="30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40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looking</a:t>
            </a:r>
            <a:r>
              <a:rPr sz="2000" spc="25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35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sz="2000" spc="30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60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000" spc="25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05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patterns,</a:t>
            </a:r>
            <a:r>
              <a:rPr sz="2000" spc="30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60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binning</a:t>
            </a:r>
            <a:r>
              <a:rPr sz="2000" spc="25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55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few</a:t>
            </a:r>
            <a:r>
              <a:rPr sz="2000" spc="30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14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000" spc="25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60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 </a:t>
            </a:r>
            <a:r>
              <a:rPr sz="2000" spc="100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sz="2000" spc="15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40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sz="2000" spc="20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50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sz="2000" spc="20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45" dirty="0">
                <a:solidFill>
                  <a:srgbClr val="FF4D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sz="2000" spc="20" dirty="0">
                <a:solidFill>
                  <a:srgbClr val="FF4D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05" dirty="0">
                <a:solidFill>
                  <a:srgbClr val="FF4D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sz="2000" spc="20" dirty="0">
                <a:solidFill>
                  <a:srgbClr val="FF4D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65" dirty="0" smtClean="0">
                <a:solidFill>
                  <a:srgbClr val="FF4D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080" indent="-342900">
              <a:lnSpc>
                <a:spcPct val="1442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000" spc="95" dirty="0" smtClean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000" spc="20" dirty="0" smtClean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75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sz="2000" spc="20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60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sz="2000" spc="20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85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sz="2000" spc="20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10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sz="2000" spc="20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200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made</a:t>
            </a:r>
            <a:r>
              <a:rPr sz="2000" spc="20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75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sz="2000" spc="20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20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accurate</a:t>
            </a:r>
            <a:r>
              <a:rPr sz="2000" spc="20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55" dirty="0">
                <a:solidFill>
                  <a:srgbClr val="0B2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2"/>
          <p:cNvSpPr/>
          <p:nvPr/>
        </p:nvSpPr>
        <p:spPr>
          <a:xfrm>
            <a:off x="304800" y="381000"/>
            <a:ext cx="590550" cy="590550"/>
          </a:xfrm>
          <a:custGeom>
            <a:avLst/>
            <a:gdLst/>
            <a:ahLst/>
            <a:cxnLst/>
            <a:rect l="l" t="t" r="r" b="b"/>
            <a:pathLst>
              <a:path w="590550" h="590550">
                <a:moveTo>
                  <a:pt x="295274" y="590549"/>
                </a:moveTo>
                <a:lnTo>
                  <a:pt x="237659" y="584931"/>
                </a:lnTo>
                <a:lnTo>
                  <a:pt x="182277" y="568073"/>
                </a:lnTo>
                <a:lnTo>
                  <a:pt x="131198" y="540833"/>
                </a:lnTo>
                <a:lnTo>
                  <a:pt x="86484" y="504066"/>
                </a:lnTo>
                <a:lnTo>
                  <a:pt x="49716" y="459351"/>
                </a:lnTo>
                <a:lnTo>
                  <a:pt x="22476" y="408272"/>
                </a:lnTo>
                <a:lnTo>
                  <a:pt x="5619" y="352890"/>
                </a:lnTo>
                <a:lnTo>
                  <a:pt x="0" y="295274"/>
                </a:lnTo>
                <a:lnTo>
                  <a:pt x="1404" y="266187"/>
                </a:lnTo>
                <a:lnTo>
                  <a:pt x="12643" y="209689"/>
                </a:lnTo>
                <a:lnTo>
                  <a:pt x="34905" y="155942"/>
                </a:lnTo>
                <a:lnTo>
                  <a:pt x="66909" y="108045"/>
                </a:lnTo>
                <a:lnTo>
                  <a:pt x="108045" y="66909"/>
                </a:lnTo>
                <a:lnTo>
                  <a:pt x="155942" y="34905"/>
                </a:lnTo>
                <a:lnTo>
                  <a:pt x="209689" y="12643"/>
                </a:lnTo>
                <a:lnTo>
                  <a:pt x="266187" y="1404"/>
                </a:lnTo>
                <a:lnTo>
                  <a:pt x="295274" y="0"/>
                </a:lnTo>
                <a:lnTo>
                  <a:pt x="324362" y="1404"/>
                </a:lnTo>
                <a:lnTo>
                  <a:pt x="380860" y="12643"/>
                </a:lnTo>
                <a:lnTo>
                  <a:pt x="434607" y="34905"/>
                </a:lnTo>
                <a:lnTo>
                  <a:pt x="482504" y="66909"/>
                </a:lnTo>
                <a:lnTo>
                  <a:pt x="523640" y="108045"/>
                </a:lnTo>
                <a:lnTo>
                  <a:pt x="555644" y="155942"/>
                </a:lnTo>
                <a:lnTo>
                  <a:pt x="577907" y="209689"/>
                </a:lnTo>
                <a:lnTo>
                  <a:pt x="589145" y="266187"/>
                </a:lnTo>
                <a:lnTo>
                  <a:pt x="590549" y="295274"/>
                </a:lnTo>
                <a:lnTo>
                  <a:pt x="589145" y="324362"/>
                </a:lnTo>
                <a:lnTo>
                  <a:pt x="577907" y="380860"/>
                </a:lnTo>
                <a:lnTo>
                  <a:pt x="555644" y="434607"/>
                </a:lnTo>
                <a:lnTo>
                  <a:pt x="523640" y="482504"/>
                </a:lnTo>
                <a:lnTo>
                  <a:pt x="482504" y="523640"/>
                </a:lnTo>
                <a:lnTo>
                  <a:pt x="434607" y="555644"/>
                </a:lnTo>
                <a:lnTo>
                  <a:pt x="380860" y="577907"/>
                </a:lnTo>
                <a:lnTo>
                  <a:pt x="324362" y="589145"/>
                </a:lnTo>
                <a:lnTo>
                  <a:pt x="295274" y="590549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/>
          <p:cNvSpPr txBox="1"/>
          <p:nvPr/>
        </p:nvSpPr>
        <p:spPr>
          <a:xfrm>
            <a:off x="485874" y="465632"/>
            <a:ext cx="208279" cy="3892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spc="13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350">
              <a:latin typeface="Arial"/>
              <a:cs typeface="Arial"/>
            </a:endParaRPr>
          </a:p>
        </p:txBody>
      </p:sp>
      <p:sp>
        <p:nvSpPr>
          <p:cNvPr id="9" name="object 4"/>
          <p:cNvSpPr txBox="1">
            <a:spLocks/>
          </p:cNvSpPr>
          <p:nvPr/>
        </p:nvSpPr>
        <p:spPr>
          <a:xfrm>
            <a:off x="1105921" y="552012"/>
            <a:ext cx="6845934" cy="419538"/>
          </a:xfrm>
          <a:prstGeom prst="rect">
            <a:avLst/>
          </a:prstGeom>
        </p:spPr>
        <p:txBody>
          <a:bodyPr vert="horz" wrap="square" lIns="0" tIns="55880" rIns="0" bIns="0" rtlCol="0" anchor="t">
            <a:spAutoFit/>
          </a:bodyPr>
          <a:lstStyle>
            <a:lvl1pPr algn="l" defTabSz="487695" rtl="0" eaLnBrk="1" latinLnBrk="0" hangingPunct="1">
              <a:spcBef>
                <a:spcPct val="0"/>
              </a:spcBef>
              <a:buNone/>
              <a:defRPr sz="384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 marR="5080">
              <a:lnSpc>
                <a:spcPts val="2550"/>
              </a:lnSpc>
              <a:spcBef>
                <a:spcPts val="440"/>
              </a:spcBef>
              <a:tabLst>
                <a:tab pos="3504565" algn="l"/>
                <a:tab pos="4138295" algn="l"/>
                <a:tab pos="5846445" algn="l"/>
              </a:tabLst>
            </a:pPr>
            <a:r>
              <a:rPr lang="en-IN" spc="114" smtClean="0"/>
              <a:t>IMPROVATION IN MODEL</a:t>
            </a:r>
            <a:endParaRPr lang="en-IN" spc="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457200"/>
            <a:ext cx="590550" cy="590550"/>
          </a:xfrm>
          <a:custGeom>
            <a:avLst/>
            <a:gdLst/>
            <a:ahLst/>
            <a:cxnLst/>
            <a:rect l="l" t="t" r="r" b="b"/>
            <a:pathLst>
              <a:path w="590550" h="590550">
                <a:moveTo>
                  <a:pt x="295274" y="590549"/>
                </a:moveTo>
                <a:lnTo>
                  <a:pt x="237659" y="584931"/>
                </a:lnTo>
                <a:lnTo>
                  <a:pt x="182277" y="568073"/>
                </a:lnTo>
                <a:lnTo>
                  <a:pt x="131198" y="540833"/>
                </a:lnTo>
                <a:lnTo>
                  <a:pt x="86484" y="504066"/>
                </a:lnTo>
                <a:lnTo>
                  <a:pt x="49716" y="459351"/>
                </a:lnTo>
                <a:lnTo>
                  <a:pt x="22476" y="408272"/>
                </a:lnTo>
                <a:lnTo>
                  <a:pt x="5619" y="352890"/>
                </a:lnTo>
                <a:lnTo>
                  <a:pt x="0" y="295274"/>
                </a:lnTo>
                <a:lnTo>
                  <a:pt x="1404" y="266187"/>
                </a:lnTo>
                <a:lnTo>
                  <a:pt x="12643" y="209689"/>
                </a:lnTo>
                <a:lnTo>
                  <a:pt x="34905" y="155942"/>
                </a:lnTo>
                <a:lnTo>
                  <a:pt x="66909" y="108045"/>
                </a:lnTo>
                <a:lnTo>
                  <a:pt x="108045" y="66909"/>
                </a:lnTo>
                <a:lnTo>
                  <a:pt x="155942" y="34905"/>
                </a:lnTo>
                <a:lnTo>
                  <a:pt x="209689" y="12643"/>
                </a:lnTo>
                <a:lnTo>
                  <a:pt x="266187" y="1404"/>
                </a:lnTo>
                <a:lnTo>
                  <a:pt x="295274" y="0"/>
                </a:lnTo>
                <a:lnTo>
                  <a:pt x="324362" y="1404"/>
                </a:lnTo>
                <a:lnTo>
                  <a:pt x="380860" y="12643"/>
                </a:lnTo>
                <a:lnTo>
                  <a:pt x="434607" y="34905"/>
                </a:lnTo>
                <a:lnTo>
                  <a:pt x="482504" y="66909"/>
                </a:lnTo>
                <a:lnTo>
                  <a:pt x="523640" y="108045"/>
                </a:lnTo>
                <a:lnTo>
                  <a:pt x="555644" y="155942"/>
                </a:lnTo>
                <a:lnTo>
                  <a:pt x="577907" y="209689"/>
                </a:lnTo>
                <a:lnTo>
                  <a:pt x="589145" y="266187"/>
                </a:lnTo>
                <a:lnTo>
                  <a:pt x="590549" y="295274"/>
                </a:lnTo>
                <a:lnTo>
                  <a:pt x="589145" y="324362"/>
                </a:lnTo>
                <a:lnTo>
                  <a:pt x="577907" y="380860"/>
                </a:lnTo>
                <a:lnTo>
                  <a:pt x="555644" y="434607"/>
                </a:lnTo>
                <a:lnTo>
                  <a:pt x="523640" y="482504"/>
                </a:lnTo>
                <a:lnTo>
                  <a:pt x="482504" y="523640"/>
                </a:lnTo>
                <a:lnTo>
                  <a:pt x="434607" y="555644"/>
                </a:lnTo>
                <a:lnTo>
                  <a:pt x="380860" y="577907"/>
                </a:lnTo>
                <a:lnTo>
                  <a:pt x="324362" y="589145"/>
                </a:lnTo>
                <a:lnTo>
                  <a:pt x="295274" y="590549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6418" y="541832"/>
            <a:ext cx="219710" cy="3892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spc="21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3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3189" y="440148"/>
            <a:ext cx="6080125" cy="6076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pc="-30" dirty="0" smtClean="0"/>
              <a:t>CHALLENGE</a:t>
            </a:r>
            <a:endParaRPr spc="-15" dirty="0"/>
          </a:p>
        </p:txBody>
      </p:sp>
      <p:sp>
        <p:nvSpPr>
          <p:cNvPr id="5" name="object 5"/>
          <p:cNvSpPr txBox="1"/>
          <p:nvPr/>
        </p:nvSpPr>
        <p:spPr>
          <a:xfrm>
            <a:off x="596899" y="1676400"/>
            <a:ext cx="6876416" cy="13417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200"/>
              </a:lnSpc>
              <a:spcBef>
                <a:spcPts val="95"/>
              </a:spcBef>
            </a:pPr>
            <a:r>
              <a:rPr sz="2000" spc="140" dirty="0">
                <a:solidFill>
                  <a:srgbClr val="0B2A52"/>
                </a:solidFill>
                <a:latin typeface="Arial"/>
                <a:cs typeface="Arial"/>
              </a:rPr>
              <a:t>Understanding</a:t>
            </a:r>
            <a:r>
              <a:rPr sz="2000" spc="25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0B2A52"/>
                </a:solidFill>
                <a:latin typeface="Arial"/>
                <a:cs typeface="Arial"/>
              </a:rPr>
              <a:t>the</a:t>
            </a:r>
            <a:r>
              <a:rPr sz="2000" spc="3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0B2A52"/>
                </a:solidFill>
                <a:latin typeface="Arial"/>
                <a:cs typeface="Arial"/>
              </a:rPr>
              <a:t>precise</a:t>
            </a:r>
            <a:r>
              <a:rPr sz="2000" spc="25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000" spc="135" dirty="0">
                <a:solidFill>
                  <a:srgbClr val="0B2A52"/>
                </a:solidFill>
                <a:latin typeface="Arial"/>
                <a:cs typeface="Arial"/>
              </a:rPr>
              <a:t>definition</a:t>
            </a:r>
            <a:r>
              <a:rPr sz="2000" spc="3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0B2A52"/>
                </a:solidFill>
                <a:latin typeface="Arial"/>
                <a:cs typeface="Arial"/>
              </a:rPr>
              <a:t>of</a:t>
            </a:r>
            <a:r>
              <a:rPr sz="2000" spc="25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0B2A52"/>
                </a:solidFill>
                <a:latin typeface="Arial"/>
                <a:cs typeface="Arial"/>
              </a:rPr>
              <a:t>the</a:t>
            </a:r>
            <a:r>
              <a:rPr sz="2000" spc="3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0B2A52"/>
                </a:solidFill>
                <a:latin typeface="Arial"/>
                <a:cs typeface="Arial"/>
              </a:rPr>
              <a:t>variables,</a:t>
            </a:r>
            <a:r>
              <a:rPr sz="2000" spc="25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000" spc="204" dirty="0">
                <a:solidFill>
                  <a:srgbClr val="0B2A52"/>
                </a:solidFill>
                <a:latin typeface="Arial"/>
                <a:cs typeface="Arial"/>
              </a:rPr>
              <a:t>might</a:t>
            </a:r>
            <a:r>
              <a:rPr sz="2000" spc="3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0B2A52"/>
                </a:solidFill>
                <a:latin typeface="Arial"/>
                <a:cs typeface="Arial"/>
              </a:rPr>
              <a:t>have</a:t>
            </a:r>
            <a:r>
              <a:rPr sz="2000" spc="25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000" spc="150" dirty="0">
                <a:solidFill>
                  <a:srgbClr val="0B2A52"/>
                </a:solidFill>
                <a:latin typeface="Arial"/>
                <a:cs typeface="Arial"/>
              </a:rPr>
              <a:t>accomplished</a:t>
            </a:r>
            <a:r>
              <a:rPr sz="2000" spc="3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0B2A52"/>
                </a:solidFill>
                <a:latin typeface="Arial"/>
                <a:cs typeface="Arial"/>
              </a:rPr>
              <a:t>feature  </a:t>
            </a:r>
            <a:r>
              <a:rPr sz="2000" spc="130" dirty="0">
                <a:solidFill>
                  <a:srgbClr val="0B2A52"/>
                </a:solidFill>
                <a:latin typeface="Arial"/>
                <a:cs typeface="Arial"/>
              </a:rPr>
              <a:t>engineering</a:t>
            </a:r>
            <a:endParaRPr sz="2000" dirty="0">
              <a:latin typeface="Arial"/>
              <a:cs typeface="Arial"/>
            </a:endParaRPr>
          </a:p>
          <a:p>
            <a:pPr marL="355600" marR="4203065" indent="-342900">
              <a:lnSpc>
                <a:spcPct val="144200"/>
              </a:lnSpc>
              <a:buFont typeface="Arial" panose="020B0604020202020204" pitchFamily="34" charset="0"/>
              <a:buChar char="•"/>
            </a:pPr>
            <a:r>
              <a:rPr sz="2000" spc="85" dirty="0">
                <a:solidFill>
                  <a:srgbClr val="FF4D0E"/>
                </a:solidFill>
                <a:latin typeface="Arial"/>
                <a:cs typeface="Arial"/>
              </a:rPr>
              <a:t>Large</a:t>
            </a:r>
            <a:r>
              <a:rPr sz="2000" spc="15" dirty="0">
                <a:solidFill>
                  <a:srgbClr val="FF4D0E"/>
                </a:solidFill>
                <a:latin typeface="Arial"/>
                <a:cs typeface="Arial"/>
              </a:rPr>
              <a:t> </a:t>
            </a:r>
            <a:r>
              <a:rPr sz="2000" spc="145" dirty="0">
                <a:solidFill>
                  <a:srgbClr val="FF4D0E"/>
                </a:solidFill>
                <a:latin typeface="Arial"/>
                <a:cs typeface="Arial"/>
              </a:rPr>
              <a:t>data</a:t>
            </a:r>
            <a:r>
              <a:rPr sz="2000" spc="20" dirty="0">
                <a:solidFill>
                  <a:srgbClr val="FF4D0E"/>
                </a:solidFill>
                <a:latin typeface="Arial"/>
                <a:cs typeface="Arial"/>
              </a:rPr>
              <a:t> </a:t>
            </a:r>
            <a:r>
              <a:rPr sz="2000" spc="90" dirty="0" smtClean="0">
                <a:solidFill>
                  <a:srgbClr val="FF4D0E"/>
                </a:solidFill>
                <a:latin typeface="Arial"/>
                <a:cs typeface="Arial"/>
              </a:rPr>
              <a:t>se</a:t>
            </a:r>
            <a:r>
              <a:rPr lang="en-IN" sz="2000" spc="90" dirty="0" smtClean="0">
                <a:solidFill>
                  <a:srgbClr val="FF4D0E"/>
                </a:solidFill>
                <a:latin typeface="Arial"/>
                <a:cs typeface="Arial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9781" y="0"/>
            <a:ext cx="3734435" cy="7315200"/>
          </a:xfrm>
          <a:custGeom>
            <a:avLst/>
            <a:gdLst/>
            <a:ahLst/>
            <a:cxnLst/>
            <a:rect l="l" t="t" r="r" b="b"/>
            <a:pathLst>
              <a:path w="3734434" h="7315200">
                <a:moveTo>
                  <a:pt x="0" y="7315200"/>
                </a:moveTo>
                <a:lnTo>
                  <a:pt x="3733819" y="7315200"/>
                </a:lnTo>
                <a:lnTo>
                  <a:pt x="3733819" y="0"/>
                </a:lnTo>
                <a:lnTo>
                  <a:pt x="0" y="0"/>
                </a:lnTo>
                <a:lnTo>
                  <a:pt x="0" y="731520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6019800" cy="7315200"/>
          </a:xfrm>
          <a:custGeom>
            <a:avLst/>
            <a:gdLst/>
            <a:ahLst/>
            <a:cxnLst/>
            <a:rect l="l" t="t" r="r" b="b"/>
            <a:pathLst>
              <a:path w="6019800" h="7315200">
                <a:moveTo>
                  <a:pt x="0" y="7315199"/>
                </a:moveTo>
                <a:lnTo>
                  <a:pt x="0" y="0"/>
                </a:lnTo>
                <a:lnTo>
                  <a:pt x="6019780" y="0"/>
                </a:lnTo>
                <a:lnTo>
                  <a:pt x="6019780" y="7315199"/>
                </a:lnTo>
                <a:lnTo>
                  <a:pt x="0" y="7315199"/>
                </a:lnTo>
                <a:close/>
              </a:path>
            </a:pathLst>
          </a:custGeom>
          <a:solidFill>
            <a:srgbClr val="0B2A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3292" y="0"/>
            <a:ext cx="248920" cy="133350"/>
          </a:xfrm>
          <a:custGeom>
            <a:avLst/>
            <a:gdLst/>
            <a:ahLst/>
            <a:cxnLst/>
            <a:rect l="l" t="t" r="r" b="b"/>
            <a:pathLst>
              <a:path w="248919" h="133350">
                <a:moveTo>
                  <a:pt x="117792" y="133349"/>
                </a:moveTo>
                <a:lnTo>
                  <a:pt x="0" y="133349"/>
                </a:lnTo>
                <a:lnTo>
                  <a:pt x="131113" y="0"/>
                </a:lnTo>
                <a:lnTo>
                  <a:pt x="248918" y="0"/>
                </a:lnTo>
                <a:lnTo>
                  <a:pt x="117792" y="133349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8308" y="0"/>
            <a:ext cx="248920" cy="133350"/>
          </a:xfrm>
          <a:custGeom>
            <a:avLst/>
            <a:gdLst/>
            <a:ahLst/>
            <a:cxnLst/>
            <a:rect l="l" t="t" r="r" b="b"/>
            <a:pathLst>
              <a:path w="248919" h="133350">
                <a:moveTo>
                  <a:pt x="117801" y="133349"/>
                </a:moveTo>
                <a:lnTo>
                  <a:pt x="0" y="133349"/>
                </a:lnTo>
                <a:lnTo>
                  <a:pt x="131109" y="0"/>
                </a:lnTo>
                <a:lnTo>
                  <a:pt x="248908" y="0"/>
                </a:lnTo>
                <a:lnTo>
                  <a:pt x="117801" y="133349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052" y="0"/>
            <a:ext cx="248920" cy="133350"/>
          </a:xfrm>
          <a:custGeom>
            <a:avLst/>
            <a:gdLst/>
            <a:ahLst/>
            <a:cxnLst/>
            <a:rect l="l" t="t" r="r" b="b"/>
            <a:pathLst>
              <a:path w="248920" h="133350">
                <a:moveTo>
                  <a:pt x="117783" y="133349"/>
                </a:moveTo>
                <a:lnTo>
                  <a:pt x="0" y="133349"/>
                </a:lnTo>
                <a:lnTo>
                  <a:pt x="131111" y="0"/>
                </a:lnTo>
                <a:lnTo>
                  <a:pt x="248902" y="0"/>
                </a:lnTo>
                <a:lnTo>
                  <a:pt x="117783" y="133349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5791" y="0"/>
            <a:ext cx="249554" cy="133350"/>
          </a:xfrm>
          <a:custGeom>
            <a:avLst/>
            <a:gdLst/>
            <a:ahLst/>
            <a:cxnLst/>
            <a:rect l="l" t="t" r="r" b="b"/>
            <a:pathLst>
              <a:path w="249555" h="133350">
                <a:moveTo>
                  <a:pt x="117817" y="133349"/>
                </a:moveTo>
                <a:lnTo>
                  <a:pt x="0" y="133349"/>
                </a:lnTo>
                <a:lnTo>
                  <a:pt x="131128" y="0"/>
                </a:lnTo>
                <a:lnTo>
                  <a:pt x="248930" y="0"/>
                </a:lnTo>
                <a:lnTo>
                  <a:pt x="117817" y="133349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47056" y="0"/>
            <a:ext cx="248920" cy="133350"/>
          </a:xfrm>
          <a:custGeom>
            <a:avLst/>
            <a:gdLst/>
            <a:ahLst/>
            <a:cxnLst/>
            <a:rect l="l" t="t" r="r" b="b"/>
            <a:pathLst>
              <a:path w="248919" h="133350">
                <a:moveTo>
                  <a:pt x="117790" y="133349"/>
                </a:moveTo>
                <a:lnTo>
                  <a:pt x="0" y="133349"/>
                </a:lnTo>
                <a:lnTo>
                  <a:pt x="131123" y="0"/>
                </a:lnTo>
                <a:lnTo>
                  <a:pt x="248909" y="0"/>
                </a:lnTo>
                <a:lnTo>
                  <a:pt x="117790" y="133349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0783" y="0"/>
            <a:ext cx="248920" cy="133350"/>
          </a:xfrm>
          <a:custGeom>
            <a:avLst/>
            <a:gdLst/>
            <a:ahLst/>
            <a:cxnLst/>
            <a:rect l="l" t="t" r="r" b="b"/>
            <a:pathLst>
              <a:path w="248920" h="133350">
                <a:moveTo>
                  <a:pt x="117788" y="133349"/>
                </a:moveTo>
                <a:lnTo>
                  <a:pt x="0" y="133349"/>
                </a:lnTo>
                <a:lnTo>
                  <a:pt x="131113" y="0"/>
                </a:lnTo>
                <a:lnTo>
                  <a:pt x="248915" y="0"/>
                </a:lnTo>
                <a:lnTo>
                  <a:pt x="117788" y="133349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4545" y="0"/>
            <a:ext cx="248920" cy="133350"/>
          </a:xfrm>
          <a:custGeom>
            <a:avLst/>
            <a:gdLst/>
            <a:ahLst/>
            <a:cxnLst/>
            <a:rect l="l" t="t" r="r" b="b"/>
            <a:pathLst>
              <a:path w="248919" h="133350">
                <a:moveTo>
                  <a:pt x="117799" y="133349"/>
                </a:moveTo>
                <a:lnTo>
                  <a:pt x="0" y="133349"/>
                </a:lnTo>
                <a:lnTo>
                  <a:pt x="131119" y="0"/>
                </a:lnTo>
                <a:lnTo>
                  <a:pt x="248918" y="0"/>
                </a:lnTo>
                <a:lnTo>
                  <a:pt x="117799" y="133349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519" y="0"/>
            <a:ext cx="249554" cy="133350"/>
          </a:xfrm>
          <a:custGeom>
            <a:avLst/>
            <a:gdLst/>
            <a:ahLst/>
            <a:cxnLst/>
            <a:rect l="l" t="t" r="r" b="b"/>
            <a:pathLst>
              <a:path w="249554" h="133350">
                <a:moveTo>
                  <a:pt x="117817" y="133349"/>
                </a:moveTo>
                <a:lnTo>
                  <a:pt x="0" y="133349"/>
                </a:lnTo>
                <a:lnTo>
                  <a:pt x="131127" y="0"/>
                </a:lnTo>
                <a:lnTo>
                  <a:pt x="248930" y="0"/>
                </a:lnTo>
                <a:lnTo>
                  <a:pt x="117817" y="133349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87630" cy="88900"/>
          </a:xfrm>
          <a:custGeom>
            <a:avLst/>
            <a:gdLst/>
            <a:ahLst/>
            <a:cxnLst/>
            <a:rect l="l" t="t" r="r" b="b"/>
            <a:pathLst>
              <a:path w="87630" h="88900">
                <a:moveTo>
                  <a:pt x="0" y="88673"/>
                </a:moveTo>
                <a:lnTo>
                  <a:pt x="0" y="0"/>
                </a:lnTo>
                <a:lnTo>
                  <a:pt x="87186" y="0"/>
                </a:lnTo>
                <a:lnTo>
                  <a:pt x="0" y="88673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54823" y="54569"/>
            <a:ext cx="80010" cy="81280"/>
          </a:xfrm>
          <a:custGeom>
            <a:avLst/>
            <a:gdLst/>
            <a:ahLst/>
            <a:cxnLst/>
            <a:rect l="l" t="t" r="r" b="b"/>
            <a:pathLst>
              <a:path w="80010" h="81280">
                <a:moveTo>
                  <a:pt x="79723" y="81090"/>
                </a:moveTo>
                <a:lnTo>
                  <a:pt x="0" y="81090"/>
                </a:lnTo>
                <a:lnTo>
                  <a:pt x="79723" y="0"/>
                </a:lnTo>
                <a:lnTo>
                  <a:pt x="79723" y="81090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50797" y="0"/>
            <a:ext cx="249554" cy="133350"/>
          </a:xfrm>
          <a:custGeom>
            <a:avLst/>
            <a:gdLst/>
            <a:ahLst/>
            <a:cxnLst/>
            <a:rect l="l" t="t" r="r" b="b"/>
            <a:pathLst>
              <a:path w="249555" h="133350">
                <a:moveTo>
                  <a:pt x="117799" y="133349"/>
                </a:moveTo>
                <a:lnTo>
                  <a:pt x="0" y="133349"/>
                </a:lnTo>
                <a:lnTo>
                  <a:pt x="131130" y="0"/>
                </a:lnTo>
                <a:lnTo>
                  <a:pt x="248931" y="0"/>
                </a:lnTo>
                <a:lnTo>
                  <a:pt x="117799" y="133349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49573" y="0"/>
            <a:ext cx="248920" cy="133350"/>
          </a:xfrm>
          <a:custGeom>
            <a:avLst/>
            <a:gdLst/>
            <a:ahLst/>
            <a:cxnLst/>
            <a:rect l="l" t="t" r="r" b="b"/>
            <a:pathLst>
              <a:path w="248919" h="133350">
                <a:moveTo>
                  <a:pt x="117776" y="133349"/>
                </a:moveTo>
                <a:lnTo>
                  <a:pt x="0" y="133349"/>
                </a:lnTo>
                <a:lnTo>
                  <a:pt x="131109" y="0"/>
                </a:lnTo>
                <a:lnTo>
                  <a:pt x="248906" y="0"/>
                </a:lnTo>
                <a:lnTo>
                  <a:pt x="117776" y="133349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2068" y="0"/>
            <a:ext cx="248920" cy="133350"/>
          </a:xfrm>
          <a:custGeom>
            <a:avLst/>
            <a:gdLst/>
            <a:ahLst/>
            <a:cxnLst/>
            <a:rect l="l" t="t" r="r" b="b"/>
            <a:pathLst>
              <a:path w="248919" h="133350">
                <a:moveTo>
                  <a:pt x="117801" y="133349"/>
                </a:moveTo>
                <a:lnTo>
                  <a:pt x="0" y="133349"/>
                </a:lnTo>
                <a:lnTo>
                  <a:pt x="131110" y="0"/>
                </a:lnTo>
                <a:lnTo>
                  <a:pt x="248922" y="0"/>
                </a:lnTo>
                <a:lnTo>
                  <a:pt x="117801" y="133349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55821" y="0"/>
            <a:ext cx="248920" cy="133350"/>
          </a:xfrm>
          <a:custGeom>
            <a:avLst/>
            <a:gdLst/>
            <a:ahLst/>
            <a:cxnLst/>
            <a:rect l="l" t="t" r="r" b="b"/>
            <a:pathLst>
              <a:path w="248919" h="133350">
                <a:moveTo>
                  <a:pt x="117823" y="133349"/>
                </a:moveTo>
                <a:lnTo>
                  <a:pt x="0" y="133349"/>
                </a:lnTo>
                <a:lnTo>
                  <a:pt x="131131" y="0"/>
                </a:lnTo>
                <a:lnTo>
                  <a:pt x="248921" y="0"/>
                </a:lnTo>
                <a:lnTo>
                  <a:pt x="117823" y="133349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54570" y="0"/>
            <a:ext cx="249554" cy="133350"/>
          </a:xfrm>
          <a:custGeom>
            <a:avLst/>
            <a:gdLst/>
            <a:ahLst/>
            <a:cxnLst/>
            <a:rect l="l" t="t" r="r" b="b"/>
            <a:pathLst>
              <a:path w="249555" h="133350">
                <a:moveTo>
                  <a:pt x="117823" y="133349"/>
                </a:moveTo>
                <a:lnTo>
                  <a:pt x="0" y="133349"/>
                </a:lnTo>
                <a:lnTo>
                  <a:pt x="131131" y="0"/>
                </a:lnTo>
                <a:lnTo>
                  <a:pt x="248934" y="0"/>
                </a:lnTo>
                <a:lnTo>
                  <a:pt x="117823" y="133349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53319" y="0"/>
            <a:ext cx="248920" cy="133350"/>
          </a:xfrm>
          <a:custGeom>
            <a:avLst/>
            <a:gdLst/>
            <a:ahLst/>
            <a:cxnLst/>
            <a:rect l="l" t="t" r="r" b="b"/>
            <a:pathLst>
              <a:path w="248919" h="133350">
                <a:moveTo>
                  <a:pt x="117823" y="133349"/>
                </a:moveTo>
                <a:lnTo>
                  <a:pt x="0" y="133349"/>
                </a:lnTo>
                <a:lnTo>
                  <a:pt x="131121" y="0"/>
                </a:lnTo>
                <a:lnTo>
                  <a:pt x="248923" y="0"/>
                </a:lnTo>
                <a:lnTo>
                  <a:pt x="117823" y="133349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58484" y="57003"/>
            <a:ext cx="75565" cy="76835"/>
          </a:xfrm>
          <a:custGeom>
            <a:avLst/>
            <a:gdLst/>
            <a:ahLst/>
            <a:cxnLst/>
            <a:rect l="l" t="t" r="r" b="b"/>
            <a:pathLst>
              <a:path w="75564" h="76835">
                <a:moveTo>
                  <a:pt x="75074" y="76347"/>
                </a:moveTo>
                <a:lnTo>
                  <a:pt x="0" y="76347"/>
                </a:lnTo>
                <a:lnTo>
                  <a:pt x="75074" y="0"/>
                </a:lnTo>
                <a:lnTo>
                  <a:pt x="75074" y="76347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33407" y="0"/>
            <a:ext cx="172085" cy="133350"/>
          </a:xfrm>
          <a:custGeom>
            <a:avLst/>
            <a:gdLst/>
            <a:ahLst/>
            <a:cxnLst/>
            <a:rect l="l" t="t" r="r" b="b"/>
            <a:pathLst>
              <a:path w="172085" h="133350">
                <a:moveTo>
                  <a:pt x="40385" y="133349"/>
                </a:moveTo>
                <a:lnTo>
                  <a:pt x="0" y="133349"/>
                </a:lnTo>
                <a:lnTo>
                  <a:pt x="0" y="54608"/>
                </a:lnTo>
                <a:lnTo>
                  <a:pt x="53697" y="0"/>
                </a:lnTo>
                <a:lnTo>
                  <a:pt x="171499" y="0"/>
                </a:lnTo>
                <a:lnTo>
                  <a:pt x="40385" y="133349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57240" y="0"/>
            <a:ext cx="248920" cy="133350"/>
          </a:xfrm>
          <a:custGeom>
            <a:avLst/>
            <a:gdLst/>
            <a:ahLst/>
            <a:cxnLst/>
            <a:rect l="l" t="t" r="r" b="b"/>
            <a:pathLst>
              <a:path w="248920" h="133350">
                <a:moveTo>
                  <a:pt x="117796" y="133349"/>
                </a:moveTo>
                <a:lnTo>
                  <a:pt x="0" y="133349"/>
                </a:lnTo>
                <a:lnTo>
                  <a:pt x="131118" y="0"/>
                </a:lnTo>
                <a:lnTo>
                  <a:pt x="248910" y="0"/>
                </a:lnTo>
                <a:lnTo>
                  <a:pt x="117796" y="133349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41136" y="6284282"/>
            <a:ext cx="285750" cy="398780"/>
          </a:xfrm>
          <a:custGeom>
            <a:avLst/>
            <a:gdLst/>
            <a:ahLst/>
            <a:cxnLst/>
            <a:rect l="l" t="t" r="r" b="b"/>
            <a:pathLst>
              <a:path w="285750" h="398779">
                <a:moveTo>
                  <a:pt x="285750" y="280983"/>
                </a:moveTo>
                <a:lnTo>
                  <a:pt x="285750" y="398775"/>
                </a:lnTo>
                <a:lnTo>
                  <a:pt x="0" y="117817"/>
                </a:lnTo>
                <a:lnTo>
                  <a:pt x="0" y="0"/>
                </a:lnTo>
                <a:lnTo>
                  <a:pt x="285750" y="280983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41136" y="5479295"/>
            <a:ext cx="285750" cy="398780"/>
          </a:xfrm>
          <a:custGeom>
            <a:avLst/>
            <a:gdLst/>
            <a:ahLst/>
            <a:cxnLst/>
            <a:rect l="l" t="t" r="r" b="b"/>
            <a:pathLst>
              <a:path w="285750" h="398779">
                <a:moveTo>
                  <a:pt x="285750" y="280944"/>
                </a:moveTo>
                <a:lnTo>
                  <a:pt x="285750" y="398746"/>
                </a:lnTo>
                <a:lnTo>
                  <a:pt x="0" y="117796"/>
                </a:lnTo>
                <a:lnTo>
                  <a:pt x="0" y="0"/>
                </a:lnTo>
                <a:lnTo>
                  <a:pt x="285750" y="280944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41136" y="6485544"/>
            <a:ext cx="285750" cy="398780"/>
          </a:xfrm>
          <a:custGeom>
            <a:avLst/>
            <a:gdLst/>
            <a:ahLst/>
            <a:cxnLst/>
            <a:rect l="l" t="t" r="r" b="b"/>
            <a:pathLst>
              <a:path w="285750" h="398779">
                <a:moveTo>
                  <a:pt x="285750" y="280969"/>
                </a:moveTo>
                <a:lnTo>
                  <a:pt x="285750" y="398752"/>
                </a:lnTo>
                <a:lnTo>
                  <a:pt x="0" y="117799"/>
                </a:lnTo>
                <a:lnTo>
                  <a:pt x="0" y="0"/>
                </a:lnTo>
                <a:lnTo>
                  <a:pt x="285750" y="280969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41136" y="5881783"/>
            <a:ext cx="285750" cy="398780"/>
          </a:xfrm>
          <a:custGeom>
            <a:avLst/>
            <a:gdLst/>
            <a:ahLst/>
            <a:cxnLst/>
            <a:rect l="l" t="t" r="r" b="b"/>
            <a:pathLst>
              <a:path w="285750" h="398779">
                <a:moveTo>
                  <a:pt x="285750" y="280958"/>
                </a:moveTo>
                <a:lnTo>
                  <a:pt x="285750" y="398775"/>
                </a:lnTo>
                <a:lnTo>
                  <a:pt x="0" y="117785"/>
                </a:lnTo>
                <a:lnTo>
                  <a:pt x="0" y="0"/>
                </a:lnTo>
                <a:lnTo>
                  <a:pt x="285750" y="280958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41136" y="5680535"/>
            <a:ext cx="285750" cy="398780"/>
          </a:xfrm>
          <a:custGeom>
            <a:avLst/>
            <a:gdLst/>
            <a:ahLst/>
            <a:cxnLst/>
            <a:rect l="l" t="t" r="r" b="b"/>
            <a:pathLst>
              <a:path w="285750" h="398779">
                <a:moveTo>
                  <a:pt x="285750" y="280969"/>
                </a:moveTo>
                <a:lnTo>
                  <a:pt x="285750" y="398759"/>
                </a:lnTo>
                <a:lnTo>
                  <a:pt x="0" y="117781"/>
                </a:lnTo>
                <a:lnTo>
                  <a:pt x="0" y="0"/>
                </a:lnTo>
                <a:lnTo>
                  <a:pt x="285750" y="280969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41136" y="6686791"/>
            <a:ext cx="285750" cy="398780"/>
          </a:xfrm>
          <a:custGeom>
            <a:avLst/>
            <a:gdLst/>
            <a:ahLst/>
            <a:cxnLst/>
            <a:rect l="l" t="t" r="r" b="b"/>
            <a:pathLst>
              <a:path w="285750" h="398779">
                <a:moveTo>
                  <a:pt x="285750" y="280987"/>
                </a:moveTo>
                <a:lnTo>
                  <a:pt x="285750" y="398775"/>
                </a:lnTo>
                <a:lnTo>
                  <a:pt x="0" y="117817"/>
                </a:lnTo>
                <a:lnTo>
                  <a:pt x="0" y="0"/>
                </a:lnTo>
                <a:lnTo>
                  <a:pt x="285750" y="280987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41136" y="6083036"/>
            <a:ext cx="285750" cy="398780"/>
          </a:xfrm>
          <a:custGeom>
            <a:avLst/>
            <a:gdLst/>
            <a:ahLst/>
            <a:cxnLst/>
            <a:rect l="l" t="t" r="r" b="b"/>
            <a:pathLst>
              <a:path w="285750" h="398779">
                <a:moveTo>
                  <a:pt x="285750" y="280969"/>
                </a:moveTo>
                <a:lnTo>
                  <a:pt x="285750" y="398768"/>
                </a:lnTo>
                <a:lnTo>
                  <a:pt x="0" y="117799"/>
                </a:lnTo>
                <a:lnTo>
                  <a:pt x="0" y="0"/>
                </a:lnTo>
                <a:lnTo>
                  <a:pt x="285750" y="280969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41136" y="6888055"/>
            <a:ext cx="285750" cy="398780"/>
          </a:xfrm>
          <a:custGeom>
            <a:avLst/>
            <a:gdLst/>
            <a:ahLst/>
            <a:cxnLst/>
            <a:rect l="l" t="t" r="r" b="b"/>
            <a:pathLst>
              <a:path w="285750" h="398779">
                <a:moveTo>
                  <a:pt x="285750" y="280958"/>
                </a:moveTo>
                <a:lnTo>
                  <a:pt x="285750" y="398775"/>
                </a:lnTo>
                <a:lnTo>
                  <a:pt x="0" y="117787"/>
                </a:lnTo>
                <a:lnTo>
                  <a:pt x="0" y="0"/>
                </a:lnTo>
                <a:lnTo>
                  <a:pt x="285750" y="280958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41136" y="7089319"/>
            <a:ext cx="229732" cy="225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45795" y="4389533"/>
            <a:ext cx="81280" cy="80010"/>
          </a:xfrm>
          <a:custGeom>
            <a:avLst/>
            <a:gdLst/>
            <a:ahLst/>
            <a:cxnLst/>
            <a:rect l="l" t="t" r="r" b="b"/>
            <a:pathLst>
              <a:path w="81279" h="80010">
                <a:moveTo>
                  <a:pt x="81090" y="0"/>
                </a:moveTo>
                <a:lnTo>
                  <a:pt x="81090" y="79723"/>
                </a:lnTo>
                <a:lnTo>
                  <a:pt x="0" y="0"/>
                </a:lnTo>
                <a:lnTo>
                  <a:pt x="81090" y="0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41136" y="5076757"/>
            <a:ext cx="285750" cy="399415"/>
          </a:xfrm>
          <a:custGeom>
            <a:avLst/>
            <a:gdLst/>
            <a:ahLst/>
            <a:cxnLst/>
            <a:rect l="l" t="t" r="r" b="b"/>
            <a:pathLst>
              <a:path w="285750" h="399414">
                <a:moveTo>
                  <a:pt x="285750" y="280996"/>
                </a:moveTo>
                <a:lnTo>
                  <a:pt x="285750" y="398796"/>
                </a:lnTo>
                <a:lnTo>
                  <a:pt x="0" y="117801"/>
                </a:lnTo>
                <a:lnTo>
                  <a:pt x="0" y="0"/>
                </a:lnTo>
                <a:lnTo>
                  <a:pt x="285750" y="280996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41136" y="5278008"/>
            <a:ext cx="285750" cy="398780"/>
          </a:xfrm>
          <a:custGeom>
            <a:avLst/>
            <a:gdLst/>
            <a:ahLst/>
            <a:cxnLst/>
            <a:rect l="l" t="t" r="r" b="b"/>
            <a:pathLst>
              <a:path w="285750" h="398779">
                <a:moveTo>
                  <a:pt x="285750" y="280992"/>
                </a:moveTo>
                <a:lnTo>
                  <a:pt x="285750" y="398768"/>
                </a:lnTo>
                <a:lnTo>
                  <a:pt x="0" y="117819"/>
                </a:lnTo>
                <a:lnTo>
                  <a:pt x="0" y="0"/>
                </a:lnTo>
                <a:lnTo>
                  <a:pt x="285750" y="280992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41136" y="4875506"/>
            <a:ext cx="285750" cy="398780"/>
          </a:xfrm>
          <a:custGeom>
            <a:avLst/>
            <a:gdLst/>
            <a:ahLst/>
            <a:cxnLst/>
            <a:rect l="l" t="t" r="r" b="b"/>
            <a:pathLst>
              <a:path w="285750" h="398779">
                <a:moveTo>
                  <a:pt x="285750" y="280974"/>
                </a:moveTo>
                <a:lnTo>
                  <a:pt x="285750" y="398775"/>
                </a:lnTo>
                <a:lnTo>
                  <a:pt x="0" y="117824"/>
                </a:lnTo>
                <a:lnTo>
                  <a:pt x="0" y="0"/>
                </a:lnTo>
                <a:lnTo>
                  <a:pt x="285750" y="280974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41136" y="4389533"/>
            <a:ext cx="285750" cy="281305"/>
          </a:xfrm>
          <a:custGeom>
            <a:avLst/>
            <a:gdLst/>
            <a:ahLst/>
            <a:cxnLst/>
            <a:rect l="l" t="t" r="r" b="b"/>
            <a:pathLst>
              <a:path w="285750" h="281304">
                <a:moveTo>
                  <a:pt x="285750" y="163172"/>
                </a:moveTo>
                <a:lnTo>
                  <a:pt x="285750" y="280996"/>
                </a:lnTo>
                <a:lnTo>
                  <a:pt x="0" y="0"/>
                </a:lnTo>
                <a:lnTo>
                  <a:pt x="119774" y="0"/>
                </a:lnTo>
                <a:lnTo>
                  <a:pt x="285750" y="163172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41136" y="4473005"/>
            <a:ext cx="285750" cy="398780"/>
          </a:xfrm>
          <a:custGeom>
            <a:avLst/>
            <a:gdLst/>
            <a:ahLst/>
            <a:cxnLst/>
            <a:rect l="l" t="t" r="r" b="b"/>
            <a:pathLst>
              <a:path w="285750" h="398779">
                <a:moveTo>
                  <a:pt x="285750" y="280951"/>
                </a:moveTo>
                <a:lnTo>
                  <a:pt x="285750" y="398775"/>
                </a:lnTo>
                <a:lnTo>
                  <a:pt x="0" y="117778"/>
                </a:lnTo>
                <a:lnTo>
                  <a:pt x="0" y="0"/>
                </a:lnTo>
                <a:lnTo>
                  <a:pt x="285750" y="280951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41136" y="4674278"/>
            <a:ext cx="285750" cy="398780"/>
          </a:xfrm>
          <a:custGeom>
            <a:avLst/>
            <a:gdLst/>
            <a:ahLst/>
            <a:cxnLst/>
            <a:rect l="l" t="t" r="r" b="b"/>
            <a:pathLst>
              <a:path w="285750" h="398779">
                <a:moveTo>
                  <a:pt x="285750" y="280928"/>
                </a:moveTo>
                <a:lnTo>
                  <a:pt x="285750" y="398752"/>
                </a:lnTo>
                <a:lnTo>
                  <a:pt x="0" y="117778"/>
                </a:lnTo>
                <a:lnTo>
                  <a:pt x="0" y="0"/>
                </a:lnTo>
                <a:lnTo>
                  <a:pt x="285750" y="280928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32687" y="3572713"/>
            <a:ext cx="92075" cy="90805"/>
          </a:xfrm>
          <a:custGeom>
            <a:avLst/>
            <a:gdLst/>
            <a:ahLst/>
            <a:cxnLst/>
            <a:rect l="l" t="t" r="r" b="b"/>
            <a:pathLst>
              <a:path w="92075" h="90804">
                <a:moveTo>
                  <a:pt x="91888" y="0"/>
                </a:moveTo>
                <a:lnTo>
                  <a:pt x="91888" y="90345"/>
                </a:lnTo>
                <a:lnTo>
                  <a:pt x="0" y="0"/>
                </a:lnTo>
                <a:lnTo>
                  <a:pt x="91888" y="0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41136" y="3572713"/>
            <a:ext cx="283845" cy="292100"/>
          </a:xfrm>
          <a:custGeom>
            <a:avLst/>
            <a:gdLst/>
            <a:ahLst/>
            <a:cxnLst/>
            <a:rect l="l" t="t" r="r" b="b"/>
            <a:pathLst>
              <a:path w="283845" h="292100">
                <a:moveTo>
                  <a:pt x="283439" y="173826"/>
                </a:moveTo>
                <a:lnTo>
                  <a:pt x="283439" y="291614"/>
                </a:lnTo>
                <a:lnTo>
                  <a:pt x="0" y="12928"/>
                </a:lnTo>
                <a:lnTo>
                  <a:pt x="0" y="0"/>
                </a:lnTo>
                <a:lnTo>
                  <a:pt x="106666" y="0"/>
                </a:lnTo>
                <a:lnTo>
                  <a:pt x="283439" y="173826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41136" y="3669088"/>
            <a:ext cx="285750" cy="398780"/>
          </a:xfrm>
          <a:custGeom>
            <a:avLst/>
            <a:gdLst/>
            <a:ahLst/>
            <a:cxnLst/>
            <a:rect l="l" t="t" r="r" b="b"/>
            <a:pathLst>
              <a:path w="285750" h="398779">
                <a:moveTo>
                  <a:pt x="285750" y="280958"/>
                </a:moveTo>
                <a:lnTo>
                  <a:pt x="285750" y="398775"/>
                </a:lnTo>
                <a:lnTo>
                  <a:pt x="0" y="117787"/>
                </a:lnTo>
                <a:lnTo>
                  <a:pt x="0" y="0"/>
                </a:lnTo>
                <a:lnTo>
                  <a:pt x="285750" y="280958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41136" y="4272851"/>
            <a:ext cx="120014" cy="118110"/>
          </a:xfrm>
          <a:custGeom>
            <a:avLst/>
            <a:gdLst/>
            <a:ahLst/>
            <a:cxnLst/>
            <a:rect l="l" t="t" r="r" b="b"/>
            <a:pathLst>
              <a:path w="120014" h="118110">
                <a:moveTo>
                  <a:pt x="119814" y="117817"/>
                </a:moveTo>
                <a:lnTo>
                  <a:pt x="0" y="117796"/>
                </a:lnTo>
                <a:lnTo>
                  <a:pt x="0" y="0"/>
                </a:lnTo>
                <a:lnTo>
                  <a:pt x="119814" y="117817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41136" y="4071596"/>
            <a:ext cx="285750" cy="319405"/>
          </a:xfrm>
          <a:custGeom>
            <a:avLst/>
            <a:gdLst/>
            <a:ahLst/>
            <a:cxnLst/>
            <a:rect l="l" t="t" r="r" b="b"/>
            <a:pathLst>
              <a:path w="285750" h="319404">
                <a:moveTo>
                  <a:pt x="285750" y="280958"/>
                </a:moveTo>
                <a:lnTo>
                  <a:pt x="285750" y="319072"/>
                </a:lnTo>
                <a:lnTo>
                  <a:pt x="204698" y="319072"/>
                </a:lnTo>
                <a:lnTo>
                  <a:pt x="0" y="117787"/>
                </a:lnTo>
                <a:lnTo>
                  <a:pt x="0" y="0"/>
                </a:lnTo>
                <a:lnTo>
                  <a:pt x="285750" y="280958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41136" y="3870352"/>
            <a:ext cx="285750" cy="398780"/>
          </a:xfrm>
          <a:custGeom>
            <a:avLst/>
            <a:gdLst/>
            <a:ahLst/>
            <a:cxnLst/>
            <a:rect l="l" t="t" r="r" b="b"/>
            <a:pathLst>
              <a:path w="285750" h="398779">
                <a:moveTo>
                  <a:pt x="285750" y="280958"/>
                </a:moveTo>
                <a:lnTo>
                  <a:pt x="285750" y="398755"/>
                </a:lnTo>
                <a:lnTo>
                  <a:pt x="0" y="117787"/>
                </a:lnTo>
                <a:lnTo>
                  <a:pt x="0" y="0"/>
                </a:lnTo>
                <a:lnTo>
                  <a:pt x="285750" y="280958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549275" y="2160176"/>
            <a:ext cx="4472940" cy="699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500"/>
              </a:lnSpc>
              <a:spcBef>
                <a:spcPts val="95"/>
              </a:spcBef>
              <a:tabLst>
                <a:tab pos="904875" algn="l"/>
                <a:tab pos="2597785" algn="l"/>
              </a:tabLst>
            </a:pPr>
            <a:r>
              <a:rPr lang="en-IN" sz="4150" spc="190" dirty="0" smtClean="0">
                <a:solidFill>
                  <a:srgbClr val="FFFFFF"/>
                </a:solidFill>
              </a:rPr>
              <a:t>THE END !</a:t>
            </a:r>
            <a:endParaRPr sz="36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46267" y="6841261"/>
            <a:ext cx="398780" cy="285750"/>
          </a:xfrm>
          <a:custGeom>
            <a:avLst/>
            <a:gdLst/>
            <a:ahLst/>
            <a:cxnLst/>
            <a:rect l="l" t="t" r="r" b="b"/>
            <a:pathLst>
              <a:path w="398779" h="285750">
                <a:moveTo>
                  <a:pt x="117792" y="285750"/>
                </a:moveTo>
                <a:lnTo>
                  <a:pt x="0" y="285750"/>
                </a:lnTo>
                <a:lnTo>
                  <a:pt x="280958" y="0"/>
                </a:lnTo>
                <a:lnTo>
                  <a:pt x="398775" y="0"/>
                </a:lnTo>
                <a:lnTo>
                  <a:pt x="117792" y="28575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1284" y="6841261"/>
            <a:ext cx="398780" cy="285750"/>
          </a:xfrm>
          <a:custGeom>
            <a:avLst/>
            <a:gdLst/>
            <a:ahLst/>
            <a:cxnLst/>
            <a:rect l="l" t="t" r="r" b="b"/>
            <a:pathLst>
              <a:path w="398779" h="285750">
                <a:moveTo>
                  <a:pt x="117801" y="285750"/>
                </a:moveTo>
                <a:lnTo>
                  <a:pt x="0" y="285750"/>
                </a:lnTo>
                <a:lnTo>
                  <a:pt x="280949" y="0"/>
                </a:lnTo>
                <a:lnTo>
                  <a:pt x="398746" y="0"/>
                </a:lnTo>
                <a:lnTo>
                  <a:pt x="117801" y="28575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45027" y="6841261"/>
            <a:ext cx="398780" cy="285750"/>
          </a:xfrm>
          <a:custGeom>
            <a:avLst/>
            <a:gdLst/>
            <a:ahLst/>
            <a:cxnLst/>
            <a:rect l="l" t="t" r="r" b="b"/>
            <a:pathLst>
              <a:path w="398779" h="285750">
                <a:moveTo>
                  <a:pt x="117783" y="285750"/>
                </a:moveTo>
                <a:lnTo>
                  <a:pt x="0" y="285750"/>
                </a:lnTo>
                <a:lnTo>
                  <a:pt x="280953" y="0"/>
                </a:lnTo>
                <a:lnTo>
                  <a:pt x="398752" y="0"/>
                </a:lnTo>
                <a:lnTo>
                  <a:pt x="117783" y="28575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48766" y="6841261"/>
            <a:ext cx="398780" cy="285750"/>
          </a:xfrm>
          <a:custGeom>
            <a:avLst/>
            <a:gdLst/>
            <a:ahLst/>
            <a:cxnLst/>
            <a:rect l="l" t="t" r="r" b="b"/>
            <a:pathLst>
              <a:path w="398779" h="285750">
                <a:moveTo>
                  <a:pt x="117817" y="285750"/>
                </a:moveTo>
                <a:lnTo>
                  <a:pt x="0" y="285750"/>
                </a:lnTo>
                <a:lnTo>
                  <a:pt x="280990" y="0"/>
                </a:lnTo>
                <a:lnTo>
                  <a:pt x="398775" y="0"/>
                </a:lnTo>
                <a:lnTo>
                  <a:pt x="117817" y="28575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50031" y="6841261"/>
            <a:ext cx="398780" cy="285750"/>
          </a:xfrm>
          <a:custGeom>
            <a:avLst/>
            <a:gdLst/>
            <a:ahLst/>
            <a:cxnLst/>
            <a:rect l="l" t="t" r="r" b="b"/>
            <a:pathLst>
              <a:path w="398779" h="285750">
                <a:moveTo>
                  <a:pt x="117790" y="285750"/>
                </a:moveTo>
                <a:lnTo>
                  <a:pt x="0" y="285750"/>
                </a:lnTo>
                <a:lnTo>
                  <a:pt x="280978" y="0"/>
                </a:lnTo>
                <a:lnTo>
                  <a:pt x="398759" y="0"/>
                </a:lnTo>
                <a:lnTo>
                  <a:pt x="117790" y="28575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43758" y="6841261"/>
            <a:ext cx="398780" cy="285750"/>
          </a:xfrm>
          <a:custGeom>
            <a:avLst/>
            <a:gdLst/>
            <a:ahLst/>
            <a:cxnLst/>
            <a:rect l="l" t="t" r="r" b="b"/>
            <a:pathLst>
              <a:path w="398779" h="285750">
                <a:moveTo>
                  <a:pt x="117787" y="285750"/>
                </a:moveTo>
                <a:lnTo>
                  <a:pt x="0" y="285750"/>
                </a:lnTo>
                <a:lnTo>
                  <a:pt x="280958" y="0"/>
                </a:lnTo>
                <a:lnTo>
                  <a:pt x="398775" y="0"/>
                </a:lnTo>
                <a:lnTo>
                  <a:pt x="117787" y="28575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47520" y="6841261"/>
            <a:ext cx="398780" cy="285750"/>
          </a:xfrm>
          <a:custGeom>
            <a:avLst/>
            <a:gdLst/>
            <a:ahLst/>
            <a:cxnLst/>
            <a:rect l="l" t="t" r="r" b="b"/>
            <a:pathLst>
              <a:path w="398779" h="285750">
                <a:moveTo>
                  <a:pt x="117799" y="285750"/>
                </a:moveTo>
                <a:lnTo>
                  <a:pt x="0" y="285750"/>
                </a:lnTo>
                <a:lnTo>
                  <a:pt x="280969" y="0"/>
                </a:lnTo>
                <a:lnTo>
                  <a:pt x="398768" y="0"/>
                </a:lnTo>
                <a:lnTo>
                  <a:pt x="117799" y="28575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42494" y="6841261"/>
            <a:ext cx="398780" cy="285750"/>
          </a:xfrm>
          <a:custGeom>
            <a:avLst/>
            <a:gdLst/>
            <a:ahLst/>
            <a:cxnLst/>
            <a:rect l="l" t="t" r="r" b="b"/>
            <a:pathLst>
              <a:path w="398779" h="285750">
                <a:moveTo>
                  <a:pt x="117817" y="285750"/>
                </a:moveTo>
                <a:lnTo>
                  <a:pt x="0" y="285750"/>
                </a:lnTo>
                <a:lnTo>
                  <a:pt x="280987" y="0"/>
                </a:lnTo>
                <a:lnTo>
                  <a:pt x="398775" y="0"/>
                </a:lnTo>
                <a:lnTo>
                  <a:pt x="117817" y="28575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9688" y="6841261"/>
            <a:ext cx="118110" cy="120014"/>
          </a:xfrm>
          <a:custGeom>
            <a:avLst/>
            <a:gdLst/>
            <a:ahLst/>
            <a:cxnLst/>
            <a:rect l="l" t="t" r="r" b="b"/>
            <a:pathLst>
              <a:path w="118110" h="120015">
                <a:moveTo>
                  <a:pt x="0" y="119814"/>
                </a:moveTo>
                <a:lnTo>
                  <a:pt x="20" y="0"/>
                </a:lnTo>
                <a:lnTo>
                  <a:pt x="117817" y="0"/>
                </a:lnTo>
                <a:lnTo>
                  <a:pt x="0" y="119814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9688" y="6841261"/>
            <a:ext cx="319405" cy="285750"/>
          </a:xfrm>
          <a:custGeom>
            <a:avLst/>
            <a:gdLst/>
            <a:ahLst/>
            <a:cxnLst/>
            <a:rect l="l" t="t" r="r" b="b"/>
            <a:pathLst>
              <a:path w="319404" h="285750">
                <a:moveTo>
                  <a:pt x="38114" y="285750"/>
                </a:moveTo>
                <a:lnTo>
                  <a:pt x="0" y="285750"/>
                </a:lnTo>
                <a:lnTo>
                  <a:pt x="0" y="204698"/>
                </a:lnTo>
                <a:lnTo>
                  <a:pt x="201284" y="0"/>
                </a:lnTo>
                <a:lnTo>
                  <a:pt x="319072" y="0"/>
                </a:lnTo>
                <a:lnTo>
                  <a:pt x="38114" y="28575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41250" y="6841261"/>
            <a:ext cx="398780" cy="285750"/>
          </a:xfrm>
          <a:custGeom>
            <a:avLst/>
            <a:gdLst/>
            <a:ahLst/>
            <a:cxnLst/>
            <a:rect l="l" t="t" r="r" b="b"/>
            <a:pathLst>
              <a:path w="398779" h="285750">
                <a:moveTo>
                  <a:pt x="117796" y="285750"/>
                </a:moveTo>
                <a:lnTo>
                  <a:pt x="0" y="285750"/>
                </a:lnTo>
                <a:lnTo>
                  <a:pt x="280967" y="0"/>
                </a:lnTo>
                <a:lnTo>
                  <a:pt x="398755" y="0"/>
                </a:lnTo>
                <a:lnTo>
                  <a:pt x="117796" y="28575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60069" y="7045921"/>
            <a:ext cx="80010" cy="81280"/>
          </a:xfrm>
          <a:custGeom>
            <a:avLst/>
            <a:gdLst/>
            <a:ahLst/>
            <a:cxnLst/>
            <a:rect l="l" t="t" r="r" b="b"/>
            <a:pathLst>
              <a:path w="80009" h="81279">
                <a:moveTo>
                  <a:pt x="79723" y="81090"/>
                </a:moveTo>
                <a:lnTo>
                  <a:pt x="0" y="81090"/>
                </a:lnTo>
                <a:lnTo>
                  <a:pt x="79723" y="0"/>
                </a:lnTo>
                <a:lnTo>
                  <a:pt x="79723" y="8109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53772" y="6841261"/>
            <a:ext cx="399415" cy="285750"/>
          </a:xfrm>
          <a:custGeom>
            <a:avLst/>
            <a:gdLst/>
            <a:ahLst/>
            <a:cxnLst/>
            <a:rect l="l" t="t" r="r" b="b"/>
            <a:pathLst>
              <a:path w="399415" h="285750">
                <a:moveTo>
                  <a:pt x="117799" y="285750"/>
                </a:moveTo>
                <a:lnTo>
                  <a:pt x="0" y="285750"/>
                </a:lnTo>
                <a:lnTo>
                  <a:pt x="280994" y="0"/>
                </a:lnTo>
                <a:lnTo>
                  <a:pt x="398796" y="0"/>
                </a:lnTo>
                <a:lnTo>
                  <a:pt x="117799" y="28575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52548" y="6841261"/>
            <a:ext cx="398780" cy="285750"/>
          </a:xfrm>
          <a:custGeom>
            <a:avLst/>
            <a:gdLst/>
            <a:ahLst/>
            <a:cxnLst/>
            <a:rect l="l" t="t" r="r" b="b"/>
            <a:pathLst>
              <a:path w="398779" h="285750">
                <a:moveTo>
                  <a:pt x="117776" y="285750"/>
                </a:moveTo>
                <a:lnTo>
                  <a:pt x="0" y="285750"/>
                </a:lnTo>
                <a:lnTo>
                  <a:pt x="280949" y="0"/>
                </a:lnTo>
                <a:lnTo>
                  <a:pt x="398768" y="0"/>
                </a:lnTo>
                <a:lnTo>
                  <a:pt x="117776" y="28575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55043" y="6841261"/>
            <a:ext cx="398780" cy="285750"/>
          </a:xfrm>
          <a:custGeom>
            <a:avLst/>
            <a:gdLst/>
            <a:ahLst/>
            <a:cxnLst/>
            <a:rect l="l" t="t" r="r" b="b"/>
            <a:pathLst>
              <a:path w="398779" h="285750">
                <a:moveTo>
                  <a:pt x="117801" y="285750"/>
                </a:moveTo>
                <a:lnTo>
                  <a:pt x="0" y="285750"/>
                </a:lnTo>
                <a:lnTo>
                  <a:pt x="280951" y="0"/>
                </a:lnTo>
                <a:lnTo>
                  <a:pt x="398775" y="0"/>
                </a:lnTo>
                <a:lnTo>
                  <a:pt x="117801" y="28575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58795" y="6841261"/>
            <a:ext cx="281305" cy="285750"/>
          </a:xfrm>
          <a:custGeom>
            <a:avLst/>
            <a:gdLst/>
            <a:ahLst/>
            <a:cxnLst/>
            <a:rect l="l" t="t" r="r" b="b"/>
            <a:pathLst>
              <a:path w="281304" h="285750">
                <a:moveTo>
                  <a:pt x="117824" y="285750"/>
                </a:moveTo>
                <a:lnTo>
                  <a:pt x="0" y="285750"/>
                </a:lnTo>
                <a:lnTo>
                  <a:pt x="280996" y="0"/>
                </a:lnTo>
                <a:lnTo>
                  <a:pt x="280996" y="119774"/>
                </a:lnTo>
                <a:lnTo>
                  <a:pt x="117824" y="28575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57544" y="6841261"/>
            <a:ext cx="398780" cy="285750"/>
          </a:xfrm>
          <a:custGeom>
            <a:avLst/>
            <a:gdLst/>
            <a:ahLst/>
            <a:cxnLst/>
            <a:rect l="l" t="t" r="r" b="b"/>
            <a:pathLst>
              <a:path w="398779" h="285750">
                <a:moveTo>
                  <a:pt x="117824" y="285750"/>
                </a:moveTo>
                <a:lnTo>
                  <a:pt x="0" y="285750"/>
                </a:lnTo>
                <a:lnTo>
                  <a:pt x="280996" y="0"/>
                </a:lnTo>
                <a:lnTo>
                  <a:pt x="398775" y="0"/>
                </a:lnTo>
                <a:lnTo>
                  <a:pt x="117824" y="28575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56294" y="6841261"/>
            <a:ext cx="398780" cy="285750"/>
          </a:xfrm>
          <a:custGeom>
            <a:avLst/>
            <a:gdLst/>
            <a:ahLst/>
            <a:cxnLst/>
            <a:rect l="l" t="t" r="r" b="b"/>
            <a:pathLst>
              <a:path w="398779" h="285750">
                <a:moveTo>
                  <a:pt x="117824" y="285750"/>
                </a:moveTo>
                <a:lnTo>
                  <a:pt x="0" y="285750"/>
                </a:lnTo>
                <a:lnTo>
                  <a:pt x="280974" y="0"/>
                </a:lnTo>
                <a:lnTo>
                  <a:pt x="398752" y="0"/>
                </a:lnTo>
                <a:lnTo>
                  <a:pt x="117824" y="28575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65234" y="6841261"/>
            <a:ext cx="398780" cy="285750"/>
          </a:xfrm>
          <a:custGeom>
            <a:avLst/>
            <a:gdLst/>
            <a:ahLst/>
            <a:cxnLst/>
            <a:rect l="l" t="t" r="r" b="b"/>
            <a:pathLst>
              <a:path w="398779" h="285750">
                <a:moveTo>
                  <a:pt x="117792" y="285750"/>
                </a:moveTo>
                <a:lnTo>
                  <a:pt x="0" y="285750"/>
                </a:lnTo>
                <a:lnTo>
                  <a:pt x="280958" y="0"/>
                </a:lnTo>
                <a:lnTo>
                  <a:pt x="398775" y="0"/>
                </a:lnTo>
                <a:lnTo>
                  <a:pt x="117792" y="28575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72522" y="6841261"/>
            <a:ext cx="381635" cy="283845"/>
          </a:xfrm>
          <a:custGeom>
            <a:avLst/>
            <a:gdLst/>
            <a:ahLst/>
            <a:cxnLst/>
            <a:rect l="l" t="t" r="r" b="b"/>
            <a:pathLst>
              <a:path w="381634" h="283845">
                <a:moveTo>
                  <a:pt x="117801" y="283439"/>
                </a:moveTo>
                <a:lnTo>
                  <a:pt x="0" y="283439"/>
                </a:lnTo>
                <a:lnTo>
                  <a:pt x="278677" y="0"/>
                </a:lnTo>
                <a:lnTo>
                  <a:pt x="381077" y="0"/>
                </a:lnTo>
                <a:lnTo>
                  <a:pt x="381077" y="15660"/>
                </a:lnTo>
                <a:lnTo>
                  <a:pt x="117801" y="28343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63994" y="6841261"/>
            <a:ext cx="398780" cy="285750"/>
          </a:xfrm>
          <a:custGeom>
            <a:avLst/>
            <a:gdLst/>
            <a:ahLst/>
            <a:cxnLst/>
            <a:rect l="l" t="t" r="r" b="b"/>
            <a:pathLst>
              <a:path w="398779" h="285750">
                <a:moveTo>
                  <a:pt x="117783" y="285750"/>
                </a:moveTo>
                <a:lnTo>
                  <a:pt x="0" y="285750"/>
                </a:lnTo>
                <a:lnTo>
                  <a:pt x="280953" y="0"/>
                </a:lnTo>
                <a:lnTo>
                  <a:pt x="398752" y="0"/>
                </a:lnTo>
                <a:lnTo>
                  <a:pt x="117783" y="28575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67734" y="6841261"/>
            <a:ext cx="398780" cy="285750"/>
          </a:xfrm>
          <a:custGeom>
            <a:avLst/>
            <a:gdLst/>
            <a:ahLst/>
            <a:cxnLst/>
            <a:rect l="l" t="t" r="r" b="b"/>
            <a:pathLst>
              <a:path w="398779" h="285750">
                <a:moveTo>
                  <a:pt x="117817" y="285750"/>
                </a:moveTo>
                <a:lnTo>
                  <a:pt x="0" y="285750"/>
                </a:lnTo>
                <a:lnTo>
                  <a:pt x="280990" y="0"/>
                </a:lnTo>
                <a:lnTo>
                  <a:pt x="398775" y="0"/>
                </a:lnTo>
                <a:lnTo>
                  <a:pt x="117817" y="28575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68998" y="6841261"/>
            <a:ext cx="398780" cy="285750"/>
          </a:xfrm>
          <a:custGeom>
            <a:avLst/>
            <a:gdLst/>
            <a:ahLst/>
            <a:cxnLst/>
            <a:rect l="l" t="t" r="r" b="b"/>
            <a:pathLst>
              <a:path w="398779" h="285750">
                <a:moveTo>
                  <a:pt x="117790" y="285750"/>
                </a:moveTo>
                <a:lnTo>
                  <a:pt x="0" y="285750"/>
                </a:lnTo>
                <a:lnTo>
                  <a:pt x="280978" y="0"/>
                </a:lnTo>
                <a:lnTo>
                  <a:pt x="398759" y="0"/>
                </a:lnTo>
                <a:lnTo>
                  <a:pt x="117790" y="28575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62726" y="6841261"/>
            <a:ext cx="398780" cy="285750"/>
          </a:xfrm>
          <a:custGeom>
            <a:avLst/>
            <a:gdLst/>
            <a:ahLst/>
            <a:cxnLst/>
            <a:rect l="l" t="t" r="r" b="b"/>
            <a:pathLst>
              <a:path w="398779" h="285750">
                <a:moveTo>
                  <a:pt x="117787" y="285750"/>
                </a:moveTo>
                <a:lnTo>
                  <a:pt x="0" y="285750"/>
                </a:lnTo>
                <a:lnTo>
                  <a:pt x="280958" y="0"/>
                </a:lnTo>
                <a:lnTo>
                  <a:pt x="398775" y="0"/>
                </a:lnTo>
                <a:lnTo>
                  <a:pt x="117787" y="28575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66487" y="6841261"/>
            <a:ext cx="398780" cy="285750"/>
          </a:xfrm>
          <a:custGeom>
            <a:avLst/>
            <a:gdLst/>
            <a:ahLst/>
            <a:cxnLst/>
            <a:rect l="l" t="t" r="r" b="b"/>
            <a:pathLst>
              <a:path w="398779" h="285750">
                <a:moveTo>
                  <a:pt x="117799" y="285750"/>
                </a:moveTo>
                <a:lnTo>
                  <a:pt x="0" y="285750"/>
                </a:lnTo>
                <a:lnTo>
                  <a:pt x="280969" y="0"/>
                </a:lnTo>
                <a:lnTo>
                  <a:pt x="398768" y="0"/>
                </a:lnTo>
                <a:lnTo>
                  <a:pt x="117799" y="28575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61462" y="6841261"/>
            <a:ext cx="398780" cy="285750"/>
          </a:xfrm>
          <a:custGeom>
            <a:avLst/>
            <a:gdLst/>
            <a:ahLst/>
            <a:cxnLst/>
            <a:rect l="l" t="t" r="r" b="b"/>
            <a:pathLst>
              <a:path w="398779" h="285750">
                <a:moveTo>
                  <a:pt x="117817" y="285750"/>
                </a:moveTo>
                <a:lnTo>
                  <a:pt x="0" y="285750"/>
                </a:lnTo>
                <a:lnTo>
                  <a:pt x="280987" y="0"/>
                </a:lnTo>
                <a:lnTo>
                  <a:pt x="398775" y="0"/>
                </a:lnTo>
                <a:lnTo>
                  <a:pt x="117817" y="28575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8656" y="6841261"/>
            <a:ext cx="118110" cy="120014"/>
          </a:xfrm>
          <a:custGeom>
            <a:avLst/>
            <a:gdLst/>
            <a:ahLst/>
            <a:cxnLst/>
            <a:rect l="l" t="t" r="r" b="b"/>
            <a:pathLst>
              <a:path w="118109" h="120015">
                <a:moveTo>
                  <a:pt x="0" y="119814"/>
                </a:moveTo>
                <a:lnTo>
                  <a:pt x="20" y="0"/>
                </a:lnTo>
                <a:lnTo>
                  <a:pt x="117817" y="0"/>
                </a:lnTo>
                <a:lnTo>
                  <a:pt x="0" y="119814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38656" y="6841261"/>
            <a:ext cx="319405" cy="285750"/>
          </a:xfrm>
          <a:custGeom>
            <a:avLst/>
            <a:gdLst/>
            <a:ahLst/>
            <a:cxnLst/>
            <a:rect l="l" t="t" r="r" b="b"/>
            <a:pathLst>
              <a:path w="319404" h="285750">
                <a:moveTo>
                  <a:pt x="38114" y="285750"/>
                </a:moveTo>
                <a:lnTo>
                  <a:pt x="0" y="285750"/>
                </a:lnTo>
                <a:lnTo>
                  <a:pt x="0" y="204698"/>
                </a:lnTo>
                <a:lnTo>
                  <a:pt x="201284" y="0"/>
                </a:lnTo>
                <a:lnTo>
                  <a:pt x="319072" y="0"/>
                </a:lnTo>
                <a:lnTo>
                  <a:pt x="38114" y="28575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60217" y="6841261"/>
            <a:ext cx="398780" cy="285750"/>
          </a:xfrm>
          <a:custGeom>
            <a:avLst/>
            <a:gdLst/>
            <a:ahLst/>
            <a:cxnLst/>
            <a:rect l="l" t="t" r="r" b="b"/>
            <a:pathLst>
              <a:path w="398779" h="285750">
                <a:moveTo>
                  <a:pt x="117796" y="285750"/>
                </a:moveTo>
                <a:lnTo>
                  <a:pt x="0" y="285750"/>
                </a:lnTo>
                <a:lnTo>
                  <a:pt x="280967" y="0"/>
                </a:lnTo>
                <a:lnTo>
                  <a:pt x="398755" y="0"/>
                </a:lnTo>
                <a:lnTo>
                  <a:pt x="117796" y="28575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573786" y="6941815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17776" y="182885"/>
                </a:moveTo>
                <a:lnTo>
                  <a:pt x="0" y="182885"/>
                </a:lnTo>
                <a:lnTo>
                  <a:pt x="179812" y="0"/>
                </a:lnTo>
                <a:lnTo>
                  <a:pt x="179812" y="119799"/>
                </a:lnTo>
                <a:lnTo>
                  <a:pt x="117776" y="182885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33939" y="0"/>
            <a:ext cx="286385" cy="171450"/>
          </a:xfrm>
          <a:custGeom>
            <a:avLst/>
            <a:gdLst/>
            <a:ahLst/>
            <a:cxnLst/>
            <a:rect l="l" t="t" r="r" b="b"/>
            <a:pathLst>
              <a:path w="286385" h="171450">
                <a:moveTo>
                  <a:pt x="117792" y="171449"/>
                </a:moveTo>
                <a:lnTo>
                  <a:pt x="0" y="171449"/>
                </a:lnTo>
                <a:lnTo>
                  <a:pt x="168574" y="0"/>
                </a:lnTo>
                <a:lnTo>
                  <a:pt x="286382" y="0"/>
                </a:lnTo>
                <a:lnTo>
                  <a:pt x="117792" y="17144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38955" y="0"/>
            <a:ext cx="286385" cy="171450"/>
          </a:xfrm>
          <a:custGeom>
            <a:avLst/>
            <a:gdLst/>
            <a:ahLst/>
            <a:cxnLst/>
            <a:rect l="l" t="t" r="r" b="b"/>
            <a:pathLst>
              <a:path w="286385" h="171450">
                <a:moveTo>
                  <a:pt x="117801" y="171449"/>
                </a:moveTo>
                <a:lnTo>
                  <a:pt x="0" y="171449"/>
                </a:lnTo>
                <a:lnTo>
                  <a:pt x="168569" y="0"/>
                </a:lnTo>
                <a:lnTo>
                  <a:pt x="286368" y="0"/>
                </a:lnTo>
                <a:lnTo>
                  <a:pt x="117801" y="17144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32699" y="0"/>
            <a:ext cx="286385" cy="171450"/>
          </a:xfrm>
          <a:custGeom>
            <a:avLst/>
            <a:gdLst/>
            <a:ahLst/>
            <a:cxnLst/>
            <a:rect l="l" t="t" r="r" b="b"/>
            <a:pathLst>
              <a:path w="286385" h="171450">
                <a:moveTo>
                  <a:pt x="117783" y="171449"/>
                </a:moveTo>
                <a:lnTo>
                  <a:pt x="0" y="171449"/>
                </a:lnTo>
                <a:lnTo>
                  <a:pt x="168572" y="0"/>
                </a:lnTo>
                <a:lnTo>
                  <a:pt x="286365" y="0"/>
                </a:lnTo>
                <a:lnTo>
                  <a:pt x="117783" y="17144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36438" y="0"/>
            <a:ext cx="287020" cy="171450"/>
          </a:xfrm>
          <a:custGeom>
            <a:avLst/>
            <a:gdLst/>
            <a:ahLst/>
            <a:cxnLst/>
            <a:rect l="l" t="t" r="r" b="b"/>
            <a:pathLst>
              <a:path w="287020" h="171450">
                <a:moveTo>
                  <a:pt x="117817" y="171449"/>
                </a:moveTo>
                <a:lnTo>
                  <a:pt x="0" y="171449"/>
                </a:lnTo>
                <a:lnTo>
                  <a:pt x="168593" y="0"/>
                </a:lnTo>
                <a:lnTo>
                  <a:pt x="286391" y="0"/>
                </a:lnTo>
                <a:lnTo>
                  <a:pt x="117817" y="17144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37702" y="0"/>
            <a:ext cx="286385" cy="171450"/>
          </a:xfrm>
          <a:custGeom>
            <a:avLst/>
            <a:gdLst/>
            <a:ahLst/>
            <a:cxnLst/>
            <a:rect l="l" t="t" r="r" b="b"/>
            <a:pathLst>
              <a:path w="286385" h="171450">
                <a:moveTo>
                  <a:pt x="117790" y="171449"/>
                </a:moveTo>
                <a:lnTo>
                  <a:pt x="0" y="171449"/>
                </a:lnTo>
                <a:lnTo>
                  <a:pt x="168587" y="0"/>
                </a:lnTo>
                <a:lnTo>
                  <a:pt x="286371" y="0"/>
                </a:lnTo>
                <a:lnTo>
                  <a:pt x="117790" y="17144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31430" y="0"/>
            <a:ext cx="286385" cy="171450"/>
          </a:xfrm>
          <a:custGeom>
            <a:avLst/>
            <a:gdLst/>
            <a:ahLst/>
            <a:cxnLst/>
            <a:rect l="l" t="t" r="r" b="b"/>
            <a:pathLst>
              <a:path w="286385" h="171450">
                <a:moveTo>
                  <a:pt x="117788" y="171449"/>
                </a:moveTo>
                <a:lnTo>
                  <a:pt x="0" y="171449"/>
                </a:lnTo>
                <a:lnTo>
                  <a:pt x="168574" y="0"/>
                </a:lnTo>
                <a:lnTo>
                  <a:pt x="286380" y="0"/>
                </a:lnTo>
                <a:lnTo>
                  <a:pt x="117788" y="17144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35192" y="0"/>
            <a:ext cx="286385" cy="171450"/>
          </a:xfrm>
          <a:custGeom>
            <a:avLst/>
            <a:gdLst/>
            <a:ahLst/>
            <a:cxnLst/>
            <a:rect l="l" t="t" r="r" b="b"/>
            <a:pathLst>
              <a:path w="286385" h="171450">
                <a:moveTo>
                  <a:pt x="117799" y="171449"/>
                </a:moveTo>
                <a:lnTo>
                  <a:pt x="0" y="171449"/>
                </a:lnTo>
                <a:lnTo>
                  <a:pt x="168581" y="0"/>
                </a:lnTo>
                <a:lnTo>
                  <a:pt x="286380" y="0"/>
                </a:lnTo>
                <a:lnTo>
                  <a:pt x="117799" y="17144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30166" y="0"/>
            <a:ext cx="287020" cy="171450"/>
          </a:xfrm>
          <a:custGeom>
            <a:avLst/>
            <a:gdLst/>
            <a:ahLst/>
            <a:cxnLst/>
            <a:rect l="l" t="t" r="r" b="b"/>
            <a:pathLst>
              <a:path w="287019" h="171450">
                <a:moveTo>
                  <a:pt x="117817" y="171449"/>
                </a:moveTo>
                <a:lnTo>
                  <a:pt x="0" y="171449"/>
                </a:lnTo>
                <a:lnTo>
                  <a:pt x="168592" y="0"/>
                </a:lnTo>
                <a:lnTo>
                  <a:pt x="286392" y="0"/>
                </a:lnTo>
                <a:lnTo>
                  <a:pt x="117817" y="17144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05088" y="0"/>
            <a:ext cx="208961" cy="1714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28922" y="0"/>
            <a:ext cx="286385" cy="171450"/>
          </a:xfrm>
          <a:custGeom>
            <a:avLst/>
            <a:gdLst/>
            <a:ahLst/>
            <a:cxnLst/>
            <a:rect l="l" t="t" r="r" b="b"/>
            <a:pathLst>
              <a:path w="286385" h="171450">
                <a:moveTo>
                  <a:pt x="117796" y="171449"/>
                </a:moveTo>
                <a:lnTo>
                  <a:pt x="0" y="171449"/>
                </a:lnTo>
                <a:lnTo>
                  <a:pt x="168580" y="0"/>
                </a:lnTo>
                <a:lnTo>
                  <a:pt x="286371" y="0"/>
                </a:lnTo>
                <a:lnTo>
                  <a:pt x="117796" y="17144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45469" y="92669"/>
            <a:ext cx="80010" cy="81280"/>
          </a:xfrm>
          <a:custGeom>
            <a:avLst/>
            <a:gdLst/>
            <a:ahLst/>
            <a:cxnLst/>
            <a:rect l="l" t="t" r="r" b="b"/>
            <a:pathLst>
              <a:path w="80010" h="81280">
                <a:moveTo>
                  <a:pt x="79723" y="81090"/>
                </a:moveTo>
                <a:lnTo>
                  <a:pt x="0" y="81090"/>
                </a:lnTo>
                <a:lnTo>
                  <a:pt x="79723" y="0"/>
                </a:lnTo>
                <a:lnTo>
                  <a:pt x="79723" y="8109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41444" y="0"/>
            <a:ext cx="287020" cy="171450"/>
          </a:xfrm>
          <a:custGeom>
            <a:avLst/>
            <a:gdLst/>
            <a:ahLst/>
            <a:cxnLst/>
            <a:rect l="l" t="t" r="r" b="b"/>
            <a:pathLst>
              <a:path w="287020" h="171450">
                <a:moveTo>
                  <a:pt x="117799" y="171449"/>
                </a:moveTo>
                <a:lnTo>
                  <a:pt x="0" y="171449"/>
                </a:lnTo>
                <a:lnTo>
                  <a:pt x="168596" y="0"/>
                </a:lnTo>
                <a:lnTo>
                  <a:pt x="286397" y="0"/>
                </a:lnTo>
                <a:lnTo>
                  <a:pt x="117799" y="17144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40220" y="0"/>
            <a:ext cx="286385" cy="171450"/>
          </a:xfrm>
          <a:custGeom>
            <a:avLst/>
            <a:gdLst/>
            <a:ahLst/>
            <a:cxnLst/>
            <a:rect l="l" t="t" r="r" b="b"/>
            <a:pathLst>
              <a:path w="286385" h="171450">
                <a:moveTo>
                  <a:pt x="117776" y="171449"/>
                </a:moveTo>
                <a:lnTo>
                  <a:pt x="0" y="171449"/>
                </a:lnTo>
                <a:lnTo>
                  <a:pt x="168569" y="0"/>
                </a:lnTo>
                <a:lnTo>
                  <a:pt x="286372" y="0"/>
                </a:lnTo>
                <a:lnTo>
                  <a:pt x="117776" y="17144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42715" y="0"/>
            <a:ext cx="286385" cy="171450"/>
          </a:xfrm>
          <a:custGeom>
            <a:avLst/>
            <a:gdLst/>
            <a:ahLst/>
            <a:cxnLst/>
            <a:rect l="l" t="t" r="r" b="b"/>
            <a:pathLst>
              <a:path w="286385" h="171450">
                <a:moveTo>
                  <a:pt x="117801" y="171449"/>
                </a:moveTo>
                <a:lnTo>
                  <a:pt x="0" y="171449"/>
                </a:lnTo>
                <a:lnTo>
                  <a:pt x="168570" y="0"/>
                </a:lnTo>
                <a:lnTo>
                  <a:pt x="286386" y="0"/>
                </a:lnTo>
                <a:lnTo>
                  <a:pt x="117801" y="17144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846467" y="0"/>
            <a:ext cx="278765" cy="171450"/>
          </a:xfrm>
          <a:custGeom>
            <a:avLst/>
            <a:gdLst/>
            <a:ahLst/>
            <a:cxnLst/>
            <a:rect l="l" t="t" r="r" b="b"/>
            <a:pathLst>
              <a:path w="278764" h="171450">
                <a:moveTo>
                  <a:pt x="117823" y="171449"/>
                </a:moveTo>
                <a:lnTo>
                  <a:pt x="0" y="171449"/>
                </a:lnTo>
                <a:lnTo>
                  <a:pt x="168598" y="0"/>
                </a:lnTo>
                <a:lnTo>
                  <a:pt x="278724" y="0"/>
                </a:lnTo>
                <a:lnTo>
                  <a:pt x="278724" y="7785"/>
                </a:lnTo>
                <a:lnTo>
                  <a:pt x="117823" y="17144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45216" y="0"/>
            <a:ext cx="287020" cy="171450"/>
          </a:xfrm>
          <a:custGeom>
            <a:avLst/>
            <a:gdLst/>
            <a:ahLst/>
            <a:cxnLst/>
            <a:rect l="l" t="t" r="r" b="b"/>
            <a:pathLst>
              <a:path w="287020" h="171450">
                <a:moveTo>
                  <a:pt x="117823" y="171449"/>
                </a:moveTo>
                <a:lnTo>
                  <a:pt x="0" y="171449"/>
                </a:lnTo>
                <a:lnTo>
                  <a:pt x="168598" y="0"/>
                </a:lnTo>
                <a:lnTo>
                  <a:pt x="286394" y="0"/>
                </a:lnTo>
                <a:lnTo>
                  <a:pt x="117823" y="17144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43965" y="0"/>
            <a:ext cx="286385" cy="171450"/>
          </a:xfrm>
          <a:custGeom>
            <a:avLst/>
            <a:gdLst/>
            <a:ahLst/>
            <a:cxnLst/>
            <a:rect l="l" t="t" r="r" b="b"/>
            <a:pathLst>
              <a:path w="286385" h="171450">
                <a:moveTo>
                  <a:pt x="117823" y="171449"/>
                </a:moveTo>
                <a:lnTo>
                  <a:pt x="0" y="171449"/>
                </a:lnTo>
                <a:lnTo>
                  <a:pt x="168584" y="0"/>
                </a:lnTo>
                <a:lnTo>
                  <a:pt x="286380" y="0"/>
                </a:lnTo>
                <a:lnTo>
                  <a:pt x="117823" y="17144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52906" y="0"/>
            <a:ext cx="286385" cy="171450"/>
          </a:xfrm>
          <a:custGeom>
            <a:avLst/>
            <a:gdLst/>
            <a:ahLst/>
            <a:cxnLst/>
            <a:rect l="l" t="t" r="r" b="b"/>
            <a:pathLst>
              <a:path w="286385" h="171450">
                <a:moveTo>
                  <a:pt x="117792" y="171449"/>
                </a:moveTo>
                <a:lnTo>
                  <a:pt x="0" y="171449"/>
                </a:lnTo>
                <a:lnTo>
                  <a:pt x="168574" y="0"/>
                </a:lnTo>
                <a:lnTo>
                  <a:pt x="286382" y="0"/>
                </a:lnTo>
                <a:lnTo>
                  <a:pt x="117792" y="17144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57923" y="0"/>
            <a:ext cx="286385" cy="171450"/>
          </a:xfrm>
          <a:custGeom>
            <a:avLst/>
            <a:gdLst/>
            <a:ahLst/>
            <a:cxnLst/>
            <a:rect l="l" t="t" r="r" b="b"/>
            <a:pathLst>
              <a:path w="286384" h="171450">
                <a:moveTo>
                  <a:pt x="117801" y="171449"/>
                </a:moveTo>
                <a:lnTo>
                  <a:pt x="0" y="171449"/>
                </a:lnTo>
                <a:lnTo>
                  <a:pt x="168569" y="0"/>
                </a:lnTo>
                <a:lnTo>
                  <a:pt x="286368" y="0"/>
                </a:lnTo>
                <a:lnTo>
                  <a:pt x="117801" y="17144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851666" y="0"/>
            <a:ext cx="286385" cy="171450"/>
          </a:xfrm>
          <a:custGeom>
            <a:avLst/>
            <a:gdLst/>
            <a:ahLst/>
            <a:cxnLst/>
            <a:rect l="l" t="t" r="r" b="b"/>
            <a:pathLst>
              <a:path w="286385" h="171450">
                <a:moveTo>
                  <a:pt x="117783" y="171449"/>
                </a:moveTo>
                <a:lnTo>
                  <a:pt x="0" y="171449"/>
                </a:lnTo>
                <a:lnTo>
                  <a:pt x="168572" y="0"/>
                </a:lnTo>
                <a:lnTo>
                  <a:pt x="286365" y="0"/>
                </a:lnTo>
                <a:lnTo>
                  <a:pt x="117783" y="17144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55405" y="0"/>
            <a:ext cx="287020" cy="171450"/>
          </a:xfrm>
          <a:custGeom>
            <a:avLst/>
            <a:gdLst/>
            <a:ahLst/>
            <a:cxnLst/>
            <a:rect l="l" t="t" r="r" b="b"/>
            <a:pathLst>
              <a:path w="287020" h="171450">
                <a:moveTo>
                  <a:pt x="117817" y="171449"/>
                </a:moveTo>
                <a:lnTo>
                  <a:pt x="0" y="171449"/>
                </a:lnTo>
                <a:lnTo>
                  <a:pt x="168593" y="0"/>
                </a:lnTo>
                <a:lnTo>
                  <a:pt x="286391" y="0"/>
                </a:lnTo>
                <a:lnTo>
                  <a:pt x="117817" y="17144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656670" y="0"/>
            <a:ext cx="286385" cy="171450"/>
          </a:xfrm>
          <a:custGeom>
            <a:avLst/>
            <a:gdLst/>
            <a:ahLst/>
            <a:cxnLst/>
            <a:rect l="l" t="t" r="r" b="b"/>
            <a:pathLst>
              <a:path w="286384" h="171450">
                <a:moveTo>
                  <a:pt x="117790" y="171449"/>
                </a:moveTo>
                <a:lnTo>
                  <a:pt x="0" y="171449"/>
                </a:lnTo>
                <a:lnTo>
                  <a:pt x="168587" y="0"/>
                </a:lnTo>
                <a:lnTo>
                  <a:pt x="286371" y="0"/>
                </a:lnTo>
                <a:lnTo>
                  <a:pt x="117790" y="17144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50398" y="0"/>
            <a:ext cx="286385" cy="171450"/>
          </a:xfrm>
          <a:custGeom>
            <a:avLst/>
            <a:gdLst/>
            <a:ahLst/>
            <a:cxnLst/>
            <a:rect l="l" t="t" r="r" b="b"/>
            <a:pathLst>
              <a:path w="286385" h="171450">
                <a:moveTo>
                  <a:pt x="117788" y="171449"/>
                </a:moveTo>
                <a:lnTo>
                  <a:pt x="0" y="171449"/>
                </a:lnTo>
                <a:lnTo>
                  <a:pt x="168574" y="0"/>
                </a:lnTo>
                <a:lnTo>
                  <a:pt x="286380" y="0"/>
                </a:lnTo>
                <a:lnTo>
                  <a:pt x="117788" y="17144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54159" y="0"/>
            <a:ext cx="286385" cy="171450"/>
          </a:xfrm>
          <a:custGeom>
            <a:avLst/>
            <a:gdLst/>
            <a:ahLst/>
            <a:cxnLst/>
            <a:rect l="l" t="t" r="r" b="b"/>
            <a:pathLst>
              <a:path w="286384" h="171450">
                <a:moveTo>
                  <a:pt x="117799" y="171449"/>
                </a:moveTo>
                <a:lnTo>
                  <a:pt x="0" y="171449"/>
                </a:lnTo>
                <a:lnTo>
                  <a:pt x="168581" y="0"/>
                </a:lnTo>
                <a:lnTo>
                  <a:pt x="286380" y="0"/>
                </a:lnTo>
                <a:lnTo>
                  <a:pt x="117799" y="17144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49133" y="0"/>
            <a:ext cx="287020" cy="171450"/>
          </a:xfrm>
          <a:custGeom>
            <a:avLst/>
            <a:gdLst/>
            <a:ahLst/>
            <a:cxnLst/>
            <a:rect l="l" t="t" r="r" b="b"/>
            <a:pathLst>
              <a:path w="287020" h="171450">
                <a:moveTo>
                  <a:pt x="117817" y="171449"/>
                </a:moveTo>
                <a:lnTo>
                  <a:pt x="0" y="171449"/>
                </a:lnTo>
                <a:lnTo>
                  <a:pt x="168592" y="0"/>
                </a:lnTo>
                <a:lnTo>
                  <a:pt x="286392" y="0"/>
                </a:lnTo>
                <a:lnTo>
                  <a:pt x="117817" y="17144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124056" y="0"/>
            <a:ext cx="208961" cy="1714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247889" y="0"/>
            <a:ext cx="286385" cy="171450"/>
          </a:xfrm>
          <a:custGeom>
            <a:avLst/>
            <a:gdLst/>
            <a:ahLst/>
            <a:cxnLst/>
            <a:rect l="l" t="t" r="r" b="b"/>
            <a:pathLst>
              <a:path w="286385" h="171450">
                <a:moveTo>
                  <a:pt x="117796" y="171449"/>
                </a:moveTo>
                <a:lnTo>
                  <a:pt x="0" y="171449"/>
                </a:lnTo>
                <a:lnTo>
                  <a:pt x="168580" y="0"/>
                </a:lnTo>
                <a:lnTo>
                  <a:pt x="286371" y="0"/>
                </a:lnTo>
                <a:lnTo>
                  <a:pt x="117796" y="17144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260411" y="0"/>
            <a:ext cx="287020" cy="171450"/>
          </a:xfrm>
          <a:custGeom>
            <a:avLst/>
            <a:gdLst/>
            <a:ahLst/>
            <a:cxnLst/>
            <a:rect l="l" t="t" r="r" b="b"/>
            <a:pathLst>
              <a:path w="287020" h="171450">
                <a:moveTo>
                  <a:pt x="117799" y="171449"/>
                </a:moveTo>
                <a:lnTo>
                  <a:pt x="0" y="171449"/>
                </a:lnTo>
                <a:lnTo>
                  <a:pt x="168596" y="0"/>
                </a:lnTo>
                <a:lnTo>
                  <a:pt x="286397" y="0"/>
                </a:lnTo>
                <a:lnTo>
                  <a:pt x="117799" y="17144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059187" y="0"/>
            <a:ext cx="286385" cy="171450"/>
          </a:xfrm>
          <a:custGeom>
            <a:avLst/>
            <a:gdLst/>
            <a:ahLst/>
            <a:cxnLst/>
            <a:rect l="l" t="t" r="r" b="b"/>
            <a:pathLst>
              <a:path w="286384" h="171450">
                <a:moveTo>
                  <a:pt x="117776" y="171449"/>
                </a:moveTo>
                <a:lnTo>
                  <a:pt x="0" y="171449"/>
                </a:lnTo>
                <a:lnTo>
                  <a:pt x="168569" y="0"/>
                </a:lnTo>
                <a:lnTo>
                  <a:pt x="286372" y="0"/>
                </a:lnTo>
                <a:lnTo>
                  <a:pt x="117776" y="17144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461682" y="0"/>
            <a:ext cx="286385" cy="171450"/>
          </a:xfrm>
          <a:custGeom>
            <a:avLst/>
            <a:gdLst/>
            <a:ahLst/>
            <a:cxnLst/>
            <a:rect l="l" t="t" r="r" b="b"/>
            <a:pathLst>
              <a:path w="286384" h="171450">
                <a:moveTo>
                  <a:pt x="117801" y="171449"/>
                </a:moveTo>
                <a:lnTo>
                  <a:pt x="0" y="171449"/>
                </a:lnTo>
                <a:lnTo>
                  <a:pt x="168570" y="0"/>
                </a:lnTo>
                <a:lnTo>
                  <a:pt x="286386" y="0"/>
                </a:lnTo>
                <a:lnTo>
                  <a:pt x="117801" y="17144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864184" y="32410"/>
            <a:ext cx="137160" cy="139065"/>
          </a:xfrm>
          <a:custGeom>
            <a:avLst/>
            <a:gdLst/>
            <a:ahLst/>
            <a:cxnLst/>
            <a:rect l="l" t="t" r="r" b="b"/>
            <a:pathLst>
              <a:path w="137159" h="139065">
                <a:moveTo>
                  <a:pt x="117823" y="139039"/>
                </a:moveTo>
                <a:lnTo>
                  <a:pt x="0" y="139039"/>
                </a:lnTo>
                <a:lnTo>
                  <a:pt x="136726" y="0"/>
                </a:lnTo>
                <a:lnTo>
                  <a:pt x="136726" y="119813"/>
                </a:lnTo>
                <a:lnTo>
                  <a:pt x="117823" y="13903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662933" y="0"/>
            <a:ext cx="286385" cy="171450"/>
          </a:xfrm>
          <a:custGeom>
            <a:avLst/>
            <a:gdLst/>
            <a:ahLst/>
            <a:cxnLst/>
            <a:rect l="l" t="t" r="r" b="b"/>
            <a:pathLst>
              <a:path w="286384" h="171450">
                <a:moveTo>
                  <a:pt x="117823" y="171449"/>
                </a:moveTo>
                <a:lnTo>
                  <a:pt x="0" y="171449"/>
                </a:lnTo>
                <a:lnTo>
                  <a:pt x="168584" y="0"/>
                </a:lnTo>
                <a:lnTo>
                  <a:pt x="286380" y="0"/>
                </a:lnTo>
                <a:lnTo>
                  <a:pt x="117823" y="17144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2400" y="1986521"/>
            <a:ext cx="1143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52400" y="2491346"/>
            <a:ext cx="1143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52400" y="2996171"/>
            <a:ext cx="1143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52400" y="3500996"/>
            <a:ext cx="1143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2400" y="4005821"/>
            <a:ext cx="1143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428723" y="1696504"/>
            <a:ext cx="5370830" cy="254952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550" spc="325" dirty="0">
                <a:solidFill>
                  <a:srgbClr val="FFFFFF"/>
                </a:solidFill>
                <a:latin typeface="Arial"/>
                <a:cs typeface="Arial"/>
              </a:rPr>
              <a:t>Objective</a:t>
            </a:r>
            <a:endParaRPr sz="2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550" spc="29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55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330" dirty="0">
                <a:solidFill>
                  <a:srgbClr val="FFFFFF"/>
                </a:solidFill>
                <a:latin typeface="Arial"/>
                <a:cs typeface="Arial"/>
              </a:rPr>
              <a:t>visualization</a:t>
            </a:r>
            <a:endParaRPr sz="2550" dirty="0">
              <a:latin typeface="Arial"/>
              <a:cs typeface="Arial"/>
            </a:endParaRPr>
          </a:p>
          <a:p>
            <a:pPr marL="12700" marR="5080">
              <a:lnSpc>
                <a:spcPct val="129900"/>
              </a:lnSpc>
            </a:pPr>
            <a:r>
              <a:rPr sz="2550" spc="29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550" spc="310" dirty="0">
                <a:solidFill>
                  <a:srgbClr val="FFFFFF"/>
                </a:solidFill>
                <a:latin typeface="Arial"/>
                <a:cs typeface="Arial"/>
              </a:rPr>
              <a:t>processing </a:t>
            </a:r>
            <a:r>
              <a:rPr sz="2550" spc="35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550" spc="-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335" dirty="0">
                <a:solidFill>
                  <a:srgbClr val="FFFFFF"/>
                </a:solidFill>
                <a:latin typeface="Arial"/>
                <a:cs typeface="Arial"/>
              </a:rPr>
              <a:t>cleaning  </a:t>
            </a:r>
            <a:r>
              <a:rPr sz="2550" spc="340" dirty="0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sz="2550" spc="365" dirty="0">
                <a:solidFill>
                  <a:srgbClr val="FFFFFF"/>
                </a:solidFill>
                <a:latin typeface="Arial"/>
                <a:cs typeface="Arial"/>
              </a:rPr>
              <a:t>Built </a:t>
            </a:r>
            <a:r>
              <a:rPr sz="2550" spc="35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550" spc="330" dirty="0">
                <a:solidFill>
                  <a:srgbClr val="FFFFFF"/>
                </a:solidFill>
                <a:latin typeface="Arial"/>
                <a:cs typeface="Arial"/>
              </a:rPr>
              <a:t>Evaluation  </a:t>
            </a:r>
            <a:r>
              <a:rPr sz="2550" spc="365" dirty="0">
                <a:solidFill>
                  <a:srgbClr val="FFFFFF"/>
                </a:solidFill>
                <a:latin typeface="Arial"/>
                <a:cs typeface="Arial"/>
              </a:rPr>
              <a:t>Improvisation </a:t>
            </a:r>
            <a:r>
              <a:rPr sz="2550" spc="38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55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34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550" dirty="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6" y="485775"/>
            <a:ext cx="4267200" cy="1019175"/>
          </a:xfrm>
          <a:custGeom>
            <a:avLst/>
            <a:gdLst/>
            <a:ahLst/>
            <a:cxnLst/>
            <a:rect l="l" t="t" r="r" b="b"/>
            <a:pathLst>
              <a:path w="4267200" h="1019175">
                <a:moveTo>
                  <a:pt x="0" y="0"/>
                </a:moveTo>
                <a:lnTo>
                  <a:pt x="4267168" y="0"/>
                </a:lnTo>
                <a:lnTo>
                  <a:pt x="4267168" y="1019175"/>
                </a:lnTo>
                <a:lnTo>
                  <a:pt x="0" y="1019175"/>
                </a:lnTo>
                <a:lnTo>
                  <a:pt x="0" y="0"/>
                </a:lnTo>
                <a:close/>
              </a:path>
            </a:pathLst>
          </a:custGeom>
          <a:solidFill>
            <a:srgbClr val="0B2A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>
            <a:spLocks noGrp="1"/>
          </p:cNvSpPr>
          <p:nvPr>
            <p:ph type="title"/>
          </p:nvPr>
        </p:nvSpPr>
        <p:spPr>
          <a:xfrm>
            <a:off x="358775" y="700977"/>
            <a:ext cx="2155190" cy="509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150" spc="375" dirty="0">
                <a:solidFill>
                  <a:srgbClr val="FFFFFF"/>
                </a:solidFill>
              </a:rPr>
              <a:t>A</a:t>
            </a:r>
            <a:r>
              <a:rPr sz="3150" spc="-450" dirty="0">
                <a:solidFill>
                  <a:srgbClr val="FFFFFF"/>
                </a:solidFill>
              </a:rPr>
              <a:t> </a:t>
            </a:r>
            <a:r>
              <a:rPr sz="3150" spc="-60" dirty="0">
                <a:solidFill>
                  <a:srgbClr val="FFFFFF"/>
                </a:solidFill>
              </a:rPr>
              <a:t>G</a:t>
            </a:r>
            <a:r>
              <a:rPr sz="3150" spc="-445" dirty="0">
                <a:solidFill>
                  <a:srgbClr val="FFFFFF"/>
                </a:solidFill>
              </a:rPr>
              <a:t> </a:t>
            </a:r>
            <a:r>
              <a:rPr sz="3150" spc="65" dirty="0">
                <a:solidFill>
                  <a:srgbClr val="FFFFFF"/>
                </a:solidFill>
              </a:rPr>
              <a:t>E</a:t>
            </a:r>
            <a:r>
              <a:rPr sz="3150" spc="-440" dirty="0">
                <a:solidFill>
                  <a:srgbClr val="FFFFFF"/>
                </a:solidFill>
              </a:rPr>
              <a:t> </a:t>
            </a:r>
            <a:r>
              <a:rPr sz="3150" spc="254" dirty="0">
                <a:solidFill>
                  <a:srgbClr val="FFFFFF"/>
                </a:solidFill>
              </a:rPr>
              <a:t>N</a:t>
            </a:r>
            <a:r>
              <a:rPr sz="3150" spc="-445" dirty="0">
                <a:solidFill>
                  <a:srgbClr val="FFFFFF"/>
                </a:solidFill>
              </a:rPr>
              <a:t> </a:t>
            </a:r>
            <a:r>
              <a:rPr sz="3150" spc="190" dirty="0">
                <a:solidFill>
                  <a:srgbClr val="FFFFFF"/>
                </a:solidFill>
              </a:rPr>
              <a:t>D</a:t>
            </a:r>
            <a:r>
              <a:rPr sz="3150" spc="-445" dirty="0">
                <a:solidFill>
                  <a:srgbClr val="FFFFFF"/>
                </a:solidFill>
              </a:rPr>
              <a:t> </a:t>
            </a:r>
            <a:r>
              <a:rPr sz="3150" spc="375" dirty="0">
                <a:solidFill>
                  <a:srgbClr val="FFFFFF"/>
                </a:solidFill>
              </a:rPr>
              <a:t>A</a:t>
            </a:r>
            <a:endParaRPr sz="31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9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533524"/>
            <a:ext cx="9753600" cy="5781675"/>
          </a:xfrm>
          <a:custGeom>
            <a:avLst/>
            <a:gdLst/>
            <a:ahLst/>
            <a:cxnLst/>
            <a:rect l="l" t="t" r="r" b="b"/>
            <a:pathLst>
              <a:path w="9753600" h="5781675">
                <a:moveTo>
                  <a:pt x="0" y="5781675"/>
                </a:moveTo>
                <a:lnTo>
                  <a:pt x="9753600" y="5781675"/>
                </a:lnTo>
                <a:lnTo>
                  <a:pt x="9753600" y="0"/>
                </a:lnTo>
                <a:lnTo>
                  <a:pt x="0" y="0"/>
                </a:lnTo>
                <a:lnTo>
                  <a:pt x="0" y="5781675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08991" y="1383360"/>
            <a:ext cx="398780" cy="276225"/>
          </a:xfrm>
          <a:custGeom>
            <a:avLst/>
            <a:gdLst/>
            <a:ahLst/>
            <a:cxnLst/>
            <a:rect l="l" t="t" r="r" b="b"/>
            <a:pathLst>
              <a:path w="398779" h="276225">
                <a:moveTo>
                  <a:pt x="117729" y="276225"/>
                </a:moveTo>
                <a:lnTo>
                  <a:pt x="0" y="276225"/>
                </a:lnTo>
                <a:lnTo>
                  <a:pt x="280808" y="0"/>
                </a:lnTo>
                <a:lnTo>
                  <a:pt x="398563" y="0"/>
                </a:lnTo>
                <a:lnTo>
                  <a:pt x="117729" y="276225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13581" y="1383360"/>
            <a:ext cx="398780" cy="276225"/>
          </a:xfrm>
          <a:custGeom>
            <a:avLst/>
            <a:gdLst/>
            <a:ahLst/>
            <a:cxnLst/>
            <a:rect l="l" t="t" r="r" b="b"/>
            <a:pathLst>
              <a:path w="398779" h="276225">
                <a:moveTo>
                  <a:pt x="117738" y="276225"/>
                </a:moveTo>
                <a:lnTo>
                  <a:pt x="0" y="276225"/>
                </a:lnTo>
                <a:lnTo>
                  <a:pt x="280799" y="0"/>
                </a:lnTo>
                <a:lnTo>
                  <a:pt x="398534" y="0"/>
                </a:lnTo>
                <a:lnTo>
                  <a:pt x="117738" y="276225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07859" y="1383360"/>
            <a:ext cx="398780" cy="276225"/>
          </a:xfrm>
          <a:custGeom>
            <a:avLst/>
            <a:gdLst/>
            <a:ahLst/>
            <a:cxnLst/>
            <a:rect l="l" t="t" r="r" b="b"/>
            <a:pathLst>
              <a:path w="398779" h="276225">
                <a:moveTo>
                  <a:pt x="117720" y="276225"/>
                </a:moveTo>
                <a:lnTo>
                  <a:pt x="0" y="276225"/>
                </a:lnTo>
                <a:lnTo>
                  <a:pt x="280804" y="0"/>
                </a:lnTo>
                <a:lnTo>
                  <a:pt x="398541" y="0"/>
                </a:lnTo>
                <a:lnTo>
                  <a:pt x="117720" y="276225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11277" y="1383360"/>
            <a:ext cx="398780" cy="276225"/>
          </a:xfrm>
          <a:custGeom>
            <a:avLst/>
            <a:gdLst/>
            <a:ahLst/>
            <a:cxnLst/>
            <a:rect l="l" t="t" r="r" b="b"/>
            <a:pathLst>
              <a:path w="398779" h="276225">
                <a:moveTo>
                  <a:pt x="117754" y="276225"/>
                </a:moveTo>
                <a:lnTo>
                  <a:pt x="0" y="276225"/>
                </a:lnTo>
                <a:lnTo>
                  <a:pt x="280840" y="0"/>
                </a:lnTo>
                <a:lnTo>
                  <a:pt x="398563" y="0"/>
                </a:lnTo>
                <a:lnTo>
                  <a:pt x="117754" y="276225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12434" y="1383360"/>
            <a:ext cx="398780" cy="276225"/>
          </a:xfrm>
          <a:custGeom>
            <a:avLst/>
            <a:gdLst/>
            <a:ahLst/>
            <a:cxnLst/>
            <a:rect l="l" t="t" r="r" b="b"/>
            <a:pathLst>
              <a:path w="398779" h="276225">
                <a:moveTo>
                  <a:pt x="117727" y="276225"/>
                </a:moveTo>
                <a:lnTo>
                  <a:pt x="0" y="276225"/>
                </a:lnTo>
                <a:lnTo>
                  <a:pt x="280829" y="0"/>
                </a:lnTo>
                <a:lnTo>
                  <a:pt x="398547" y="0"/>
                </a:lnTo>
                <a:lnTo>
                  <a:pt x="117727" y="276225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6697" y="1383360"/>
            <a:ext cx="398780" cy="276225"/>
          </a:xfrm>
          <a:custGeom>
            <a:avLst/>
            <a:gdLst/>
            <a:ahLst/>
            <a:cxnLst/>
            <a:rect l="l" t="t" r="r" b="b"/>
            <a:pathLst>
              <a:path w="398779" h="276225">
                <a:moveTo>
                  <a:pt x="117725" y="276225"/>
                </a:moveTo>
                <a:lnTo>
                  <a:pt x="0" y="276225"/>
                </a:lnTo>
                <a:lnTo>
                  <a:pt x="280808" y="0"/>
                </a:lnTo>
                <a:lnTo>
                  <a:pt x="398563" y="0"/>
                </a:lnTo>
                <a:lnTo>
                  <a:pt x="117725" y="276225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10138" y="1383360"/>
            <a:ext cx="398780" cy="276225"/>
          </a:xfrm>
          <a:custGeom>
            <a:avLst/>
            <a:gdLst/>
            <a:ahLst/>
            <a:cxnLst/>
            <a:rect l="l" t="t" r="r" b="b"/>
            <a:pathLst>
              <a:path w="398779" h="276225">
                <a:moveTo>
                  <a:pt x="117736" y="276225"/>
                </a:moveTo>
                <a:lnTo>
                  <a:pt x="0" y="276225"/>
                </a:lnTo>
                <a:lnTo>
                  <a:pt x="280820" y="0"/>
                </a:lnTo>
                <a:lnTo>
                  <a:pt x="398556" y="0"/>
                </a:lnTo>
                <a:lnTo>
                  <a:pt x="117736" y="276225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5539" y="1383360"/>
            <a:ext cx="398780" cy="276225"/>
          </a:xfrm>
          <a:custGeom>
            <a:avLst/>
            <a:gdLst/>
            <a:ahLst/>
            <a:cxnLst/>
            <a:rect l="l" t="t" r="r" b="b"/>
            <a:pathLst>
              <a:path w="398779" h="276225">
                <a:moveTo>
                  <a:pt x="117754" y="276225"/>
                </a:moveTo>
                <a:lnTo>
                  <a:pt x="0" y="276225"/>
                </a:lnTo>
                <a:lnTo>
                  <a:pt x="280838" y="0"/>
                </a:lnTo>
                <a:lnTo>
                  <a:pt x="398563" y="0"/>
                </a:lnTo>
                <a:lnTo>
                  <a:pt x="117754" y="276225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82905" y="1383360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5">
                <a:moveTo>
                  <a:pt x="0" y="115820"/>
                </a:moveTo>
                <a:lnTo>
                  <a:pt x="20" y="0"/>
                </a:lnTo>
                <a:lnTo>
                  <a:pt x="117754" y="0"/>
                </a:lnTo>
                <a:lnTo>
                  <a:pt x="0" y="115820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82905" y="1383360"/>
            <a:ext cx="319405" cy="276225"/>
          </a:xfrm>
          <a:custGeom>
            <a:avLst/>
            <a:gdLst/>
            <a:ahLst/>
            <a:cxnLst/>
            <a:rect l="l" t="t" r="r" b="b"/>
            <a:pathLst>
              <a:path w="319404" h="276225">
                <a:moveTo>
                  <a:pt x="38094" y="276225"/>
                </a:moveTo>
                <a:lnTo>
                  <a:pt x="0" y="276225"/>
                </a:lnTo>
                <a:lnTo>
                  <a:pt x="0" y="197875"/>
                </a:lnTo>
                <a:lnTo>
                  <a:pt x="201177" y="0"/>
                </a:lnTo>
                <a:lnTo>
                  <a:pt x="318903" y="0"/>
                </a:lnTo>
                <a:lnTo>
                  <a:pt x="38094" y="276225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04402" y="1383360"/>
            <a:ext cx="398780" cy="276225"/>
          </a:xfrm>
          <a:custGeom>
            <a:avLst/>
            <a:gdLst/>
            <a:ahLst/>
            <a:cxnLst/>
            <a:rect l="l" t="t" r="r" b="b"/>
            <a:pathLst>
              <a:path w="398779" h="276225">
                <a:moveTo>
                  <a:pt x="117734" y="276225"/>
                </a:moveTo>
                <a:lnTo>
                  <a:pt x="0" y="276225"/>
                </a:lnTo>
                <a:lnTo>
                  <a:pt x="280818" y="0"/>
                </a:lnTo>
                <a:lnTo>
                  <a:pt x="398543" y="0"/>
                </a:lnTo>
                <a:lnTo>
                  <a:pt x="117734" y="276225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521618" y="1581197"/>
            <a:ext cx="80010" cy="78740"/>
          </a:xfrm>
          <a:custGeom>
            <a:avLst/>
            <a:gdLst/>
            <a:ahLst/>
            <a:cxnLst/>
            <a:rect l="l" t="t" r="r" b="b"/>
            <a:pathLst>
              <a:path w="80009" h="78739">
                <a:moveTo>
                  <a:pt x="79680" y="78387"/>
                </a:moveTo>
                <a:lnTo>
                  <a:pt x="0" y="78387"/>
                </a:lnTo>
                <a:lnTo>
                  <a:pt x="79680" y="0"/>
                </a:lnTo>
                <a:lnTo>
                  <a:pt x="79680" y="78387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15855" y="1383360"/>
            <a:ext cx="398780" cy="276225"/>
          </a:xfrm>
          <a:custGeom>
            <a:avLst/>
            <a:gdLst/>
            <a:ahLst/>
            <a:cxnLst/>
            <a:rect l="l" t="t" r="r" b="b"/>
            <a:pathLst>
              <a:path w="398779" h="276225">
                <a:moveTo>
                  <a:pt x="117736" y="276225"/>
                </a:moveTo>
                <a:lnTo>
                  <a:pt x="0" y="276225"/>
                </a:lnTo>
                <a:lnTo>
                  <a:pt x="280845" y="0"/>
                </a:lnTo>
                <a:lnTo>
                  <a:pt x="398584" y="0"/>
                </a:lnTo>
                <a:lnTo>
                  <a:pt x="117736" y="276225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14738" y="1383360"/>
            <a:ext cx="398780" cy="276225"/>
          </a:xfrm>
          <a:custGeom>
            <a:avLst/>
            <a:gdLst/>
            <a:ahLst/>
            <a:cxnLst/>
            <a:rect l="l" t="t" r="r" b="b"/>
            <a:pathLst>
              <a:path w="398779" h="276225">
                <a:moveTo>
                  <a:pt x="117713" y="276225"/>
                </a:moveTo>
                <a:lnTo>
                  <a:pt x="0" y="276225"/>
                </a:lnTo>
                <a:lnTo>
                  <a:pt x="280799" y="0"/>
                </a:lnTo>
                <a:lnTo>
                  <a:pt x="398556" y="0"/>
                </a:lnTo>
                <a:lnTo>
                  <a:pt x="117713" y="276225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17019" y="1383360"/>
            <a:ext cx="398780" cy="276225"/>
          </a:xfrm>
          <a:custGeom>
            <a:avLst/>
            <a:gdLst/>
            <a:ahLst/>
            <a:cxnLst/>
            <a:rect l="l" t="t" r="r" b="b"/>
            <a:pathLst>
              <a:path w="398779" h="276225">
                <a:moveTo>
                  <a:pt x="117738" y="276225"/>
                </a:moveTo>
                <a:lnTo>
                  <a:pt x="0" y="276225"/>
                </a:lnTo>
                <a:lnTo>
                  <a:pt x="280802" y="0"/>
                </a:lnTo>
                <a:lnTo>
                  <a:pt x="398563" y="0"/>
                </a:lnTo>
                <a:lnTo>
                  <a:pt x="117738" y="276225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20452" y="1383360"/>
            <a:ext cx="281305" cy="276225"/>
          </a:xfrm>
          <a:custGeom>
            <a:avLst/>
            <a:gdLst/>
            <a:ahLst/>
            <a:cxnLst/>
            <a:rect l="l" t="t" r="r" b="b"/>
            <a:pathLst>
              <a:path w="281304" h="276225">
                <a:moveTo>
                  <a:pt x="117761" y="276225"/>
                </a:moveTo>
                <a:lnTo>
                  <a:pt x="0" y="276225"/>
                </a:lnTo>
                <a:lnTo>
                  <a:pt x="280847" y="0"/>
                </a:lnTo>
                <a:lnTo>
                  <a:pt x="280847" y="115782"/>
                </a:lnTo>
                <a:lnTo>
                  <a:pt x="117761" y="276225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19307" y="1383360"/>
            <a:ext cx="398780" cy="276225"/>
          </a:xfrm>
          <a:custGeom>
            <a:avLst/>
            <a:gdLst/>
            <a:ahLst/>
            <a:cxnLst/>
            <a:rect l="l" t="t" r="r" b="b"/>
            <a:pathLst>
              <a:path w="398779" h="276225">
                <a:moveTo>
                  <a:pt x="117761" y="276225"/>
                </a:moveTo>
                <a:lnTo>
                  <a:pt x="0" y="276225"/>
                </a:lnTo>
                <a:lnTo>
                  <a:pt x="280847" y="0"/>
                </a:lnTo>
                <a:lnTo>
                  <a:pt x="398563" y="0"/>
                </a:lnTo>
                <a:lnTo>
                  <a:pt x="117761" y="276225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18164" y="1383360"/>
            <a:ext cx="398780" cy="276225"/>
          </a:xfrm>
          <a:custGeom>
            <a:avLst/>
            <a:gdLst/>
            <a:ahLst/>
            <a:cxnLst/>
            <a:rect l="l" t="t" r="r" b="b"/>
            <a:pathLst>
              <a:path w="398779" h="276225">
                <a:moveTo>
                  <a:pt x="117761" y="276225"/>
                </a:moveTo>
                <a:lnTo>
                  <a:pt x="0" y="276225"/>
                </a:lnTo>
                <a:lnTo>
                  <a:pt x="280824" y="0"/>
                </a:lnTo>
                <a:lnTo>
                  <a:pt x="398541" y="0"/>
                </a:lnTo>
                <a:lnTo>
                  <a:pt x="117761" y="276225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600171" y="1383360"/>
            <a:ext cx="153428" cy="273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9753600" cy="1533525"/>
          </a:xfrm>
          <a:custGeom>
            <a:avLst/>
            <a:gdLst/>
            <a:ahLst/>
            <a:cxnLst/>
            <a:rect l="l" t="t" r="r" b="b"/>
            <a:pathLst>
              <a:path w="9753600" h="1533525">
                <a:moveTo>
                  <a:pt x="9753599" y="1533524"/>
                </a:moveTo>
                <a:lnTo>
                  <a:pt x="0" y="1533524"/>
                </a:lnTo>
                <a:lnTo>
                  <a:pt x="0" y="0"/>
                </a:lnTo>
                <a:lnTo>
                  <a:pt x="9753599" y="0"/>
                </a:lnTo>
                <a:lnTo>
                  <a:pt x="9753599" y="1533524"/>
                </a:lnTo>
                <a:close/>
              </a:path>
            </a:pathLst>
          </a:custGeom>
          <a:solidFill>
            <a:srgbClr val="0B2A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66427" y="1770557"/>
            <a:ext cx="151765" cy="3892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spc="-3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866427" y="427821"/>
            <a:ext cx="7444787" cy="715517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 algn="l">
              <a:lnSpc>
                <a:spcPts val="2550"/>
              </a:lnSpc>
              <a:spcBef>
                <a:spcPts val="440"/>
              </a:spcBef>
              <a:tabLst>
                <a:tab pos="2275840" algn="l"/>
                <a:tab pos="2642870" algn="l"/>
              </a:tabLst>
            </a:pPr>
            <a:r>
              <a:rPr lang="en-IN" sz="2400" b="1" spc="325" dirty="0">
                <a:solidFill>
                  <a:srgbClr val="FFFFFF"/>
                </a:solidFill>
                <a:latin typeface="Arial"/>
                <a:cs typeface="Arial"/>
              </a:rPr>
              <a:t>Objective</a:t>
            </a:r>
            <a:r>
              <a:rPr lang="en-IN" sz="2400" b="1" dirty="0">
                <a:latin typeface="Arial"/>
                <a:cs typeface="Arial"/>
              </a:rPr>
              <a:t/>
            </a:r>
            <a:br>
              <a:rPr lang="en-IN" sz="2400" b="1" dirty="0">
                <a:latin typeface="Arial"/>
                <a:cs typeface="Arial"/>
              </a:rPr>
            </a:br>
            <a:endParaRPr sz="2100" b="1" dirty="0">
              <a:solidFill>
                <a:schemeClr val="bg1"/>
              </a:solidFill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3092" y="2081269"/>
            <a:ext cx="8527415" cy="2624436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000" spc="105" dirty="0">
                <a:solidFill>
                  <a:srgbClr val="0B2A52"/>
                </a:solidFill>
                <a:latin typeface="Arial"/>
                <a:cs typeface="Arial"/>
              </a:rPr>
              <a:t>Objectives</a:t>
            </a:r>
            <a:r>
              <a:rPr sz="2000" spc="15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0B2A52"/>
                </a:solidFill>
                <a:latin typeface="Arial"/>
                <a:cs typeface="Arial"/>
              </a:rPr>
              <a:t>of</a:t>
            </a:r>
            <a:r>
              <a:rPr sz="2000" spc="2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000" spc="135" dirty="0">
                <a:solidFill>
                  <a:srgbClr val="0B2A52"/>
                </a:solidFill>
                <a:latin typeface="Arial"/>
                <a:cs typeface="Arial"/>
              </a:rPr>
              <a:t>current</a:t>
            </a:r>
            <a:r>
              <a:rPr sz="2000" spc="2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000" spc="135" dirty="0">
                <a:solidFill>
                  <a:srgbClr val="0B2A52"/>
                </a:solidFill>
                <a:latin typeface="Arial"/>
                <a:cs typeface="Arial"/>
              </a:rPr>
              <a:t>project</a:t>
            </a:r>
            <a:r>
              <a:rPr sz="2000" spc="2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B2A52"/>
                </a:solidFill>
                <a:latin typeface="Arial"/>
                <a:cs typeface="Arial"/>
              </a:rPr>
              <a:t>is: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44200"/>
              </a:lnSpc>
              <a:buAutoNum type="arabicParenR"/>
              <a:tabLst>
                <a:tab pos="184785" algn="l"/>
              </a:tabLst>
            </a:pPr>
            <a:r>
              <a:rPr lang="en-IN" sz="2000" spc="130" dirty="0" smtClean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000" spc="130" dirty="0" smtClean="0">
                <a:solidFill>
                  <a:srgbClr val="0B2A52"/>
                </a:solidFill>
                <a:latin typeface="Arial"/>
                <a:cs typeface="Arial"/>
              </a:rPr>
              <a:t>Predicting</a:t>
            </a:r>
            <a:r>
              <a:rPr sz="2000" spc="30" dirty="0" smtClean="0">
                <a:solidFill>
                  <a:srgbClr val="0B2A52"/>
                </a:solidFill>
                <a:latin typeface="Arial"/>
                <a:cs typeface="Arial"/>
              </a:rPr>
              <a:t> "</a:t>
            </a:r>
            <a:r>
              <a:rPr lang="en-IN" sz="2000" spc="30" dirty="0">
                <a:solidFill>
                  <a:srgbClr val="FF4D0E"/>
                </a:solidFill>
                <a:latin typeface="Arial"/>
                <a:cs typeface="Arial"/>
              </a:rPr>
              <a:t> Defaulter </a:t>
            </a:r>
            <a:r>
              <a:rPr sz="2000" spc="30" dirty="0" smtClean="0">
                <a:solidFill>
                  <a:srgbClr val="FF4D0E"/>
                </a:solidFill>
                <a:latin typeface="Arial"/>
                <a:cs typeface="Arial"/>
              </a:rPr>
              <a:t>"</a:t>
            </a:r>
            <a:r>
              <a:rPr lang="en-IN" sz="2000" spc="30" dirty="0" smtClean="0">
                <a:solidFill>
                  <a:srgbClr val="FF4D0E"/>
                </a:solidFill>
                <a:latin typeface="Arial"/>
                <a:cs typeface="Arial"/>
              </a:rPr>
              <a:t> </a:t>
            </a:r>
            <a:r>
              <a:rPr sz="2000" spc="-105" dirty="0" smtClean="0">
                <a:solidFill>
                  <a:srgbClr val="FF4D0E"/>
                </a:solidFill>
                <a:latin typeface="Arial"/>
                <a:cs typeface="Arial"/>
              </a:rPr>
              <a:t>(1:</a:t>
            </a:r>
            <a:r>
              <a:rPr lang="en-IN" sz="2000" spc="-105" dirty="0" smtClean="0">
                <a:solidFill>
                  <a:srgbClr val="FF4D0E"/>
                </a:solidFill>
                <a:latin typeface="Arial"/>
                <a:cs typeface="Arial"/>
              </a:rPr>
              <a:t>Yes</a:t>
            </a:r>
            <a:r>
              <a:rPr sz="2000" spc="125" dirty="0" smtClean="0">
                <a:solidFill>
                  <a:srgbClr val="FF4D0E"/>
                </a:solidFill>
                <a:latin typeface="Arial"/>
                <a:cs typeface="Arial"/>
              </a:rPr>
              <a:t>)</a:t>
            </a:r>
            <a:r>
              <a:rPr sz="2000" spc="30" dirty="0" smtClean="0">
                <a:solidFill>
                  <a:srgbClr val="FF4D0E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4D0E"/>
                </a:solidFill>
                <a:latin typeface="Arial"/>
                <a:cs typeface="Arial"/>
              </a:rPr>
              <a:t>(</a:t>
            </a:r>
            <a:r>
              <a:rPr sz="2000" spc="30" dirty="0">
                <a:solidFill>
                  <a:srgbClr val="FF4D0E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0B2A52"/>
                </a:solidFill>
                <a:latin typeface="Arial"/>
                <a:cs typeface="Arial"/>
              </a:rPr>
              <a:t>(target</a:t>
            </a:r>
            <a:r>
              <a:rPr sz="2000" spc="35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0B2A52"/>
                </a:solidFill>
                <a:latin typeface="Arial"/>
                <a:cs typeface="Arial"/>
              </a:rPr>
              <a:t>variable</a:t>
            </a:r>
            <a:r>
              <a:rPr sz="2000" spc="3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lang="en-IN" sz="2000" spc="100" dirty="0">
                <a:solidFill>
                  <a:srgbClr val="FF4D0E"/>
                </a:solidFill>
                <a:latin typeface="Arial"/>
                <a:cs typeface="Arial"/>
              </a:rPr>
              <a:t>Y</a:t>
            </a:r>
            <a:r>
              <a:rPr sz="2000" spc="100" dirty="0" smtClean="0">
                <a:solidFill>
                  <a:srgbClr val="0B2A52"/>
                </a:solidFill>
                <a:latin typeface="Arial"/>
                <a:cs typeface="Arial"/>
              </a:rPr>
              <a:t>)</a:t>
            </a:r>
            <a:r>
              <a:rPr sz="2000" spc="30" dirty="0" smtClean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0B2A52"/>
                </a:solidFill>
                <a:latin typeface="Arial"/>
                <a:cs typeface="Arial"/>
              </a:rPr>
              <a:t>is</a:t>
            </a:r>
            <a:r>
              <a:rPr sz="2000" spc="3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0B2A52"/>
                </a:solidFill>
                <a:latin typeface="Arial"/>
                <a:cs typeface="Arial"/>
              </a:rPr>
              <a:t>a</a:t>
            </a:r>
            <a:r>
              <a:rPr sz="2000" spc="3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lang="en-IN" sz="2000" spc="30" dirty="0" smtClean="0">
                <a:solidFill>
                  <a:srgbClr val="0B2A52"/>
                </a:solidFill>
                <a:latin typeface="Arial"/>
                <a:cs typeface="Arial"/>
              </a:rPr>
              <a:t>			  	  </a:t>
            </a:r>
            <a:r>
              <a:rPr sz="2000" spc="95" dirty="0" smtClean="0">
                <a:solidFill>
                  <a:srgbClr val="0B2A52"/>
                </a:solidFill>
                <a:latin typeface="Arial"/>
                <a:cs typeface="Arial"/>
              </a:rPr>
              <a:t>classification  </a:t>
            </a:r>
            <a:r>
              <a:rPr sz="2000" spc="180" dirty="0">
                <a:solidFill>
                  <a:srgbClr val="0B2A52"/>
                </a:solidFill>
                <a:latin typeface="Arial"/>
                <a:cs typeface="Arial"/>
              </a:rPr>
              <a:t>problem</a:t>
            </a:r>
            <a:endParaRPr sz="2000" dirty="0">
              <a:latin typeface="Arial"/>
              <a:cs typeface="Arial"/>
            </a:endParaRPr>
          </a:p>
          <a:p>
            <a:pPr marL="12700" marR="552450">
              <a:lnSpc>
                <a:spcPct val="144200"/>
              </a:lnSpc>
              <a:buAutoNum type="arabicParenR"/>
              <a:tabLst>
                <a:tab pos="222250" algn="l"/>
              </a:tabLst>
            </a:pPr>
            <a:r>
              <a:rPr lang="en-IN" sz="2000" spc="95" dirty="0" smtClean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000" spc="95" dirty="0" smtClean="0">
                <a:solidFill>
                  <a:srgbClr val="0B2A52"/>
                </a:solidFill>
                <a:latin typeface="Arial"/>
                <a:cs typeface="Arial"/>
              </a:rPr>
              <a:t>The</a:t>
            </a:r>
            <a:r>
              <a:rPr sz="2000" spc="25" dirty="0" smtClean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0B2A52"/>
                </a:solidFill>
                <a:latin typeface="Arial"/>
                <a:cs typeface="Arial"/>
              </a:rPr>
              <a:t>given</a:t>
            </a:r>
            <a:r>
              <a:rPr sz="2000" spc="25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000" spc="145" dirty="0">
                <a:solidFill>
                  <a:srgbClr val="0B2A52"/>
                </a:solidFill>
                <a:latin typeface="Arial"/>
                <a:cs typeface="Arial"/>
              </a:rPr>
              <a:t>data</a:t>
            </a:r>
            <a:r>
              <a:rPr sz="2000" spc="25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0B2A52"/>
                </a:solidFill>
                <a:latin typeface="Arial"/>
                <a:cs typeface="Arial"/>
              </a:rPr>
              <a:t>set</a:t>
            </a:r>
            <a:r>
              <a:rPr sz="2000" spc="3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0B2A52"/>
                </a:solidFill>
                <a:latin typeface="Arial"/>
                <a:cs typeface="Arial"/>
              </a:rPr>
              <a:t>has</a:t>
            </a:r>
            <a:r>
              <a:rPr sz="2000" spc="25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000" spc="140" dirty="0">
                <a:solidFill>
                  <a:srgbClr val="0B2A52"/>
                </a:solidFill>
                <a:latin typeface="Arial"/>
                <a:cs typeface="Arial"/>
              </a:rPr>
              <a:t>following</a:t>
            </a:r>
            <a:r>
              <a:rPr sz="2000" spc="25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0B2A52"/>
                </a:solidFill>
                <a:latin typeface="Arial"/>
                <a:cs typeface="Arial"/>
              </a:rPr>
              <a:t>attributes</a:t>
            </a:r>
            <a:r>
              <a:rPr sz="2000" spc="25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000" spc="55" dirty="0" smtClean="0">
                <a:solidFill>
                  <a:srgbClr val="0B2A52"/>
                </a:solidFill>
                <a:latin typeface="Arial"/>
                <a:cs typeface="Arial"/>
              </a:rPr>
              <a:t>(</a:t>
            </a:r>
            <a:r>
              <a:rPr lang="en-IN" sz="2000" spc="55" smtClean="0">
                <a:solidFill>
                  <a:srgbClr val="0B2A52"/>
                </a:solidFill>
                <a:latin typeface="Arial"/>
                <a:cs typeface="Arial"/>
              </a:rPr>
              <a:t>21600</a:t>
            </a:r>
            <a:r>
              <a:rPr sz="2000" spc="30" smtClean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0B2A52"/>
                </a:solidFill>
                <a:latin typeface="Arial"/>
                <a:cs typeface="Arial"/>
              </a:rPr>
              <a:t>rows</a:t>
            </a:r>
            <a:r>
              <a:rPr sz="2000" spc="25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000" spc="170" dirty="0">
                <a:solidFill>
                  <a:srgbClr val="0B2A52"/>
                </a:solidFill>
                <a:latin typeface="Arial"/>
                <a:cs typeface="Arial"/>
              </a:rPr>
              <a:t>and</a:t>
            </a:r>
            <a:r>
              <a:rPr sz="2000" spc="25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lang="en-IN" sz="2000" spc="25" smtClean="0">
                <a:solidFill>
                  <a:srgbClr val="0B2A52"/>
                </a:solidFill>
                <a:latin typeface="Arial"/>
                <a:cs typeface="Arial"/>
              </a:rPr>
              <a:t>	  </a:t>
            </a:r>
            <a:r>
              <a:rPr lang="en-IN" sz="2000" spc="-45" smtClean="0">
                <a:solidFill>
                  <a:srgbClr val="0B2A52"/>
                </a:solidFill>
                <a:latin typeface="Arial"/>
                <a:cs typeface="Arial"/>
              </a:rPr>
              <a:t>24</a:t>
            </a:r>
            <a:r>
              <a:rPr sz="2000" spc="30" smtClean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0B2A52"/>
                </a:solidFill>
                <a:latin typeface="Arial"/>
                <a:cs typeface="Arial"/>
              </a:rPr>
              <a:t>features</a:t>
            </a:r>
            <a:r>
              <a:rPr sz="2000" spc="80">
                <a:solidFill>
                  <a:srgbClr val="0B2A52"/>
                </a:solidFill>
                <a:latin typeface="Arial"/>
                <a:cs typeface="Arial"/>
              </a:rPr>
              <a:t>,</a:t>
            </a:r>
            <a:r>
              <a:rPr sz="2000" spc="25">
                <a:solidFill>
                  <a:srgbClr val="0B2A52"/>
                </a:solidFill>
                <a:latin typeface="Arial"/>
                <a:cs typeface="Arial"/>
              </a:rPr>
              <a:t> </a:t>
            </a:r>
            <a:endParaRPr lang="en-IN" sz="2000" spc="25" smtClean="0">
              <a:solidFill>
                <a:srgbClr val="0B2A52"/>
              </a:solidFill>
              <a:latin typeface="Arial"/>
              <a:cs typeface="Arial"/>
            </a:endParaRPr>
          </a:p>
          <a:p>
            <a:pPr marL="12700" marR="552450">
              <a:lnSpc>
                <a:spcPct val="144200"/>
              </a:lnSpc>
              <a:buAutoNum type="arabicParenR"/>
              <a:tabLst>
                <a:tab pos="222250" algn="l"/>
              </a:tabLst>
            </a:pPr>
            <a:r>
              <a:rPr lang="en-IN" sz="2000" spc="65" dirty="0" smtClean="0">
                <a:solidFill>
                  <a:srgbClr val="FF4D0E"/>
                </a:solidFill>
                <a:latin typeface="Arial"/>
                <a:cs typeface="Arial"/>
              </a:rPr>
              <a:t>15120</a:t>
            </a:r>
            <a:r>
              <a:rPr sz="2000" spc="65" smtClean="0">
                <a:solidFill>
                  <a:srgbClr val="FF4D0E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0B2A52"/>
                </a:solidFill>
                <a:latin typeface="Arial"/>
                <a:cs typeface="Arial"/>
              </a:rPr>
              <a:t>train</a:t>
            </a:r>
            <a:r>
              <a:rPr sz="2000" spc="90">
                <a:solidFill>
                  <a:srgbClr val="0B2A52"/>
                </a:solidFill>
                <a:latin typeface="Arial"/>
                <a:cs typeface="Arial"/>
              </a:rPr>
              <a:t>, </a:t>
            </a:r>
            <a:r>
              <a:rPr lang="en-IN" sz="2000" spc="55" smtClean="0">
                <a:solidFill>
                  <a:srgbClr val="0B2A52"/>
                </a:solidFill>
                <a:latin typeface="Arial"/>
                <a:cs typeface="Arial"/>
              </a:rPr>
              <a:t>6480</a:t>
            </a:r>
            <a:r>
              <a:rPr sz="2000" spc="55" smtClean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0B2A52"/>
                </a:solidFill>
                <a:latin typeface="Arial"/>
                <a:cs typeface="Arial"/>
              </a:rPr>
              <a:t>Validation</a:t>
            </a:r>
            <a:r>
              <a:rPr sz="2000" spc="105">
                <a:solidFill>
                  <a:srgbClr val="0B2A52"/>
                </a:solidFill>
                <a:latin typeface="Arial"/>
                <a:cs typeface="Arial"/>
              </a:rPr>
              <a:t>, </a:t>
            </a:r>
            <a:r>
              <a:rPr lang="en-IN" sz="2000" spc="10" smtClean="0">
                <a:solidFill>
                  <a:srgbClr val="FF4D0E"/>
                </a:solidFill>
                <a:latin typeface="Arial"/>
                <a:cs typeface="Arial"/>
              </a:rPr>
              <a:t>2399</a:t>
            </a:r>
            <a:r>
              <a:rPr sz="2000" spc="10" smtClean="0">
                <a:solidFill>
                  <a:srgbClr val="FF4D0E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0B2A52"/>
                </a:solidFill>
                <a:latin typeface="Arial"/>
                <a:cs typeface="Arial"/>
              </a:rPr>
              <a:t>test</a:t>
            </a:r>
            <a:r>
              <a:rPr sz="2000" spc="-204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0B2A52"/>
                </a:solidFill>
                <a:latin typeface="Arial"/>
                <a:cs typeface="Arial"/>
              </a:rPr>
              <a:t>records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251983" cy="1390791"/>
          </a:xfrm>
        </p:spPr>
        <p:txBody>
          <a:bodyPr/>
          <a:lstStyle/>
          <a:p>
            <a:r>
              <a:rPr lang="en-IN" b="1" dirty="0" smtClean="0"/>
              <a:t>Categorical Variables</a:t>
            </a:r>
            <a:endParaRPr lang="en-IN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3400" y="1295400"/>
            <a:ext cx="7844086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X2: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(1 = male; 2 = female).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X3: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1 = graduate school;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2 = university;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 = high school;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0,4,5,6 = others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X4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Marital status 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 = married; 2 = single; 3 = divorce; 0=others).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X6-X11: </a:t>
            </a: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History of Past Payment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IN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= No consumption; </a:t>
            </a:r>
            <a:endParaRPr lang="en-IN" sz="20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IN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= pay </a:t>
            </a:r>
            <a:r>
              <a:rPr lang="en-IN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duly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IN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use of revolving credit; </a:t>
            </a:r>
            <a:endParaRPr lang="en-IN" sz="20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IN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payment delay for one month; </a:t>
            </a:r>
            <a:endParaRPr lang="en-IN" sz="20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IN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payment delay for two </a:t>
            </a:r>
            <a:r>
              <a:rPr lang="en-IN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months and continuing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27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062" y="228600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218492" y="537759"/>
                </a:lnTo>
                <a:lnTo>
                  <a:pt x="167578" y="522261"/>
                </a:lnTo>
                <a:lnTo>
                  <a:pt x="120617" y="497217"/>
                </a:lnTo>
                <a:lnTo>
                  <a:pt x="79509" y="463415"/>
                </a:lnTo>
                <a:lnTo>
                  <a:pt x="45707" y="422307"/>
                </a:lnTo>
                <a:lnTo>
                  <a:pt x="20663" y="375346"/>
                </a:lnTo>
                <a:lnTo>
                  <a:pt x="5165" y="324432"/>
                </a:lnTo>
                <a:lnTo>
                  <a:pt x="0" y="271462"/>
                </a:lnTo>
                <a:lnTo>
                  <a:pt x="1291" y="244720"/>
                </a:lnTo>
                <a:lnTo>
                  <a:pt x="11623" y="192778"/>
                </a:lnTo>
                <a:lnTo>
                  <a:pt x="32090" y="143366"/>
                </a:lnTo>
                <a:lnTo>
                  <a:pt x="61513" y="99332"/>
                </a:lnTo>
                <a:lnTo>
                  <a:pt x="99332" y="61513"/>
                </a:lnTo>
                <a:lnTo>
                  <a:pt x="143366" y="32090"/>
                </a:lnTo>
                <a:lnTo>
                  <a:pt x="192778" y="11623"/>
                </a:lnTo>
                <a:lnTo>
                  <a:pt x="244720" y="1291"/>
                </a:lnTo>
                <a:lnTo>
                  <a:pt x="271462" y="0"/>
                </a:lnTo>
                <a:lnTo>
                  <a:pt x="298204" y="1291"/>
                </a:lnTo>
                <a:lnTo>
                  <a:pt x="350146" y="11623"/>
                </a:lnTo>
                <a:lnTo>
                  <a:pt x="399558" y="32090"/>
                </a:lnTo>
                <a:lnTo>
                  <a:pt x="443593" y="61513"/>
                </a:lnTo>
                <a:lnTo>
                  <a:pt x="481411" y="99332"/>
                </a:lnTo>
                <a:lnTo>
                  <a:pt x="510834" y="143366"/>
                </a:lnTo>
                <a:lnTo>
                  <a:pt x="531301" y="192778"/>
                </a:lnTo>
                <a:lnTo>
                  <a:pt x="541633" y="244720"/>
                </a:lnTo>
                <a:lnTo>
                  <a:pt x="542925" y="271462"/>
                </a:lnTo>
                <a:lnTo>
                  <a:pt x="541633" y="298204"/>
                </a:lnTo>
                <a:lnTo>
                  <a:pt x="531301" y="350146"/>
                </a:lnTo>
                <a:lnTo>
                  <a:pt x="510834" y="399558"/>
                </a:lnTo>
                <a:lnTo>
                  <a:pt x="481411" y="443593"/>
                </a:lnTo>
                <a:lnTo>
                  <a:pt x="443593" y="481411"/>
                </a:lnTo>
                <a:lnTo>
                  <a:pt x="399558" y="510834"/>
                </a:lnTo>
                <a:lnTo>
                  <a:pt x="350146" y="531301"/>
                </a:lnTo>
                <a:lnTo>
                  <a:pt x="298204" y="541633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9775" y="310907"/>
            <a:ext cx="411767" cy="3783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spc="-3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6400" y="313365"/>
            <a:ext cx="4419600" cy="382092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>
              <a:lnSpc>
                <a:spcPts val="2550"/>
              </a:lnSpc>
              <a:spcBef>
                <a:spcPts val="440"/>
              </a:spcBef>
              <a:tabLst>
                <a:tab pos="2275840" algn="l"/>
                <a:tab pos="2642870" algn="l"/>
              </a:tabLst>
            </a:pPr>
            <a:endParaRPr sz="2100" dirty="0"/>
          </a:p>
        </p:txBody>
      </p:sp>
      <p:sp>
        <p:nvSpPr>
          <p:cNvPr id="5" name="object 5"/>
          <p:cNvSpPr txBox="1"/>
          <p:nvPr/>
        </p:nvSpPr>
        <p:spPr>
          <a:xfrm>
            <a:off x="284727" y="1354312"/>
            <a:ext cx="7259073" cy="1080424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785"/>
              </a:spcBef>
              <a:buAutoNum type="arabicParenR"/>
              <a:tabLst>
                <a:tab pos="184785" algn="l"/>
              </a:tabLst>
            </a:pPr>
            <a:r>
              <a:rPr sz="1300" spc="95" dirty="0">
                <a:solidFill>
                  <a:srgbClr val="0B2A52"/>
                </a:solidFill>
                <a:latin typeface="Arial"/>
                <a:cs typeface="Arial"/>
              </a:rPr>
              <a:t>There</a:t>
            </a:r>
            <a:r>
              <a:rPr sz="1300" spc="15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1300" spc="90" dirty="0">
                <a:solidFill>
                  <a:srgbClr val="0B2A52"/>
                </a:solidFill>
                <a:latin typeface="Arial"/>
                <a:cs typeface="Arial"/>
              </a:rPr>
              <a:t>are</a:t>
            </a:r>
            <a:r>
              <a:rPr sz="1300" spc="2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1300" spc="240" dirty="0">
                <a:solidFill>
                  <a:srgbClr val="0B2A52"/>
                </a:solidFill>
                <a:latin typeface="Arial"/>
                <a:cs typeface="Arial"/>
              </a:rPr>
              <a:t>0</a:t>
            </a:r>
            <a:r>
              <a:rPr sz="1300" spc="2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1300" spc="125" dirty="0">
                <a:solidFill>
                  <a:srgbClr val="FF4D0E"/>
                </a:solidFill>
                <a:latin typeface="Arial"/>
                <a:cs typeface="Arial"/>
              </a:rPr>
              <a:t>missing</a:t>
            </a:r>
            <a:r>
              <a:rPr sz="1300" spc="20" dirty="0">
                <a:solidFill>
                  <a:srgbClr val="FF4D0E"/>
                </a:solidFill>
                <a:latin typeface="Arial"/>
                <a:cs typeface="Arial"/>
              </a:rPr>
              <a:t> </a:t>
            </a:r>
            <a:r>
              <a:rPr sz="1300" spc="80" dirty="0">
                <a:solidFill>
                  <a:srgbClr val="FF4D0E"/>
                </a:solidFill>
                <a:latin typeface="Arial"/>
                <a:cs typeface="Arial"/>
              </a:rPr>
              <a:t>values</a:t>
            </a:r>
            <a:r>
              <a:rPr sz="1300" spc="20" dirty="0">
                <a:solidFill>
                  <a:srgbClr val="FF4D0E"/>
                </a:solidFill>
                <a:latin typeface="Arial"/>
                <a:cs typeface="Arial"/>
              </a:rPr>
              <a:t> </a:t>
            </a:r>
            <a:r>
              <a:rPr sz="1300" spc="114" dirty="0">
                <a:solidFill>
                  <a:srgbClr val="FF4D0E"/>
                </a:solidFill>
                <a:latin typeface="Arial"/>
                <a:cs typeface="Arial"/>
              </a:rPr>
              <a:t>Zero</a:t>
            </a:r>
            <a:endParaRPr sz="1300">
              <a:latin typeface="Arial"/>
              <a:cs typeface="Arial"/>
            </a:endParaRPr>
          </a:p>
          <a:p>
            <a:pPr marL="221615" indent="-208915">
              <a:lnSpc>
                <a:spcPct val="100000"/>
              </a:lnSpc>
              <a:spcBef>
                <a:spcPts val="690"/>
              </a:spcBef>
              <a:buAutoNum type="arabicParenR"/>
              <a:tabLst>
                <a:tab pos="222250" algn="l"/>
              </a:tabLst>
            </a:pPr>
            <a:r>
              <a:rPr sz="1300" spc="90" dirty="0">
                <a:solidFill>
                  <a:srgbClr val="0B2A52"/>
                </a:solidFill>
                <a:latin typeface="Arial"/>
                <a:cs typeface="Arial"/>
              </a:rPr>
              <a:t>Heavy</a:t>
            </a:r>
            <a:r>
              <a:rPr sz="1300" spc="25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1300" spc="35" dirty="0">
                <a:solidFill>
                  <a:srgbClr val="0B2A52"/>
                </a:solidFill>
                <a:latin typeface="Arial"/>
                <a:cs typeface="Arial"/>
              </a:rPr>
              <a:t>Class</a:t>
            </a:r>
            <a:r>
              <a:rPr sz="1300" spc="25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1300" spc="130" dirty="0">
                <a:solidFill>
                  <a:srgbClr val="0B2A52"/>
                </a:solidFill>
                <a:latin typeface="Arial"/>
                <a:cs typeface="Arial"/>
              </a:rPr>
              <a:t>imbalance.</a:t>
            </a:r>
            <a:r>
              <a:rPr sz="1300" spc="3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1300" spc="110" dirty="0">
                <a:solidFill>
                  <a:srgbClr val="0B2A52"/>
                </a:solidFill>
                <a:latin typeface="Arial"/>
                <a:cs typeface="Arial"/>
              </a:rPr>
              <a:t>Used</a:t>
            </a:r>
            <a:r>
              <a:rPr sz="1300" spc="25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1300" spc="105" dirty="0">
                <a:solidFill>
                  <a:srgbClr val="0B2A52"/>
                </a:solidFill>
                <a:latin typeface="Arial"/>
                <a:cs typeface="Arial"/>
              </a:rPr>
              <a:t>"Smote"</a:t>
            </a:r>
            <a:r>
              <a:rPr sz="1300" spc="25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1300" spc="170" dirty="0">
                <a:solidFill>
                  <a:srgbClr val="0B2A52"/>
                </a:solidFill>
                <a:latin typeface="Arial"/>
                <a:cs typeface="Arial"/>
              </a:rPr>
              <a:t>on</a:t>
            </a:r>
            <a:r>
              <a:rPr sz="1300" spc="3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1300" spc="125" dirty="0">
                <a:solidFill>
                  <a:srgbClr val="0B2A52"/>
                </a:solidFill>
                <a:latin typeface="Arial"/>
                <a:cs typeface="Arial"/>
              </a:rPr>
              <a:t>train</a:t>
            </a:r>
            <a:r>
              <a:rPr sz="1300" spc="25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1300" spc="165" dirty="0">
                <a:solidFill>
                  <a:srgbClr val="0B2A52"/>
                </a:solidFill>
                <a:latin typeface="Arial"/>
                <a:cs typeface="Arial"/>
              </a:rPr>
              <a:t>to</a:t>
            </a:r>
            <a:r>
              <a:rPr sz="1300" spc="3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1300" spc="130" dirty="0">
                <a:solidFill>
                  <a:srgbClr val="0B2A52"/>
                </a:solidFill>
                <a:latin typeface="Arial"/>
                <a:cs typeface="Arial"/>
              </a:rPr>
              <a:t>prevent</a:t>
            </a:r>
            <a:r>
              <a:rPr sz="1300" spc="25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1300" spc="55" dirty="0">
                <a:solidFill>
                  <a:srgbClr val="0B2A52"/>
                </a:solidFill>
                <a:latin typeface="Arial"/>
                <a:cs typeface="Arial"/>
              </a:rPr>
              <a:t>class</a:t>
            </a:r>
            <a:r>
              <a:rPr sz="1300" spc="25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1300" spc="150" dirty="0">
                <a:solidFill>
                  <a:srgbClr val="0B2A52"/>
                </a:solidFill>
                <a:latin typeface="Arial"/>
                <a:cs typeface="Arial"/>
              </a:rPr>
              <a:t>imbalance</a:t>
            </a:r>
            <a:r>
              <a:rPr sz="1300" spc="3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1300" spc="285" dirty="0">
                <a:solidFill>
                  <a:srgbClr val="0B2A52"/>
                </a:solidFill>
                <a:latin typeface="Arial"/>
                <a:cs typeface="Arial"/>
              </a:rPr>
              <a:t>#</a:t>
            </a:r>
            <a:r>
              <a:rPr sz="1300" spc="25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1300" spc="70" dirty="0">
                <a:solidFill>
                  <a:srgbClr val="0B2A52"/>
                </a:solidFill>
                <a:latin typeface="Arial"/>
                <a:cs typeface="Arial"/>
              </a:rPr>
              <a:t>10.04%</a:t>
            </a:r>
            <a:r>
              <a:rPr sz="1300" spc="3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1300" spc="165" dirty="0">
                <a:solidFill>
                  <a:srgbClr val="0B2A52"/>
                </a:solidFill>
                <a:latin typeface="Arial"/>
                <a:cs typeface="Arial"/>
              </a:rPr>
              <a:t>to</a:t>
            </a:r>
            <a:r>
              <a:rPr sz="1300" spc="25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1300" spc="160" dirty="0">
                <a:solidFill>
                  <a:srgbClr val="0B2A52"/>
                </a:solidFill>
                <a:latin typeface="Arial"/>
                <a:cs typeface="Arial"/>
              </a:rPr>
              <a:t>40%</a:t>
            </a:r>
            <a:endParaRPr sz="1300" dirty="0">
              <a:latin typeface="Arial"/>
              <a:cs typeface="Arial"/>
            </a:endParaRPr>
          </a:p>
          <a:p>
            <a:pPr marL="212090" indent="-199390">
              <a:lnSpc>
                <a:spcPct val="100000"/>
              </a:lnSpc>
              <a:spcBef>
                <a:spcPts val="690"/>
              </a:spcBef>
              <a:buAutoNum type="arabicParenR"/>
              <a:tabLst>
                <a:tab pos="212725" algn="l"/>
              </a:tabLst>
            </a:pPr>
            <a:r>
              <a:rPr sz="1300" spc="105" dirty="0">
                <a:solidFill>
                  <a:srgbClr val="0B2A52"/>
                </a:solidFill>
                <a:latin typeface="Arial"/>
                <a:cs typeface="Arial"/>
              </a:rPr>
              <a:t>Scaled </a:t>
            </a:r>
            <a:r>
              <a:rPr sz="1300" spc="95" dirty="0">
                <a:solidFill>
                  <a:srgbClr val="0B2A52"/>
                </a:solidFill>
                <a:latin typeface="Arial"/>
                <a:cs typeface="Arial"/>
              </a:rPr>
              <a:t>all</a:t>
            </a:r>
            <a:r>
              <a:rPr sz="1300" spc="-7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1300" spc="100" dirty="0">
                <a:solidFill>
                  <a:srgbClr val="0B2A52"/>
                </a:solidFill>
                <a:latin typeface="Arial"/>
                <a:cs typeface="Arial"/>
              </a:rPr>
              <a:t>features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1542" y="3017523"/>
            <a:ext cx="5048250" cy="3143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471" y="332376"/>
            <a:ext cx="590550" cy="590550"/>
          </a:xfrm>
          <a:custGeom>
            <a:avLst/>
            <a:gdLst/>
            <a:ahLst/>
            <a:cxnLst/>
            <a:rect l="l" t="t" r="r" b="b"/>
            <a:pathLst>
              <a:path w="590550" h="590550">
                <a:moveTo>
                  <a:pt x="295274" y="590549"/>
                </a:moveTo>
                <a:lnTo>
                  <a:pt x="237659" y="584931"/>
                </a:lnTo>
                <a:lnTo>
                  <a:pt x="182277" y="568073"/>
                </a:lnTo>
                <a:lnTo>
                  <a:pt x="131198" y="540833"/>
                </a:lnTo>
                <a:lnTo>
                  <a:pt x="86484" y="504066"/>
                </a:lnTo>
                <a:lnTo>
                  <a:pt x="49716" y="459351"/>
                </a:lnTo>
                <a:lnTo>
                  <a:pt x="22476" y="408272"/>
                </a:lnTo>
                <a:lnTo>
                  <a:pt x="5619" y="352890"/>
                </a:lnTo>
                <a:lnTo>
                  <a:pt x="0" y="295274"/>
                </a:lnTo>
                <a:lnTo>
                  <a:pt x="1404" y="266187"/>
                </a:lnTo>
                <a:lnTo>
                  <a:pt x="12643" y="209689"/>
                </a:lnTo>
                <a:lnTo>
                  <a:pt x="34905" y="155942"/>
                </a:lnTo>
                <a:lnTo>
                  <a:pt x="66909" y="108045"/>
                </a:lnTo>
                <a:lnTo>
                  <a:pt x="108045" y="66909"/>
                </a:lnTo>
                <a:lnTo>
                  <a:pt x="155942" y="34905"/>
                </a:lnTo>
                <a:lnTo>
                  <a:pt x="209689" y="12643"/>
                </a:lnTo>
                <a:lnTo>
                  <a:pt x="266187" y="1404"/>
                </a:lnTo>
                <a:lnTo>
                  <a:pt x="295274" y="0"/>
                </a:lnTo>
                <a:lnTo>
                  <a:pt x="324362" y="1404"/>
                </a:lnTo>
                <a:lnTo>
                  <a:pt x="380860" y="12643"/>
                </a:lnTo>
                <a:lnTo>
                  <a:pt x="434607" y="34905"/>
                </a:lnTo>
                <a:lnTo>
                  <a:pt x="482504" y="66909"/>
                </a:lnTo>
                <a:lnTo>
                  <a:pt x="523640" y="108045"/>
                </a:lnTo>
                <a:lnTo>
                  <a:pt x="555644" y="155942"/>
                </a:lnTo>
                <a:lnTo>
                  <a:pt x="577907" y="209689"/>
                </a:lnTo>
                <a:lnTo>
                  <a:pt x="589145" y="266187"/>
                </a:lnTo>
                <a:lnTo>
                  <a:pt x="590549" y="295274"/>
                </a:lnTo>
                <a:lnTo>
                  <a:pt x="589145" y="324362"/>
                </a:lnTo>
                <a:lnTo>
                  <a:pt x="577907" y="380860"/>
                </a:lnTo>
                <a:lnTo>
                  <a:pt x="555644" y="434607"/>
                </a:lnTo>
                <a:lnTo>
                  <a:pt x="523640" y="482504"/>
                </a:lnTo>
                <a:lnTo>
                  <a:pt x="482504" y="523640"/>
                </a:lnTo>
                <a:lnTo>
                  <a:pt x="434607" y="555644"/>
                </a:lnTo>
                <a:lnTo>
                  <a:pt x="380860" y="577907"/>
                </a:lnTo>
                <a:lnTo>
                  <a:pt x="324362" y="589145"/>
                </a:lnTo>
                <a:lnTo>
                  <a:pt x="295274" y="590549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3311" y="457200"/>
            <a:ext cx="433710" cy="3783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spc="14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4875" y="315324"/>
            <a:ext cx="6770894" cy="6076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713864" algn="l"/>
                <a:tab pos="5923280" algn="l"/>
              </a:tabLst>
            </a:pPr>
            <a:r>
              <a:rPr lang="en-IN" spc="-15" dirty="0" smtClean="0"/>
              <a:t>DATA VISUALIZATION</a:t>
            </a:r>
            <a:endParaRPr sz="2100" dirty="0"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757021" y="1180221"/>
            <a:ext cx="6770895" cy="4139491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0"/>
              </a:spcBef>
              <a:tabLst>
                <a:tab pos="2887345" algn="l"/>
                <a:tab pos="4900295" algn="l"/>
              </a:tabLst>
            </a:pPr>
            <a:r>
              <a:rPr spc="-30" dirty="0"/>
              <a:t>C</a:t>
            </a:r>
            <a:r>
              <a:rPr spc="-320" dirty="0"/>
              <a:t> </a:t>
            </a:r>
            <a:r>
              <a:rPr spc="114" dirty="0"/>
              <a:t>O</a:t>
            </a:r>
            <a:r>
              <a:rPr spc="-320" dirty="0"/>
              <a:t> </a:t>
            </a:r>
            <a:r>
              <a:rPr spc="50" dirty="0"/>
              <a:t>R</a:t>
            </a:r>
            <a:r>
              <a:rPr spc="-320" dirty="0"/>
              <a:t> </a:t>
            </a:r>
            <a:r>
              <a:rPr spc="50" dirty="0"/>
              <a:t>R</a:t>
            </a:r>
            <a:r>
              <a:rPr spc="-320" dirty="0"/>
              <a:t> </a:t>
            </a:r>
            <a:r>
              <a:rPr spc="60" dirty="0"/>
              <a:t>E</a:t>
            </a:r>
            <a:r>
              <a:rPr spc="-320" dirty="0"/>
              <a:t> </a:t>
            </a:r>
            <a:r>
              <a:rPr spc="45" dirty="0"/>
              <a:t>L</a:t>
            </a:r>
            <a:r>
              <a:rPr spc="-315" dirty="0"/>
              <a:t> </a:t>
            </a:r>
            <a:r>
              <a:rPr spc="290" dirty="0"/>
              <a:t>A</a:t>
            </a:r>
            <a:r>
              <a:rPr spc="-320" dirty="0"/>
              <a:t> </a:t>
            </a:r>
            <a:r>
              <a:rPr spc="40" dirty="0"/>
              <a:t>T</a:t>
            </a:r>
            <a:r>
              <a:rPr spc="-320" dirty="0"/>
              <a:t> </a:t>
            </a:r>
            <a:r>
              <a:rPr spc="114" dirty="0"/>
              <a:t>I</a:t>
            </a:r>
            <a:r>
              <a:rPr spc="-320" dirty="0"/>
              <a:t> </a:t>
            </a:r>
            <a:r>
              <a:rPr spc="114" dirty="0"/>
              <a:t>O</a:t>
            </a:r>
            <a:r>
              <a:rPr spc="-320" dirty="0"/>
              <a:t> </a:t>
            </a:r>
            <a:r>
              <a:rPr spc="200" dirty="0"/>
              <a:t>N	</a:t>
            </a:r>
            <a:r>
              <a:rPr spc="155" dirty="0"/>
              <a:t>B</a:t>
            </a:r>
            <a:r>
              <a:rPr spc="-315" dirty="0"/>
              <a:t> </a:t>
            </a:r>
            <a:r>
              <a:rPr spc="60" dirty="0"/>
              <a:t>E</a:t>
            </a:r>
            <a:r>
              <a:rPr spc="-320" dirty="0"/>
              <a:t> </a:t>
            </a:r>
            <a:r>
              <a:rPr spc="40" dirty="0"/>
              <a:t>T</a:t>
            </a:r>
            <a:r>
              <a:rPr spc="-320" dirty="0"/>
              <a:t> </a:t>
            </a:r>
            <a:r>
              <a:rPr spc="390" dirty="0"/>
              <a:t>W</a:t>
            </a:r>
            <a:r>
              <a:rPr spc="-320" dirty="0"/>
              <a:t> </a:t>
            </a:r>
            <a:r>
              <a:rPr spc="60" dirty="0"/>
              <a:t>E</a:t>
            </a:r>
            <a:r>
              <a:rPr spc="-320" dirty="0"/>
              <a:t> </a:t>
            </a:r>
            <a:r>
              <a:rPr spc="60" dirty="0"/>
              <a:t>E</a:t>
            </a:r>
            <a:r>
              <a:rPr spc="-315" dirty="0"/>
              <a:t> </a:t>
            </a:r>
            <a:r>
              <a:rPr spc="200" dirty="0"/>
              <a:t>N	</a:t>
            </a:r>
            <a:r>
              <a:rPr spc="20" dirty="0"/>
              <a:t>F</a:t>
            </a:r>
            <a:r>
              <a:rPr spc="-335" dirty="0"/>
              <a:t> </a:t>
            </a:r>
            <a:r>
              <a:rPr spc="290" dirty="0"/>
              <a:t>A</a:t>
            </a:r>
            <a:r>
              <a:rPr spc="-335" dirty="0"/>
              <a:t> </a:t>
            </a:r>
            <a:r>
              <a:rPr spc="-30" dirty="0"/>
              <a:t>C</a:t>
            </a:r>
            <a:r>
              <a:rPr spc="-330" dirty="0"/>
              <a:t> </a:t>
            </a:r>
            <a:r>
              <a:rPr spc="40" dirty="0"/>
              <a:t>T</a:t>
            </a:r>
            <a:r>
              <a:rPr spc="-335" dirty="0"/>
              <a:t> </a:t>
            </a:r>
            <a:r>
              <a:rPr spc="114" dirty="0"/>
              <a:t>O</a:t>
            </a:r>
            <a:r>
              <a:rPr spc="-335" dirty="0"/>
              <a:t> </a:t>
            </a:r>
            <a:r>
              <a:rPr spc="50" dirty="0"/>
              <a:t>R</a:t>
            </a:r>
            <a:r>
              <a:rPr spc="-330" dirty="0"/>
              <a:t> </a:t>
            </a:r>
            <a:r>
              <a:rPr spc="-15" dirty="0"/>
              <a:t>S</a:t>
            </a:r>
          </a:p>
          <a:p>
            <a:pPr marL="25400" algn="ctr">
              <a:lnSpc>
                <a:spcPct val="100000"/>
              </a:lnSpc>
              <a:spcBef>
                <a:spcPts val="1170"/>
              </a:spcBef>
            </a:pPr>
            <a:r>
              <a:rPr sz="1700" spc="185" dirty="0">
                <a:solidFill>
                  <a:srgbClr val="212121"/>
                </a:solidFill>
              </a:rPr>
              <a:t>Some</a:t>
            </a:r>
            <a:r>
              <a:rPr sz="1700" spc="-15" dirty="0">
                <a:solidFill>
                  <a:srgbClr val="212121"/>
                </a:solidFill>
              </a:rPr>
              <a:t> </a:t>
            </a:r>
            <a:r>
              <a:rPr sz="1700" spc="135" dirty="0">
                <a:solidFill>
                  <a:srgbClr val="212121"/>
                </a:solidFill>
              </a:rPr>
              <a:t>trends</a:t>
            </a:r>
            <a:r>
              <a:rPr sz="1400" spc="135" dirty="0">
                <a:solidFill>
                  <a:srgbClr val="212121"/>
                </a:solidFill>
                <a:latin typeface="Arial Black"/>
                <a:cs typeface="Arial Black"/>
              </a:rPr>
              <a:t>!</a:t>
            </a:r>
            <a:endParaRPr sz="1400" dirty="0">
              <a:latin typeface="Arial Black"/>
              <a:cs typeface="Arial Black"/>
            </a:endParaRPr>
          </a:p>
          <a:p>
            <a:pPr marL="1177925" marR="1144270" algn="ctr">
              <a:lnSpc>
                <a:spcPct val="121300"/>
              </a:lnSpc>
            </a:pPr>
            <a:r>
              <a:rPr sz="1400" spc="180" dirty="0">
                <a:solidFill>
                  <a:srgbClr val="212121"/>
                </a:solidFill>
                <a:latin typeface="Arial Black"/>
                <a:cs typeface="Arial Black"/>
              </a:rPr>
              <a:t>#</a:t>
            </a:r>
            <a:r>
              <a:rPr sz="1700" spc="180" dirty="0">
                <a:solidFill>
                  <a:srgbClr val="212121"/>
                </a:solidFill>
              </a:rPr>
              <a:t>var</a:t>
            </a:r>
            <a:r>
              <a:rPr sz="1700" spc="-15" dirty="0">
                <a:solidFill>
                  <a:srgbClr val="212121"/>
                </a:solidFill>
              </a:rPr>
              <a:t> </a:t>
            </a:r>
            <a:r>
              <a:rPr sz="1700" spc="70" dirty="0">
                <a:solidFill>
                  <a:srgbClr val="212121"/>
                </a:solidFill>
              </a:rPr>
              <a:t>49</a:t>
            </a:r>
            <a:r>
              <a:rPr sz="1400" spc="70" dirty="0">
                <a:solidFill>
                  <a:srgbClr val="212121"/>
                </a:solidFill>
                <a:latin typeface="Arial Black"/>
                <a:cs typeface="Arial Black"/>
              </a:rPr>
              <a:t>,</a:t>
            </a:r>
            <a:r>
              <a:rPr sz="1400" spc="-5" dirty="0">
                <a:solidFill>
                  <a:srgbClr val="212121"/>
                </a:solidFill>
                <a:latin typeface="Arial Black"/>
                <a:cs typeface="Arial Black"/>
              </a:rPr>
              <a:t> </a:t>
            </a:r>
            <a:r>
              <a:rPr sz="1700" spc="114" dirty="0">
                <a:solidFill>
                  <a:srgbClr val="212121"/>
                </a:solidFill>
              </a:rPr>
              <a:t>var</a:t>
            </a:r>
            <a:r>
              <a:rPr sz="1700" spc="-15" dirty="0">
                <a:solidFill>
                  <a:srgbClr val="212121"/>
                </a:solidFill>
              </a:rPr>
              <a:t> </a:t>
            </a:r>
            <a:r>
              <a:rPr sz="1700" spc="200" dirty="0">
                <a:solidFill>
                  <a:srgbClr val="212121"/>
                </a:solidFill>
              </a:rPr>
              <a:t>50</a:t>
            </a:r>
            <a:r>
              <a:rPr sz="1700" spc="-10" dirty="0">
                <a:solidFill>
                  <a:srgbClr val="212121"/>
                </a:solidFill>
              </a:rPr>
              <a:t> </a:t>
            </a:r>
            <a:r>
              <a:rPr sz="1700" spc="145" dirty="0">
                <a:solidFill>
                  <a:srgbClr val="212121"/>
                </a:solidFill>
              </a:rPr>
              <a:t>have</a:t>
            </a:r>
            <a:r>
              <a:rPr sz="1700" spc="-10" dirty="0">
                <a:solidFill>
                  <a:srgbClr val="212121"/>
                </a:solidFill>
              </a:rPr>
              <a:t> </a:t>
            </a:r>
            <a:r>
              <a:rPr sz="1700" spc="135" dirty="0">
                <a:solidFill>
                  <a:srgbClr val="212121"/>
                </a:solidFill>
              </a:rPr>
              <a:t>heavy</a:t>
            </a:r>
            <a:r>
              <a:rPr sz="1700" spc="-15" dirty="0">
                <a:solidFill>
                  <a:srgbClr val="212121"/>
                </a:solidFill>
              </a:rPr>
              <a:t> </a:t>
            </a:r>
            <a:r>
              <a:rPr sz="1700" spc="165" dirty="0">
                <a:solidFill>
                  <a:srgbClr val="212121"/>
                </a:solidFill>
              </a:rPr>
              <a:t>correlation  </a:t>
            </a:r>
            <a:r>
              <a:rPr sz="1400" spc="385" dirty="0">
                <a:solidFill>
                  <a:srgbClr val="212121"/>
                </a:solidFill>
                <a:latin typeface="Arial Black"/>
                <a:cs typeface="Arial Black"/>
              </a:rPr>
              <a:t>#</a:t>
            </a:r>
            <a:r>
              <a:rPr sz="1400" spc="-10" dirty="0">
                <a:solidFill>
                  <a:srgbClr val="212121"/>
                </a:solidFill>
                <a:latin typeface="Arial Black"/>
                <a:cs typeface="Arial Black"/>
              </a:rPr>
              <a:t> </a:t>
            </a:r>
            <a:r>
              <a:rPr sz="1700" spc="114" dirty="0">
                <a:solidFill>
                  <a:srgbClr val="212121"/>
                </a:solidFill>
              </a:rPr>
              <a:t>var</a:t>
            </a:r>
            <a:r>
              <a:rPr sz="1700" spc="-15" dirty="0">
                <a:solidFill>
                  <a:srgbClr val="212121"/>
                </a:solidFill>
              </a:rPr>
              <a:t> </a:t>
            </a:r>
            <a:r>
              <a:rPr sz="1700" spc="45" dirty="0">
                <a:solidFill>
                  <a:srgbClr val="212121"/>
                </a:solidFill>
              </a:rPr>
              <a:t>47</a:t>
            </a:r>
            <a:r>
              <a:rPr sz="1400" spc="45" dirty="0">
                <a:solidFill>
                  <a:srgbClr val="212121"/>
                </a:solidFill>
                <a:latin typeface="Arial Black"/>
                <a:cs typeface="Arial Black"/>
              </a:rPr>
              <a:t>,</a:t>
            </a:r>
            <a:r>
              <a:rPr sz="1400" spc="-5" dirty="0">
                <a:solidFill>
                  <a:srgbClr val="212121"/>
                </a:solidFill>
                <a:latin typeface="Arial Black"/>
                <a:cs typeface="Arial Black"/>
              </a:rPr>
              <a:t> </a:t>
            </a:r>
            <a:r>
              <a:rPr sz="1700" spc="114" dirty="0">
                <a:solidFill>
                  <a:srgbClr val="212121"/>
                </a:solidFill>
              </a:rPr>
              <a:t>var</a:t>
            </a:r>
            <a:r>
              <a:rPr sz="1700" spc="-15" dirty="0">
                <a:solidFill>
                  <a:srgbClr val="212121"/>
                </a:solidFill>
              </a:rPr>
              <a:t> </a:t>
            </a:r>
            <a:r>
              <a:rPr sz="1700" spc="150" dirty="0">
                <a:solidFill>
                  <a:srgbClr val="212121"/>
                </a:solidFill>
              </a:rPr>
              <a:t>49</a:t>
            </a:r>
            <a:r>
              <a:rPr sz="1700" spc="-10" dirty="0">
                <a:solidFill>
                  <a:srgbClr val="212121"/>
                </a:solidFill>
              </a:rPr>
              <a:t> </a:t>
            </a:r>
            <a:r>
              <a:rPr sz="1700" spc="145" dirty="0">
                <a:solidFill>
                  <a:srgbClr val="212121"/>
                </a:solidFill>
              </a:rPr>
              <a:t>have</a:t>
            </a:r>
            <a:r>
              <a:rPr sz="1700" spc="-15" dirty="0">
                <a:solidFill>
                  <a:srgbClr val="212121"/>
                </a:solidFill>
              </a:rPr>
              <a:t> </a:t>
            </a:r>
            <a:r>
              <a:rPr sz="1700" spc="135" dirty="0">
                <a:solidFill>
                  <a:srgbClr val="212121"/>
                </a:solidFill>
              </a:rPr>
              <a:t>heavy</a:t>
            </a:r>
            <a:r>
              <a:rPr sz="1700" spc="-15" dirty="0">
                <a:solidFill>
                  <a:srgbClr val="212121"/>
                </a:solidFill>
              </a:rPr>
              <a:t> </a:t>
            </a:r>
            <a:r>
              <a:rPr sz="1700" spc="165" dirty="0">
                <a:solidFill>
                  <a:srgbClr val="212121"/>
                </a:solidFill>
              </a:rPr>
              <a:t>correlation</a:t>
            </a:r>
            <a:endParaRPr sz="1700" dirty="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6800" y="3790950"/>
            <a:ext cx="3600450" cy="3057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48250" y="3790950"/>
            <a:ext cx="3790950" cy="296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6478" y="1784590"/>
            <a:ext cx="5271770" cy="3892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55650" algn="l"/>
                <a:tab pos="1935480" algn="l"/>
                <a:tab pos="2815590" algn="l"/>
              </a:tabLst>
            </a:pPr>
            <a:r>
              <a:rPr sz="3525" spc="60" baseline="1182" dirty="0">
                <a:solidFill>
                  <a:srgbClr val="FFFFFF"/>
                </a:solidFill>
              </a:rPr>
              <a:t>3	</a:t>
            </a:r>
            <a:r>
              <a:rPr sz="2350" spc="155" dirty="0"/>
              <a:t>D</a:t>
            </a:r>
            <a:r>
              <a:rPr sz="2350" spc="-320" dirty="0"/>
              <a:t> </a:t>
            </a:r>
            <a:r>
              <a:rPr sz="2350" spc="290" dirty="0"/>
              <a:t>A</a:t>
            </a:r>
            <a:r>
              <a:rPr sz="2350" spc="-320" dirty="0"/>
              <a:t> </a:t>
            </a:r>
            <a:r>
              <a:rPr sz="2350" spc="40" dirty="0"/>
              <a:t>T</a:t>
            </a:r>
            <a:r>
              <a:rPr sz="2350" spc="-320" dirty="0"/>
              <a:t> </a:t>
            </a:r>
            <a:r>
              <a:rPr sz="2350" spc="290" dirty="0"/>
              <a:t>A	</a:t>
            </a:r>
            <a:r>
              <a:rPr sz="2350" spc="70" dirty="0"/>
              <a:t>P</a:t>
            </a:r>
            <a:r>
              <a:rPr sz="2350" spc="-320" dirty="0"/>
              <a:t> </a:t>
            </a:r>
            <a:r>
              <a:rPr sz="2350" spc="50" dirty="0"/>
              <a:t>R</a:t>
            </a:r>
            <a:r>
              <a:rPr sz="2350" spc="-320" dirty="0"/>
              <a:t> </a:t>
            </a:r>
            <a:r>
              <a:rPr sz="2350" spc="60" dirty="0"/>
              <a:t>E	</a:t>
            </a:r>
            <a:r>
              <a:rPr sz="2350" spc="70" dirty="0"/>
              <a:t>P</a:t>
            </a:r>
            <a:r>
              <a:rPr sz="2350" spc="-325" dirty="0"/>
              <a:t> </a:t>
            </a:r>
            <a:r>
              <a:rPr sz="2350" spc="50" dirty="0"/>
              <a:t>R</a:t>
            </a:r>
            <a:r>
              <a:rPr sz="2350" spc="-330" dirty="0"/>
              <a:t> </a:t>
            </a:r>
            <a:r>
              <a:rPr sz="2350" spc="114" dirty="0"/>
              <a:t>O</a:t>
            </a:r>
            <a:r>
              <a:rPr sz="2350" spc="-330" dirty="0"/>
              <a:t> </a:t>
            </a:r>
            <a:r>
              <a:rPr sz="2350" spc="-30" dirty="0"/>
              <a:t>C</a:t>
            </a:r>
            <a:r>
              <a:rPr sz="2350" spc="-325" dirty="0"/>
              <a:t> </a:t>
            </a:r>
            <a:r>
              <a:rPr sz="2350" spc="60" dirty="0"/>
              <a:t>E</a:t>
            </a:r>
            <a:r>
              <a:rPr sz="2350" spc="-330" dirty="0"/>
              <a:t> </a:t>
            </a:r>
            <a:r>
              <a:rPr sz="2350" spc="-15" dirty="0"/>
              <a:t>S</a:t>
            </a:r>
            <a:r>
              <a:rPr sz="2350" spc="-330" dirty="0"/>
              <a:t> </a:t>
            </a:r>
            <a:r>
              <a:rPr sz="2350" spc="-15" dirty="0"/>
              <a:t>S</a:t>
            </a:r>
            <a:r>
              <a:rPr sz="2350" spc="-330" dirty="0"/>
              <a:t> </a:t>
            </a:r>
            <a:r>
              <a:rPr sz="2350" spc="114" dirty="0"/>
              <a:t>I</a:t>
            </a:r>
            <a:r>
              <a:rPr sz="2350" spc="-325" dirty="0"/>
              <a:t> </a:t>
            </a:r>
            <a:r>
              <a:rPr sz="2350" spc="200" dirty="0"/>
              <a:t>N</a:t>
            </a:r>
            <a:r>
              <a:rPr sz="2350" spc="-330" dirty="0"/>
              <a:t> </a:t>
            </a:r>
            <a:r>
              <a:rPr sz="2350" spc="-35" dirty="0"/>
              <a:t>G</a:t>
            </a:r>
            <a:endParaRPr sz="2350"/>
          </a:p>
        </p:txBody>
      </p:sp>
      <p:sp>
        <p:nvSpPr>
          <p:cNvPr id="3" name="object 3"/>
          <p:cNvSpPr txBox="1"/>
          <p:nvPr/>
        </p:nvSpPr>
        <p:spPr>
          <a:xfrm>
            <a:off x="701675" y="2635412"/>
            <a:ext cx="740346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50" dirty="0">
                <a:solidFill>
                  <a:srgbClr val="0B2A52"/>
                </a:solidFill>
                <a:latin typeface="Arial"/>
                <a:cs typeface="Arial"/>
              </a:rPr>
              <a:t>Removed</a:t>
            </a:r>
            <a:r>
              <a:rPr sz="1300" spc="25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1300" spc="110" dirty="0">
                <a:solidFill>
                  <a:srgbClr val="0B2A52"/>
                </a:solidFill>
                <a:latin typeface="Arial"/>
                <a:cs typeface="Arial"/>
              </a:rPr>
              <a:t>Near</a:t>
            </a:r>
            <a:r>
              <a:rPr sz="1300" spc="25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1300" spc="114" dirty="0">
                <a:solidFill>
                  <a:srgbClr val="0B2A52"/>
                </a:solidFill>
                <a:latin typeface="Arial"/>
                <a:cs typeface="Arial"/>
              </a:rPr>
              <a:t>Zero</a:t>
            </a:r>
            <a:r>
              <a:rPr sz="1300" spc="25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1300" spc="100" dirty="0">
                <a:solidFill>
                  <a:srgbClr val="0B2A52"/>
                </a:solidFill>
                <a:latin typeface="Arial"/>
                <a:cs typeface="Arial"/>
              </a:rPr>
              <a:t>Variance</a:t>
            </a:r>
            <a:r>
              <a:rPr sz="1300" spc="3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1300" spc="170" dirty="0">
                <a:solidFill>
                  <a:srgbClr val="0B2A52"/>
                </a:solidFill>
                <a:latin typeface="Arial"/>
                <a:cs typeface="Arial"/>
              </a:rPr>
              <a:t>and</a:t>
            </a:r>
            <a:r>
              <a:rPr sz="1300" spc="25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1300" spc="170" dirty="0">
                <a:solidFill>
                  <a:srgbClr val="0B2A52"/>
                </a:solidFill>
                <a:latin typeface="Arial"/>
                <a:cs typeface="Arial"/>
              </a:rPr>
              <a:t>conducted</a:t>
            </a:r>
            <a:r>
              <a:rPr sz="1300" spc="25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1300" spc="40" dirty="0">
                <a:solidFill>
                  <a:srgbClr val="0B2A52"/>
                </a:solidFill>
                <a:latin typeface="Arial"/>
                <a:cs typeface="Arial"/>
              </a:rPr>
              <a:t>PCA.</a:t>
            </a:r>
            <a:r>
              <a:rPr sz="1300" spc="3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1300" spc="130" dirty="0">
                <a:solidFill>
                  <a:srgbClr val="0B2A52"/>
                </a:solidFill>
                <a:latin typeface="Arial"/>
                <a:cs typeface="Arial"/>
              </a:rPr>
              <a:t>Retained</a:t>
            </a:r>
            <a:r>
              <a:rPr sz="1300" spc="25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1300" spc="-70" dirty="0">
                <a:solidFill>
                  <a:srgbClr val="0B2A52"/>
                </a:solidFill>
                <a:latin typeface="Arial"/>
                <a:cs typeface="Arial"/>
              </a:rPr>
              <a:t>15</a:t>
            </a:r>
            <a:r>
              <a:rPr sz="1300" spc="25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1300" spc="140" dirty="0">
                <a:solidFill>
                  <a:srgbClr val="0B2A52"/>
                </a:solidFill>
                <a:latin typeface="Arial"/>
                <a:cs typeface="Arial"/>
              </a:rPr>
              <a:t>transformed</a:t>
            </a:r>
            <a:r>
              <a:rPr sz="1300" spc="3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1300" spc="100" dirty="0">
                <a:solidFill>
                  <a:srgbClr val="0B2A52"/>
                </a:solidFill>
                <a:latin typeface="Arial"/>
                <a:cs typeface="Arial"/>
              </a:rPr>
              <a:t>features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0" y="3076575"/>
            <a:ext cx="8229600" cy="3381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3329" y="381000"/>
            <a:ext cx="590550" cy="590550"/>
          </a:xfrm>
          <a:custGeom>
            <a:avLst/>
            <a:gdLst/>
            <a:ahLst/>
            <a:cxnLst/>
            <a:rect l="l" t="t" r="r" b="b"/>
            <a:pathLst>
              <a:path w="590550" h="590550">
                <a:moveTo>
                  <a:pt x="295274" y="590549"/>
                </a:moveTo>
                <a:lnTo>
                  <a:pt x="237659" y="584931"/>
                </a:lnTo>
                <a:lnTo>
                  <a:pt x="182277" y="568073"/>
                </a:lnTo>
                <a:lnTo>
                  <a:pt x="131198" y="540833"/>
                </a:lnTo>
                <a:lnTo>
                  <a:pt x="86484" y="504066"/>
                </a:lnTo>
                <a:lnTo>
                  <a:pt x="49716" y="459351"/>
                </a:lnTo>
                <a:lnTo>
                  <a:pt x="22476" y="408272"/>
                </a:lnTo>
                <a:lnTo>
                  <a:pt x="5619" y="352890"/>
                </a:lnTo>
                <a:lnTo>
                  <a:pt x="0" y="295274"/>
                </a:lnTo>
                <a:lnTo>
                  <a:pt x="1404" y="266187"/>
                </a:lnTo>
                <a:lnTo>
                  <a:pt x="12643" y="209689"/>
                </a:lnTo>
                <a:lnTo>
                  <a:pt x="34905" y="155942"/>
                </a:lnTo>
                <a:lnTo>
                  <a:pt x="66909" y="108045"/>
                </a:lnTo>
                <a:lnTo>
                  <a:pt x="108045" y="66909"/>
                </a:lnTo>
                <a:lnTo>
                  <a:pt x="155942" y="34905"/>
                </a:lnTo>
                <a:lnTo>
                  <a:pt x="209689" y="12643"/>
                </a:lnTo>
                <a:lnTo>
                  <a:pt x="266187" y="1404"/>
                </a:lnTo>
                <a:lnTo>
                  <a:pt x="295274" y="0"/>
                </a:lnTo>
                <a:lnTo>
                  <a:pt x="324362" y="1404"/>
                </a:lnTo>
                <a:lnTo>
                  <a:pt x="380860" y="12643"/>
                </a:lnTo>
                <a:lnTo>
                  <a:pt x="434607" y="34905"/>
                </a:lnTo>
                <a:lnTo>
                  <a:pt x="482504" y="66909"/>
                </a:lnTo>
                <a:lnTo>
                  <a:pt x="523640" y="108045"/>
                </a:lnTo>
                <a:lnTo>
                  <a:pt x="555644" y="155942"/>
                </a:lnTo>
                <a:lnTo>
                  <a:pt x="577907" y="209689"/>
                </a:lnTo>
                <a:lnTo>
                  <a:pt x="589145" y="266187"/>
                </a:lnTo>
                <a:lnTo>
                  <a:pt x="590549" y="295274"/>
                </a:lnTo>
                <a:lnTo>
                  <a:pt x="589145" y="324362"/>
                </a:lnTo>
                <a:lnTo>
                  <a:pt x="577907" y="380860"/>
                </a:lnTo>
                <a:lnTo>
                  <a:pt x="555644" y="434607"/>
                </a:lnTo>
                <a:lnTo>
                  <a:pt x="523640" y="482504"/>
                </a:lnTo>
                <a:lnTo>
                  <a:pt x="482504" y="523640"/>
                </a:lnTo>
                <a:lnTo>
                  <a:pt x="434607" y="555644"/>
                </a:lnTo>
                <a:lnTo>
                  <a:pt x="380860" y="577907"/>
                </a:lnTo>
                <a:lnTo>
                  <a:pt x="324362" y="589145"/>
                </a:lnTo>
                <a:lnTo>
                  <a:pt x="295274" y="590549"/>
                </a:lnTo>
                <a:close/>
              </a:path>
            </a:pathLst>
          </a:custGeom>
          <a:solidFill>
            <a:srgbClr val="FF4D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4875" y="381000"/>
            <a:ext cx="5271770" cy="55912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55650" algn="l"/>
                <a:tab pos="1935480" algn="l"/>
                <a:tab pos="2815590" algn="l"/>
              </a:tabLst>
            </a:pPr>
            <a:r>
              <a:rPr lang="en-IN" sz="3525" spc="60" baseline="1182" dirty="0" smtClean="0">
                <a:solidFill>
                  <a:schemeClr val="tx2"/>
                </a:solidFill>
              </a:rPr>
              <a:t>DATA PREPROCESSING</a:t>
            </a:r>
            <a:endParaRPr sz="2350" dirty="0">
              <a:solidFill>
                <a:schemeClr val="tx2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675" y="2552296"/>
            <a:ext cx="8678545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200"/>
              </a:lnSpc>
              <a:spcBef>
                <a:spcPts val="95"/>
              </a:spcBef>
            </a:pPr>
            <a:r>
              <a:rPr sz="1300" spc="150" dirty="0">
                <a:solidFill>
                  <a:srgbClr val="0B2A52"/>
                </a:solidFill>
                <a:latin typeface="Arial"/>
                <a:cs typeface="Arial"/>
              </a:rPr>
              <a:t>Removed</a:t>
            </a:r>
            <a:r>
              <a:rPr sz="1300" spc="25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1300" spc="110" dirty="0">
                <a:solidFill>
                  <a:srgbClr val="0B2A52"/>
                </a:solidFill>
                <a:latin typeface="Arial"/>
                <a:cs typeface="Arial"/>
              </a:rPr>
              <a:t>Near</a:t>
            </a:r>
            <a:r>
              <a:rPr sz="1300" spc="3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1300" spc="114" dirty="0">
                <a:solidFill>
                  <a:srgbClr val="0B2A52"/>
                </a:solidFill>
                <a:latin typeface="Arial"/>
                <a:cs typeface="Arial"/>
              </a:rPr>
              <a:t>Zero</a:t>
            </a:r>
            <a:r>
              <a:rPr sz="1300" spc="3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1300" spc="100" dirty="0">
                <a:solidFill>
                  <a:srgbClr val="0B2A52"/>
                </a:solidFill>
                <a:latin typeface="Arial"/>
                <a:cs typeface="Arial"/>
              </a:rPr>
              <a:t>Variance</a:t>
            </a:r>
            <a:r>
              <a:rPr sz="1300" spc="3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1300" spc="170" dirty="0">
                <a:solidFill>
                  <a:srgbClr val="0B2A52"/>
                </a:solidFill>
                <a:latin typeface="Arial"/>
                <a:cs typeface="Arial"/>
              </a:rPr>
              <a:t>and</a:t>
            </a:r>
            <a:r>
              <a:rPr sz="1300" spc="3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1300" spc="170" dirty="0">
                <a:solidFill>
                  <a:srgbClr val="0B2A52"/>
                </a:solidFill>
                <a:latin typeface="Arial"/>
                <a:cs typeface="Arial"/>
              </a:rPr>
              <a:t>conducted</a:t>
            </a:r>
            <a:r>
              <a:rPr sz="1300" spc="3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1300" spc="40" dirty="0">
                <a:solidFill>
                  <a:srgbClr val="0B2A52"/>
                </a:solidFill>
                <a:latin typeface="Arial"/>
                <a:cs typeface="Arial"/>
              </a:rPr>
              <a:t>PCA.</a:t>
            </a:r>
            <a:r>
              <a:rPr sz="1300" spc="3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1300" spc="130" dirty="0">
                <a:solidFill>
                  <a:srgbClr val="0B2A52"/>
                </a:solidFill>
                <a:latin typeface="Arial"/>
                <a:cs typeface="Arial"/>
              </a:rPr>
              <a:t>Retained</a:t>
            </a:r>
            <a:r>
              <a:rPr sz="1300" spc="3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1300" spc="-70" dirty="0">
                <a:solidFill>
                  <a:srgbClr val="0B2A52"/>
                </a:solidFill>
                <a:latin typeface="Arial"/>
                <a:cs typeface="Arial"/>
              </a:rPr>
              <a:t>15</a:t>
            </a:r>
            <a:r>
              <a:rPr sz="1300" spc="3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1300" spc="140" dirty="0">
                <a:solidFill>
                  <a:srgbClr val="0B2A52"/>
                </a:solidFill>
                <a:latin typeface="Arial"/>
                <a:cs typeface="Arial"/>
              </a:rPr>
              <a:t>transformed</a:t>
            </a:r>
            <a:r>
              <a:rPr sz="1300" spc="3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1300" spc="100" dirty="0">
                <a:solidFill>
                  <a:srgbClr val="0B2A52"/>
                </a:solidFill>
                <a:latin typeface="Arial"/>
                <a:cs typeface="Arial"/>
              </a:rPr>
              <a:t>features</a:t>
            </a:r>
            <a:r>
              <a:rPr sz="1300" spc="3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1300" spc="150" dirty="0">
                <a:solidFill>
                  <a:srgbClr val="0B2A52"/>
                </a:solidFill>
                <a:latin typeface="Arial"/>
                <a:cs typeface="Arial"/>
              </a:rPr>
              <a:t>accounted</a:t>
            </a:r>
            <a:r>
              <a:rPr sz="1300" spc="3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1300" spc="105" dirty="0">
                <a:solidFill>
                  <a:srgbClr val="0B2A52"/>
                </a:solidFill>
                <a:latin typeface="Arial"/>
                <a:cs typeface="Arial"/>
              </a:rPr>
              <a:t>for  </a:t>
            </a:r>
            <a:r>
              <a:rPr sz="1300" spc="95" dirty="0">
                <a:solidFill>
                  <a:srgbClr val="0B2A52"/>
                </a:solidFill>
                <a:latin typeface="Arial"/>
                <a:cs typeface="Arial"/>
              </a:rPr>
              <a:t>over </a:t>
            </a:r>
            <a:r>
              <a:rPr sz="1300" spc="190" dirty="0">
                <a:solidFill>
                  <a:srgbClr val="0B2A52"/>
                </a:solidFill>
                <a:latin typeface="Arial"/>
                <a:cs typeface="Arial"/>
              </a:rPr>
              <a:t>80</a:t>
            </a:r>
            <a:r>
              <a:rPr sz="1300" spc="-6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1300" spc="100" dirty="0">
                <a:solidFill>
                  <a:srgbClr val="0B2A52"/>
                </a:solidFill>
                <a:latin typeface="Arial"/>
                <a:cs typeface="Arial"/>
              </a:rPr>
              <a:t>variance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6350" y="3200400"/>
            <a:ext cx="7210425" cy="3819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4870" y="1784590"/>
            <a:ext cx="6904355" cy="3892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67080" algn="l"/>
                <a:tab pos="2235200" algn="l"/>
                <a:tab pos="3471545" algn="l"/>
                <a:tab pos="4425950" algn="l"/>
              </a:tabLst>
            </a:pPr>
            <a:r>
              <a:rPr sz="3525" spc="330" baseline="1182" dirty="0">
                <a:solidFill>
                  <a:srgbClr val="FFFFFF"/>
                </a:solidFill>
                <a:latin typeface="Arial"/>
                <a:cs typeface="Arial"/>
              </a:rPr>
              <a:t>4	</a:t>
            </a:r>
            <a:r>
              <a:rPr sz="2350" spc="240" dirty="0">
                <a:solidFill>
                  <a:srgbClr val="0B2A52"/>
                </a:solidFill>
                <a:latin typeface="Arial"/>
                <a:cs typeface="Arial"/>
              </a:rPr>
              <a:t>M</a:t>
            </a:r>
            <a:r>
              <a:rPr sz="2350" spc="-32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350" spc="114" dirty="0">
                <a:solidFill>
                  <a:srgbClr val="0B2A52"/>
                </a:solidFill>
                <a:latin typeface="Arial"/>
                <a:cs typeface="Arial"/>
              </a:rPr>
              <a:t>O</a:t>
            </a:r>
            <a:r>
              <a:rPr sz="2350" spc="-32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350" spc="155" dirty="0">
                <a:solidFill>
                  <a:srgbClr val="0B2A52"/>
                </a:solidFill>
                <a:latin typeface="Arial"/>
                <a:cs typeface="Arial"/>
              </a:rPr>
              <a:t>D</a:t>
            </a:r>
            <a:r>
              <a:rPr sz="2350" spc="-32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350" spc="60" dirty="0">
                <a:solidFill>
                  <a:srgbClr val="0B2A52"/>
                </a:solidFill>
                <a:latin typeface="Arial"/>
                <a:cs typeface="Arial"/>
              </a:rPr>
              <a:t>E</a:t>
            </a:r>
            <a:r>
              <a:rPr sz="2350" spc="-32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350" spc="45" dirty="0">
                <a:solidFill>
                  <a:srgbClr val="0B2A52"/>
                </a:solidFill>
                <a:latin typeface="Arial"/>
                <a:cs typeface="Arial"/>
              </a:rPr>
              <a:t>L	</a:t>
            </a:r>
            <a:r>
              <a:rPr sz="2350" spc="155" dirty="0">
                <a:solidFill>
                  <a:srgbClr val="0B2A52"/>
                </a:solidFill>
                <a:latin typeface="Arial"/>
                <a:cs typeface="Arial"/>
              </a:rPr>
              <a:t>B</a:t>
            </a:r>
            <a:r>
              <a:rPr sz="2350" spc="-32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350" spc="130" dirty="0">
                <a:solidFill>
                  <a:srgbClr val="0B2A52"/>
                </a:solidFill>
                <a:latin typeface="Arial"/>
                <a:cs typeface="Arial"/>
              </a:rPr>
              <a:t>U</a:t>
            </a:r>
            <a:r>
              <a:rPr sz="2350" spc="-32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350" spc="114" dirty="0">
                <a:solidFill>
                  <a:srgbClr val="0B2A52"/>
                </a:solidFill>
                <a:latin typeface="Arial"/>
                <a:cs typeface="Arial"/>
              </a:rPr>
              <a:t>I</a:t>
            </a:r>
            <a:r>
              <a:rPr sz="2350" spc="-32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350" spc="45" dirty="0">
                <a:solidFill>
                  <a:srgbClr val="0B2A52"/>
                </a:solidFill>
                <a:latin typeface="Arial"/>
                <a:cs typeface="Arial"/>
              </a:rPr>
              <a:t>L</a:t>
            </a:r>
            <a:r>
              <a:rPr sz="2350" spc="-315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350" spc="40" dirty="0">
                <a:solidFill>
                  <a:srgbClr val="0B2A52"/>
                </a:solidFill>
                <a:latin typeface="Arial"/>
                <a:cs typeface="Arial"/>
              </a:rPr>
              <a:t>T	</a:t>
            </a:r>
            <a:r>
              <a:rPr sz="2350" spc="290" dirty="0">
                <a:solidFill>
                  <a:srgbClr val="0B2A52"/>
                </a:solidFill>
                <a:latin typeface="Arial"/>
                <a:cs typeface="Arial"/>
              </a:rPr>
              <a:t>A</a:t>
            </a:r>
            <a:r>
              <a:rPr sz="2350" spc="-32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350" spc="200" dirty="0">
                <a:solidFill>
                  <a:srgbClr val="0B2A52"/>
                </a:solidFill>
                <a:latin typeface="Arial"/>
                <a:cs typeface="Arial"/>
              </a:rPr>
              <a:t>N</a:t>
            </a:r>
            <a:r>
              <a:rPr sz="2350" spc="-32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350" spc="155" dirty="0">
                <a:solidFill>
                  <a:srgbClr val="0B2A52"/>
                </a:solidFill>
                <a:latin typeface="Arial"/>
                <a:cs typeface="Arial"/>
              </a:rPr>
              <a:t>D	</a:t>
            </a:r>
            <a:r>
              <a:rPr sz="2350" spc="60" dirty="0">
                <a:solidFill>
                  <a:srgbClr val="0B2A52"/>
                </a:solidFill>
                <a:latin typeface="Arial"/>
                <a:cs typeface="Arial"/>
              </a:rPr>
              <a:t>E</a:t>
            </a:r>
            <a:r>
              <a:rPr sz="2350" spc="-33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350" spc="190" dirty="0">
                <a:solidFill>
                  <a:srgbClr val="0B2A52"/>
                </a:solidFill>
                <a:latin typeface="Arial"/>
                <a:cs typeface="Arial"/>
              </a:rPr>
              <a:t>V</a:t>
            </a:r>
            <a:r>
              <a:rPr sz="2350" spc="-33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350" spc="290" dirty="0">
                <a:solidFill>
                  <a:srgbClr val="0B2A52"/>
                </a:solidFill>
                <a:latin typeface="Arial"/>
                <a:cs typeface="Arial"/>
              </a:rPr>
              <a:t>A</a:t>
            </a:r>
            <a:r>
              <a:rPr sz="2350" spc="-33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350" spc="45" dirty="0">
                <a:solidFill>
                  <a:srgbClr val="0B2A52"/>
                </a:solidFill>
                <a:latin typeface="Arial"/>
                <a:cs typeface="Arial"/>
              </a:rPr>
              <a:t>L</a:t>
            </a:r>
            <a:r>
              <a:rPr sz="2350" spc="-325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350" spc="130" dirty="0">
                <a:solidFill>
                  <a:srgbClr val="0B2A52"/>
                </a:solidFill>
                <a:latin typeface="Arial"/>
                <a:cs typeface="Arial"/>
              </a:rPr>
              <a:t>U</a:t>
            </a:r>
            <a:r>
              <a:rPr sz="2350" spc="-33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350" spc="290" dirty="0">
                <a:solidFill>
                  <a:srgbClr val="0B2A52"/>
                </a:solidFill>
                <a:latin typeface="Arial"/>
                <a:cs typeface="Arial"/>
              </a:rPr>
              <a:t>A</a:t>
            </a:r>
            <a:r>
              <a:rPr sz="2350" spc="-33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350" spc="40" dirty="0">
                <a:solidFill>
                  <a:srgbClr val="0B2A52"/>
                </a:solidFill>
                <a:latin typeface="Arial"/>
                <a:cs typeface="Arial"/>
              </a:rPr>
              <a:t>T</a:t>
            </a:r>
            <a:r>
              <a:rPr sz="2350" spc="-33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350" spc="114" dirty="0">
                <a:solidFill>
                  <a:srgbClr val="0B2A52"/>
                </a:solidFill>
                <a:latin typeface="Arial"/>
                <a:cs typeface="Arial"/>
              </a:rPr>
              <a:t>I</a:t>
            </a:r>
            <a:r>
              <a:rPr sz="2350" spc="-33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350" spc="114" dirty="0">
                <a:solidFill>
                  <a:srgbClr val="0B2A52"/>
                </a:solidFill>
                <a:latin typeface="Arial"/>
                <a:cs typeface="Arial"/>
              </a:rPr>
              <a:t>O</a:t>
            </a:r>
            <a:r>
              <a:rPr sz="2350" spc="-33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350" spc="200" dirty="0">
                <a:solidFill>
                  <a:srgbClr val="0B2A52"/>
                </a:solidFill>
                <a:latin typeface="Arial"/>
                <a:cs typeface="Arial"/>
              </a:rPr>
              <a:t>N</a:t>
            </a:r>
            <a:endParaRPr sz="23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675" y="2358426"/>
            <a:ext cx="2938145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3800"/>
              </a:lnSpc>
              <a:spcBef>
                <a:spcPts val="100"/>
              </a:spcBef>
            </a:pPr>
            <a:r>
              <a:rPr sz="2000" spc="120" dirty="0">
                <a:solidFill>
                  <a:srgbClr val="0B2A52"/>
                </a:solidFill>
                <a:latin typeface="Arial"/>
                <a:cs typeface="Arial"/>
              </a:rPr>
              <a:t>Typical </a:t>
            </a:r>
            <a:r>
              <a:rPr sz="2000" spc="155" dirty="0">
                <a:solidFill>
                  <a:srgbClr val="0B2A52"/>
                </a:solidFill>
                <a:latin typeface="Arial"/>
                <a:cs typeface="Arial"/>
              </a:rPr>
              <a:t>Accuracy </a:t>
            </a:r>
            <a:r>
              <a:rPr sz="2000" spc="-145" dirty="0">
                <a:solidFill>
                  <a:srgbClr val="0B2A52"/>
                </a:solidFill>
                <a:latin typeface="Arial"/>
                <a:cs typeface="Arial"/>
              </a:rPr>
              <a:t>:</a:t>
            </a:r>
            <a:r>
              <a:rPr sz="2000" spc="-280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4D0E"/>
                </a:solidFill>
                <a:latin typeface="Arial"/>
                <a:cs typeface="Arial"/>
              </a:rPr>
              <a:t>81%  </a:t>
            </a:r>
            <a:r>
              <a:rPr sz="2000" spc="125" dirty="0">
                <a:solidFill>
                  <a:srgbClr val="0B2A52"/>
                </a:solidFill>
                <a:latin typeface="Arial"/>
                <a:cs typeface="Arial"/>
              </a:rPr>
              <a:t>AUC </a:t>
            </a:r>
            <a:r>
              <a:rPr sz="2000" spc="130" dirty="0">
                <a:solidFill>
                  <a:srgbClr val="0B2A52"/>
                </a:solidFill>
                <a:latin typeface="Arial"/>
                <a:cs typeface="Arial"/>
              </a:rPr>
              <a:t>value </a:t>
            </a:r>
            <a:r>
              <a:rPr sz="2000" spc="35" dirty="0">
                <a:solidFill>
                  <a:srgbClr val="0B2A52"/>
                </a:solidFill>
                <a:latin typeface="Arial"/>
                <a:cs typeface="Arial"/>
              </a:rPr>
              <a:t>is</a:t>
            </a:r>
            <a:r>
              <a:rPr sz="2000" spc="-215" dirty="0">
                <a:solidFill>
                  <a:srgbClr val="0B2A52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4D0E"/>
                </a:solidFill>
                <a:latin typeface="Arial"/>
                <a:cs typeface="Arial"/>
              </a:rPr>
              <a:t>0.655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</TotalTime>
  <Words>203</Words>
  <Application>Microsoft Office PowerPoint</Application>
  <PresentationFormat>Custom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Trebuchet MS</vt:lpstr>
      <vt:lpstr>Wingdings 3</vt:lpstr>
      <vt:lpstr>Facet</vt:lpstr>
      <vt:lpstr>PowerPoint Presentation</vt:lpstr>
      <vt:lpstr>A G E N D A</vt:lpstr>
      <vt:lpstr>Objective </vt:lpstr>
      <vt:lpstr>Categorical Variables</vt:lpstr>
      <vt:lpstr>PowerPoint Presentation</vt:lpstr>
      <vt:lpstr>DATA VISUALIZATION</vt:lpstr>
      <vt:lpstr>3 D A T A P R E P R O C E S S I N G</vt:lpstr>
      <vt:lpstr>DATA PREPROCESSING</vt:lpstr>
      <vt:lpstr>PowerPoint Presentation</vt:lpstr>
      <vt:lpstr>4 M O D E L B U I L T A N D E V A L U A T I O N  We realized that for this seismic domain the AUC is the important aspect. Tried the below models  in the stipulated time. KNN along with GBM provided best results</vt:lpstr>
      <vt:lpstr>PowerPoint Presentation</vt:lpstr>
      <vt:lpstr>CHALLENGE</vt:lpstr>
      <vt:lpstr>THE END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Template_presentation_in_R</dc:title>
  <dc:creator>jaysetty</dc:creator>
  <cp:keywords>DACghSeVHUY</cp:keywords>
  <cp:lastModifiedBy>Utkarsh Nipane</cp:lastModifiedBy>
  <cp:revision>6</cp:revision>
  <dcterms:created xsi:type="dcterms:W3CDTF">2018-10-25T04:38:58Z</dcterms:created>
  <dcterms:modified xsi:type="dcterms:W3CDTF">2018-10-25T06:53:21Z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2018-04-20T00:00:00Z</vt:filetime>
  </property>
  <property fmtid="{D5CDD505-2E9C-101B-9397-08002B2CF9AE}" pid="3" name="Creator">
    <vt:lpwstr>Canva</vt:lpwstr>
  </property>
  <property fmtid="{D5CDD505-2E9C-101B-9397-08002B2CF9AE}" pid="4" name="LastSaved">
    <vt:filetime>2018-10-25T00:00:00Z</vt:filetime>
  </property>
</Properties>
</file>