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" name="Google Shape;10;p2" hidden="0"/>
          <p:cNvGrpSpPr/>
          <p:nvPr isPhoto="0" userDrawn="0"/>
        </p:nvGrpSpPr>
        <p:grpSpPr bwMode="auto">
          <a:xfrm>
            <a:off x="-6639" y="-3724"/>
            <a:ext cx="9157265" cy="5150962"/>
            <a:chOff x="-6639" y="-3724"/>
            <a:chExt cx="9157265" cy="5150962"/>
          </a:xfrm>
        </p:grpSpPr>
        <p:sp>
          <p:nvSpPr>
            <p:cNvPr id="11" name="Google Shape;11;p2" hidden="0"/>
            <p:cNvSpPr/>
            <p:nvPr isPhoto="0" userDrawn="0"/>
          </p:nvSpPr>
          <p:spPr bwMode="auto">
            <a:xfrm>
              <a:off x="-6639" y="-3724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fill="norm" stroke="1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" name="Google Shape;12;p2" hidden="0"/>
            <p:cNvSpPr/>
            <p:nvPr isPhoto="0" userDrawn="0"/>
          </p:nvSpPr>
          <p:spPr bwMode="auto">
            <a:xfrm>
              <a:off x="-6639" y="-3724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fill="norm" stroke="1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3" name="Google Shape;13;p2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855300" y="2589075"/>
            <a:ext cx="6470399" cy="1705500"/>
          </a:xfrm>
          <a:prstGeom prst="rect">
            <a:avLst/>
          </a:prstGeom>
          <a:effectLst>
            <a:outerShdw blurRad="14288" dist="9525" dir="5400000" rotWithShape="0" algn="bl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- Color background" preserve="0" showMasterPhAnim="0" userDrawn="1">
  <p:cSld name="BLANK_1">
    <p:bg>
      <p:bgPr shadeToTitle="0">
        <a:gradFill>
          <a:gsLst>
            <a:gs pos="0">
              <a:schemeClr val="accent4"/>
            </a:gs>
            <a:gs pos="26000">
              <a:schemeClr val="accent3"/>
            </a:gs>
            <a:gs pos="78000">
              <a:schemeClr val="accent2"/>
            </a:gs>
            <a:gs pos="100000">
              <a:schemeClr val="accent1"/>
            </a:gs>
          </a:gsLst>
          <a:lin ang="2698631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" name="Google Shape;87;p11" hidden="0"/>
          <p:cNvSpPr/>
          <p:nvPr isPhoto="0" userDrawn="0"/>
        </p:nvSpPr>
        <p:spPr bwMode="auto">
          <a:xfrm>
            <a:off x="-5" y="-4"/>
            <a:ext cx="3882108" cy="2241339"/>
          </a:xfrm>
          <a:custGeom>
            <a:avLst/>
            <a:gdLst/>
            <a:ahLst/>
            <a:cxnLst/>
            <a:rect l="l" t="t" r="r" b="b"/>
            <a:pathLst>
              <a:path w="2575196" h="1486792" fill="norm" stroke="1" extrusionOk="0">
                <a:moveTo>
                  <a:pt x="0" y="0"/>
                </a:moveTo>
                <a:lnTo>
                  <a:pt x="0" y="1486792"/>
                </a:lnTo>
                <a:lnTo>
                  <a:pt x="2575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8" name="Google Shape;88;p11" hidden="0"/>
          <p:cNvSpPr/>
          <p:nvPr isPhoto="0" userDrawn="0"/>
        </p:nvSpPr>
        <p:spPr bwMode="auto">
          <a:xfrm>
            <a:off x="6975702" y="3891625"/>
            <a:ext cx="2167821" cy="1251611"/>
          </a:xfrm>
          <a:custGeom>
            <a:avLst/>
            <a:gdLst/>
            <a:ahLst/>
            <a:cxnLst/>
            <a:rect l="l" t="t" r="r" b="b"/>
            <a:pathLst>
              <a:path w="1438024" h="830256" fill="norm" stroke="1" extrusionOk="0">
                <a:moveTo>
                  <a:pt x="1438024" y="0"/>
                </a:moveTo>
                <a:lnTo>
                  <a:pt x="0" y="830256"/>
                </a:lnTo>
                <a:lnTo>
                  <a:pt x="1438024" y="830256"/>
                </a:lnTo>
                <a:lnTo>
                  <a:pt x="14380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9" name="Google Shape;89;p11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90" name="Google Shape;90;p11" hidden="0"/>
          <p:cNvSpPr/>
          <p:nvPr isPhoto="0" userDrawn="0"/>
        </p:nvSpPr>
        <p:spPr bwMode="auto">
          <a:xfrm>
            <a:off x="-6639" y="-3724"/>
            <a:ext cx="9157265" cy="5150962"/>
          </a:xfrm>
          <a:custGeom>
            <a:avLst/>
            <a:gdLst/>
            <a:ahLst/>
            <a:cxnLst/>
            <a:rect l="l" t="t" r="r" b="b"/>
            <a:pathLst>
              <a:path w="6064414" h="3411233" fill="norm" stroke="1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ubtitle" preserve="0" showMasterPhAnim="0" userDrawn="1">
  <p:cSld name="TITLE_1">
    <p:bg>
      <p:bgPr shadeToTitle="0"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Google Shape;15;p3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855300" y="2726350"/>
            <a:ext cx="5969100" cy="1159800"/>
          </a:xfrm>
          <a:prstGeom prst="rect">
            <a:avLst/>
          </a:prstGeom>
          <a:effectLst>
            <a:outerShdw blurRad="14288" dist="9525" dir="5400000" rotWithShape="0" algn="bl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3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855300" y="3983051"/>
            <a:ext cx="59691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17" name="Google Shape;17;p3" hidden="0"/>
          <p:cNvGrpSpPr/>
          <p:nvPr isPhoto="0" userDrawn="0"/>
        </p:nvGrpSpPr>
        <p:grpSpPr bwMode="auto"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 hidden="0"/>
            <p:cNvSpPr/>
            <p:nvPr isPhoto="0" userDrawn="0"/>
          </p:nvSpPr>
          <p:spPr bwMode="auto"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fill="norm" stroke="1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9" name="Google Shape;19;p3" hidden="0"/>
            <p:cNvSpPr/>
            <p:nvPr isPhoto="0" userDrawn="0"/>
          </p:nvSpPr>
          <p:spPr bwMode="auto"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fill="norm" stroke="1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grpSp>
        <p:nvGrpSpPr>
          <p:cNvPr id="20" name="Google Shape;20;p3" hidden="0"/>
          <p:cNvGrpSpPr/>
          <p:nvPr isPhoto="0" userDrawn="0"/>
        </p:nvGrpSpPr>
        <p:grpSpPr bwMode="auto"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 hidden="0"/>
            <p:cNvSpPr/>
            <p:nvPr isPhoto="0" userDrawn="0"/>
          </p:nvSpPr>
          <p:spPr bwMode="auto"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fill="norm" stroke="1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2" name="Google Shape;22;p3" hidden="0"/>
            <p:cNvSpPr/>
            <p:nvPr isPhoto="0" userDrawn="0"/>
          </p:nvSpPr>
          <p:spPr bwMode="auto"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fill="norm" stroke="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TITLE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4" name="Google Shape;24;p4" hidden="0"/>
          <p:cNvGrpSpPr/>
          <p:nvPr isPhoto="0" userDrawn="0"/>
        </p:nvGrpSpPr>
        <p:grpSpPr bwMode="auto">
          <a:xfrm>
            <a:off x="-6639" y="-3724"/>
            <a:ext cx="9157265" cy="5150962"/>
            <a:chOff x="-6639" y="-3724"/>
            <a:chExt cx="9157265" cy="5150962"/>
          </a:xfrm>
        </p:grpSpPr>
        <p:sp>
          <p:nvSpPr>
            <p:cNvPr id="25" name="Google Shape;25;p4" hidden="0"/>
            <p:cNvSpPr/>
            <p:nvPr isPhoto="0" userDrawn="0"/>
          </p:nvSpPr>
          <p:spPr bwMode="auto">
            <a:xfrm>
              <a:off x="-6639" y="-3724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fill="norm" stroke="1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6" name="Google Shape;26;p4" hidden="0"/>
            <p:cNvSpPr/>
            <p:nvPr isPhoto="0" userDrawn="0"/>
          </p:nvSpPr>
          <p:spPr bwMode="auto">
            <a:xfrm>
              <a:off x="-6639" y="-3724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fill="norm" stroke="1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27" name="Google Shape;27;p4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1552750" y="906351"/>
            <a:ext cx="6038399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44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⦿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</a:defRPr>
            </a:lvl1pPr>
            <a:lvl2pPr marL="914400" lvl="1" indent="-444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⌾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</a:defRPr>
            </a:lvl2pPr>
            <a:lvl3pPr marL="1371600" lvl="2" indent="-444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•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</a:defRPr>
            </a:lvl3pPr>
            <a:lvl4pPr marL="1828800" lvl="3" indent="-444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●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</a:defRPr>
            </a:lvl4pPr>
            <a:lvl5pPr marL="2286000" lvl="4" indent="-444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○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</a:defRPr>
            </a:lvl5pPr>
            <a:lvl6pPr marL="2743200" lvl="5" indent="-444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■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</a:defRPr>
            </a:lvl6pPr>
            <a:lvl7pPr marL="3200400" lvl="6" indent="-444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●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</a:defRPr>
            </a:lvl7pPr>
            <a:lvl8pPr marL="3657600" lvl="7" indent="-444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○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</a:defRPr>
            </a:lvl8pPr>
            <a:lvl9pPr marL="4114800" lvl="8" indent="-444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400"/>
              <a:buFont typeface="Titillium Web"/>
              <a:buChar char="■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4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29" name="Google Shape;29;p4" hidden="0"/>
          <p:cNvSpPr/>
          <p:nvPr isPhoto="0" userDrawn="0"/>
        </p:nvSpPr>
        <p:spPr bwMode="auto">
          <a:xfrm>
            <a:off x="761999" y="762000"/>
            <a:ext cx="599400" cy="472200"/>
          </a:xfrm>
          <a:prstGeom prst="rect">
            <a:avLst/>
          </a:prstGeom>
        </p:spPr>
        <p:txBody>
          <a:bodyPr>
            <a:prstTxWarp prst="textPlain">
              <a:avLst>
                <a:gd name="adj" fmla="val 50000"/>
              </a:avLst>
            </a:prstTxWarp>
          </a:bodyPr>
          <a:lstStyle/>
          <a:p>
            <a:pPr lvl="0" algn="ctr">
              <a:defRPr/>
            </a:pPr>
            <a:r>
              <a:rPr b="1" i="0">
                <a:ln>
                  <a:noFill/>
                </a:ln>
                <a:gradFill>
                  <a:gsLst>
                    <a:gs pos="0">
                      <a:schemeClr val="accent4"/>
                    </a:gs>
                    <a:gs pos="27000">
                      <a:schemeClr val="accent3"/>
                    </a:gs>
                    <a:gs pos="84000">
                      <a:schemeClr val="accent2"/>
                    </a:gs>
                    <a:gs pos="100000">
                      <a:schemeClr val="accent2"/>
                    </a:gs>
                  </a:gsLst>
                  <a:lin ang="3599321" scaled="0"/>
                </a:gradFill>
                <a:latin typeface="Arial"/>
              </a:rPr>
              <a:t>“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1" name="Google Shape;31;p5" hidden="0"/>
          <p:cNvGrpSpPr/>
          <p:nvPr isPhoto="0" userDrawn="0"/>
        </p:nvGrpSpPr>
        <p:grpSpPr bwMode="auto"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32" name="Google Shape;32;p5" hidden="0"/>
            <p:cNvSpPr/>
            <p:nvPr isPhoto="0" userDrawn="0"/>
          </p:nvSpPr>
          <p:spPr bwMode="auto"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fill="norm" stroke="1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3" name="Google Shape;33;p5" hidden="0"/>
            <p:cNvSpPr/>
            <p:nvPr isPhoto="0" userDrawn="0"/>
          </p:nvSpPr>
          <p:spPr bwMode="auto"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fill="norm" stroke="1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grpSp>
        <p:nvGrpSpPr>
          <p:cNvPr id="34" name="Google Shape;34;p5" hidden="0"/>
          <p:cNvGrpSpPr/>
          <p:nvPr isPhoto="0" userDrawn="0"/>
        </p:nvGrpSpPr>
        <p:grpSpPr bwMode="auto"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35" name="Google Shape;35;p5" hidden="0"/>
            <p:cNvSpPr/>
            <p:nvPr isPhoto="0" userDrawn="0"/>
          </p:nvSpPr>
          <p:spPr bwMode="auto"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fill="norm" stroke="1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6" name="Google Shape;36;p5" hidden="0"/>
            <p:cNvSpPr/>
            <p:nvPr isPhoto="0" userDrawn="0"/>
          </p:nvSpPr>
          <p:spPr bwMode="auto"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fill="norm" stroke="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37" name="Google Shape;37;p5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55300" y="836000"/>
            <a:ext cx="7433399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5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855300" y="1627900"/>
            <a:ext cx="7433399" cy="27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⦿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⌾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5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1" name="Google Shape;41;p6" hidden="0"/>
          <p:cNvGrpSpPr/>
          <p:nvPr isPhoto="0" userDrawn="0"/>
        </p:nvGrpSpPr>
        <p:grpSpPr bwMode="auto"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 hidden="0"/>
            <p:cNvSpPr/>
            <p:nvPr isPhoto="0" userDrawn="0"/>
          </p:nvSpPr>
          <p:spPr bwMode="auto"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fill="norm" stroke="1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3" name="Google Shape;43;p6" hidden="0"/>
            <p:cNvSpPr/>
            <p:nvPr isPhoto="0" userDrawn="0"/>
          </p:nvSpPr>
          <p:spPr bwMode="auto"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fill="norm" stroke="1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grpSp>
        <p:nvGrpSpPr>
          <p:cNvPr id="44" name="Google Shape;44;p6" hidden="0"/>
          <p:cNvGrpSpPr/>
          <p:nvPr isPhoto="0" userDrawn="0"/>
        </p:nvGrpSpPr>
        <p:grpSpPr bwMode="auto"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 hidden="0"/>
            <p:cNvSpPr/>
            <p:nvPr isPhoto="0" userDrawn="0"/>
          </p:nvSpPr>
          <p:spPr bwMode="auto"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fill="norm" stroke="1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6" name="Google Shape;46;p6" hidden="0"/>
            <p:cNvSpPr/>
            <p:nvPr isPhoto="0" userDrawn="0"/>
          </p:nvSpPr>
          <p:spPr bwMode="auto"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fill="norm" stroke="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47" name="Google Shape;47;p6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55300" y="836000"/>
            <a:ext cx="7433399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p6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855275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9" name="Google Shape;49;p6" hidden="0"/>
          <p:cNvSpPr txBox="1">
            <a:spLocks noGrp="1"/>
          </p:cNvSpPr>
          <p:nvPr isPhoto="0" userDrawn="0">
            <p:ph type="body" idx="2" hasCustomPrompt="0"/>
          </p:nvPr>
        </p:nvSpPr>
        <p:spPr bwMode="auto">
          <a:xfrm>
            <a:off x="4815599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6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3 columns" preserve="0" showMasterPhAnim="0" userDrawn="1">
  <p:cSld name="TITLE_AND_TWO_COLUMNS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2" name="Google Shape;52;p7" hidden="0"/>
          <p:cNvGrpSpPr/>
          <p:nvPr isPhoto="0" userDrawn="0"/>
        </p:nvGrpSpPr>
        <p:grpSpPr bwMode="auto"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53" name="Google Shape;53;p7" hidden="0"/>
            <p:cNvSpPr/>
            <p:nvPr isPhoto="0" userDrawn="0"/>
          </p:nvSpPr>
          <p:spPr bwMode="auto"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fill="norm" stroke="1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4" name="Google Shape;54;p7" hidden="0"/>
            <p:cNvSpPr/>
            <p:nvPr isPhoto="0" userDrawn="0"/>
          </p:nvSpPr>
          <p:spPr bwMode="auto"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fill="norm" stroke="1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grpSp>
        <p:nvGrpSpPr>
          <p:cNvPr id="55" name="Google Shape;55;p7" hidden="0"/>
          <p:cNvGrpSpPr/>
          <p:nvPr isPhoto="0" userDrawn="0"/>
        </p:nvGrpSpPr>
        <p:grpSpPr bwMode="auto"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56" name="Google Shape;56;p7" hidden="0"/>
            <p:cNvSpPr/>
            <p:nvPr isPhoto="0" userDrawn="0"/>
          </p:nvSpPr>
          <p:spPr bwMode="auto"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fill="norm" stroke="1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57" name="Google Shape;57;p7" hidden="0"/>
            <p:cNvSpPr/>
            <p:nvPr isPhoto="0" userDrawn="0"/>
          </p:nvSpPr>
          <p:spPr bwMode="auto"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fill="norm" stroke="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58" name="Google Shape;58;p7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55300" y="836000"/>
            <a:ext cx="7433399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7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855300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7" hidden="0"/>
          <p:cNvSpPr txBox="1">
            <a:spLocks noGrp="1"/>
          </p:cNvSpPr>
          <p:nvPr isPhoto="0" userDrawn="0">
            <p:ph type="body" idx="2" hasCustomPrompt="0"/>
          </p:nvPr>
        </p:nvSpPr>
        <p:spPr bwMode="auto">
          <a:xfrm>
            <a:off x="3414199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61" name="Google Shape;61;p7" hidden="0"/>
          <p:cNvSpPr txBox="1">
            <a:spLocks noGrp="1"/>
          </p:cNvSpPr>
          <p:nvPr isPhoto="0" userDrawn="0">
            <p:ph type="body" idx="3" hasCustomPrompt="0"/>
          </p:nvPr>
        </p:nvSpPr>
        <p:spPr bwMode="auto">
          <a:xfrm>
            <a:off x="5973097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7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4" name="Google Shape;64;p8" hidden="0"/>
          <p:cNvGrpSpPr/>
          <p:nvPr isPhoto="0" userDrawn="0"/>
        </p:nvGrpSpPr>
        <p:grpSpPr bwMode="auto"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65" name="Google Shape;65;p8" hidden="0"/>
            <p:cNvSpPr/>
            <p:nvPr isPhoto="0" userDrawn="0"/>
          </p:nvSpPr>
          <p:spPr bwMode="auto"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fill="norm" stroke="1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6" name="Google Shape;66;p8" hidden="0"/>
            <p:cNvSpPr/>
            <p:nvPr isPhoto="0" userDrawn="0"/>
          </p:nvSpPr>
          <p:spPr bwMode="auto"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fill="norm" stroke="1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grpSp>
        <p:nvGrpSpPr>
          <p:cNvPr id="67" name="Google Shape;67;p8" hidden="0"/>
          <p:cNvGrpSpPr/>
          <p:nvPr isPhoto="0" userDrawn="0"/>
        </p:nvGrpSpPr>
        <p:grpSpPr bwMode="auto"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68" name="Google Shape;68;p8" hidden="0"/>
            <p:cNvSpPr/>
            <p:nvPr isPhoto="0" userDrawn="0"/>
          </p:nvSpPr>
          <p:spPr bwMode="auto"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fill="norm" stroke="1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9" name="Google Shape;69;p8" hidden="0"/>
            <p:cNvSpPr/>
            <p:nvPr isPhoto="0" userDrawn="0"/>
          </p:nvSpPr>
          <p:spPr bwMode="auto"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fill="norm" stroke="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70" name="Google Shape;70;p8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55300" y="836000"/>
            <a:ext cx="7433399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" name="Google Shape;71;p8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3" name="Google Shape;73;p9" hidden="0"/>
          <p:cNvGrpSpPr/>
          <p:nvPr isPhoto="0" userDrawn="0"/>
        </p:nvGrpSpPr>
        <p:grpSpPr bwMode="auto"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74" name="Google Shape;74;p9" hidden="0"/>
            <p:cNvSpPr/>
            <p:nvPr isPhoto="0" userDrawn="0"/>
          </p:nvSpPr>
          <p:spPr bwMode="auto"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fill="norm" stroke="1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5" name="Google Shape;75;p9" hidden="0"/>
            <p:cNvSpPr/>
            <p:nvPr isPhoto="0" userDrawn="0"/>
          </p:nvSpPr>
          <p:spPr bwMode="auto"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fill="norm" stroke="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76" name="Google Shape;76;p9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855300" y="4406300"/>
            <a:ext cx="7433399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1000"/>
              </a:spcAft>
              <a:buSzPts val="1800"/>
              <a:buNone/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77" name="Google Shape;77;p9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9" name="Google Shape;79;p10" hidden="0"/>
          <p:cNvGrpSpPr/>
          <p:nvPr isPhoto="0" userDrawn="0"/>
        </p:nvGrpSpPr>
        <p:grpSpPr bwMode="auto"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 hidden="0"/>
            <p:cNvSpPr/>
            <p:nvPr isPhoto="0" userDrawn="0"/>
          </p:nvSpPr>
          <p:spPr bwMode="auto"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fill="norm" stroke="1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1" name="Google Shape;81;p10" hidden="0"/>
            <p:cNvSpPr/>
            <p:nvPr isPhoto="0" userDrawn="0"/>
          </p:nvSpPr>
          <p:spPr bwMode="auto"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fill="norm" stroke="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82" name="Google Shape;82;p10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grpSp>
        <p:nvGrpSpPr>
          <p:cNvPr id="83" name="Google Shape;83;p10" hidden="0"/>
          <p:cNvGrpSpPr/>
          <p:nvPr isPhoto="0" userDrawn="0"/>
        </p:nvGrpSpPr>
        <p:grpSpPr bwMode="auto"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 hidden="0"/>
            <p:cNvSpPr/>
            <p:nvPr isPhoto="0" userDrawn="0"/>
          </p:nvSpPr>
          <p:spPr bwMode="auto"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fill="norm" stroke="1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5" name="Google Shape;85;p10" hidden="0"/>
            <p:cNvSpPr/>
            <p:nvPr isPhoto="0" userDrawn="0"/>
          </p:nvSpPr>
          <p:spPr bwMode="auto"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fill="norm" stroke="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55300" y="836000"/>
            <a:ext cx="7433399" cy="497100"/>
          </a:xfrm>
          <a:prstGeom prst="rect">
            <a:avLst/>
          </a:prstGeom>
          <a:noFill/>
          <a:ln>
            <a:noFill/>
          </a:ln>
          <a:effectLst>
            <a:outerShdw dist="9525" dir="16200000" rotWithShape="0" algn="bl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855300" y="1627900"/>
            <a:ext cx="7433399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"/>
              <a:buChar char="⦿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</a:defRPr>
            </a:lvl1pPr>
            <a:lvl2pPr marL="914400" lvl="1" indent="-381000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"/>
              <a:buChar char="⌾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</a:defRPr>
            </a:lvl2pPr>
            <a:lvl3pPr marL="1371600" lvl="2" indent="-381000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"/>
              <a:buChar char="•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</a:defRPr>
            </a:lvl3pPr>
            <a:lvl4pPr marL="1828800" lvl="3" indent="-381000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"/>
              <a:buChar char="●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</a:defRPr>
            </a:lvl4pPr>
            <a:lvl5pPr marL="2286000" lvl="4" indent="-381000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</a:defRPr>
            </a:lvl5pPr>
            <a:lvl6pPr marL="2743200" lvl="5" indent="-381000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</a:defRPr>
            </a:lvl6pPr>
            <a:lvl7pPr marL="3200400" lvl="6" indent="-381000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●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</a:defRPr>
            </a:lvl7pPr>
            <a:lvl8pPr marL="3657600" lvl="7" indent="-381000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</a:defRPr>
            </a:lvl8pPr>
            <a:lvl9pPr marL="4114800" lvl="8" indent="-381000">
              <a:lnSpc>
                <a:spcPct val="114999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rotWithShape="0" algn="bl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elprocus.com/automated-teller-machine-types-working-advantages/" TargetMode="External"/><Relationship Id="rId3" Type="http://schemas.openxmlformats.org/officeDocument/2006/relationships/hyperlink" Target="https://www.javacodegeeks.com/" TargetMode="External"/><Relationship Id="rId4" Type="http://schemas.openxmlformats.org/officeDocument/2006/relationships/hyperlink" Target="https://pdfcoffe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" name="Google Shape;95;p12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855298" y="1224642"/>
            <a:ext cx="6470399" cy="244400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IN"/>
              <a:t>ATM Machine Software</a:t>
            </a:r>
            <a:endParaRPr/>
          </a:p>
        </p:txBody>
      </p:sp>
      <p:sp>
        <p:nvSpPr>
          <p:cNvPr id="1030710806" name="TextBox 1030710805" hidden="0"/>
          <p:cNvSpPr txBox="1"/>
          <p:nvPr isPhoto="0" userDrawn="0"/>
        </p:nvSpPr>
        <p:spPr bwMode="auto">
          <a:xfrm>
            <a:off x="2151321" y="1469571"/>
            <a:ext cx="5837536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217170947" name="TextBox 1217170946" hidden="0"/>
          <p:cNvSpPr txBox="1"/>
          <p:nvPr isPhoto="0" userDrawn="0"/>
        </p:nvSpPr>
        <p:spPr bwMode="auto">
          <a:xfrm>
            <a:off x="3267106" y="1333499"/>
            <a:ext cx="5021107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sz="3600"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624808609" name="TextBox 624808608" hidden="0"/>
          <p:cNvSpPr txBox="1"/>
          <p:nvPr isPhoto="0" userDrawn="0"/>
        </p:nvSpPr>
        <p:spPr bwMode="auto">
          <a:xfrm>
            <a:off x="2279976" y="373370"/>
            <a:ext cx="6484415" cy="21924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en-IN" sz="4800" b="0" u="sng">
                <a:latin typeface="Titillium Web"/>
                <a:ea typeface="Titillium Web"/>
                <a:cs typeface="Titillium Web"/>
              </a:rPr>
              <a:t>Project Presentation</a:t>
            </a:r>
            <a:endParaRPr sz="4800"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592527489" name="TextBox 592527488" hidden="0"/>
          <p:cNvSpPr txBox="1"/>
          <p:nvPr isPhoto="0" userDrawn="0"/>
        </p:nvSpPr>
        <p:spPr bwMode="auto">
          <a:xfrm>
            <a:off x="5811642" y="3456214"/>
            <a:ext cx="2587768" cy="9449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n-IN"/>
              <a:t>          </a:t>
            </a:r>
            <a:endParaRPr/>
          </a:p>
          <a:p>
            <a:pPr>
              <a:defRPr/>
            </a:pPr>
            <a:r>
              <a:rPr lang="en-IN"/>
              <a:t>          Submitted by -</a:t>
            </a:r>
            <a:endParaRPr/>
          </a:p>
          <a:p>
            <a:pPr>
              <a:defRPr/>
            </a:pPr>
            <a:r>
              <a:rPr lang="en-IN"/>
              <a:t>	UTKARSH SINGH</a:t>
            </a:r>
            <a:endParaRPr/>
          </a:p>
          <a:p>
            <a:pPr>
              <a:defRPr/>
            </a:pPr>
            <a:r>
              <a:rPr lang="en-IN"/>
              <a:t>	(2002840100168)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307895" name="Google Shape;39;p5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80583" y="4749850"/>
            <a:ext cx="548699" cy="3935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3E41BD7-44E2-0165-57BD-EF11870BFDA0}" type="slidenum">
              <a:rPr lang="en"/>
              <a:t/>
            </a:fld>
            <a:endParaRPr/>
          </a:p>
        </p:txBody>
      </p:sp>
      <p:pic>
        <p:nvPicPr>
          <p:cNvPr id="1205771061" name="Picture 1205771060" hidden="0"/>
          <p:cNvPicPr>
            <a:picLocks noChangeAspect="1"/>
          </p:cNvPicPr>
          <p:nvPr isPhoto="0" userDrawn="0"/>
        </p:nvPicPr>
        <p:blipFill>
          <a:blip r:embed="rId2"/>
          <a:srcRect l="13946" t="8436" r="12649" b="10081"/>
          <a:stretch/>
        </p:blipFill>
        <p:spPr bwMode="auto">
          <a:xfrm>
            <a:off x="3001999" y="656165"/>
            <a:ext cx="3778249" cy="4190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" name="Google Shape;100;p1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IN"/>
              <a:t>Content</a:t>
            </a:r>
            <a:endParaRPr/>
          </a:p>
        </p:txBody>
      </p:sp>
      <p:sp>
        <p:nvSpPr>
          <p:cNvPr id="104" name="Google Shape;104;p13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2126007821" name="TextBox 2126007820" hidden="0"/>
          <p:cNvSpPr txBox="1"/>
          <p:nvPr isPhoto="0" userDrawn="0"/>
        </p:nvSpPr>
        <p:spPr bwMode="auto">
          <a:xfrm>
            <a:off x="3593678" y="1714500"/>
            <a:ext cx="914399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60590685" name="Picture 60590684" hidden="0"/>
          <p:cNvPicPr>
            <a:picLocks noChangeAspect="1"/>
          </p:cNvPicPr>
          <p:nvPr isPhoto="0" userDrawn="0"/>
        </p:nvPicPr>
        <p:blipFill>
          <a:blip r:embed="rId2"/>
          <a:srcRect l="42877" t="26720" r="51368" b="6081"/>
          <a:stretch/>
        </p:blipFill>
        <p:spPr bwMode="auto">
          <a:xfrm>
            <a:off x="1797535" y="1632857"/>
            <a:ext cx="394606" cy="3456214"/>
          </a:xfrm>
          <a:prstGeom prst="rect">
            <a:avLst/>
          </a:prstGeom>
        </p:spPr>
      </p:pic>
      <p:sp>
        <p:nvSpPr>
          <p:cNvPr id="1636341472" name="TextBox 1636341471" hidden="0"/>
          <p:cNvSpPr txBox="1"/>
          <p:nvPr isPhoto="0" userDrawn="0"/>
        </p:nvSpPr>
        <p:spPr bwMode="auto">
          <a:xfrm>
            <a:off x="2294052" y="1632857"/>
            <a:ext cx="4919126" cy="365795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0" scaled="1"/>
          </a:gra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en-IN" sz="1800"/>
              <a:t>Introduction</a:t>
            </a:r>
            <a:endParaRPr sz="1800"/>
          </a:p>
        </p:txBody>
      </p:sp>
      <p:sp>
        <p:nvSpPr>
          <p:cNvPr id="422029351" name="TextBox 422029350" hidden="0"/>
          <p:cNvSpPr txBox="1"/>
          <p:nvPr isPhoto="0" userDrawn="0"/>
        </p:nvSpPr>
        <p:spPr bwMode="auto">
          <a:xfrm>
            <a:off x="2294052" y="2210362"/>
            <a:ext cx="4606161" cy="365795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0" scaled="1"/>
          </a:gra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en-IN" sz="1800"/>
              <a:t>Modules Description</a:t>
            </a:r>
            <a:endParaRPr sz="1800"/>
          </a:p>
        </p:txBody>
      </p:sp>
      <p:sp>
        <p:nvSpPr>
          <p:cNvPr id="473359049" name="TextBox 473359048" hidden="0"/>
          <p:cNvSpPr txBox="1"/>
          <p:nvPr isPhoto="0" userDrawn="0"/>
        </p:nvSpPr>
        <p:spPr bwMode="auto">
          <a:xfrm>
            <a:off x="2314553" y="2863504"/>
            <a:ext cx="4708125" cy="365795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0" scaled="1"/>
          </a:gra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en-IN" sz="1800"/>
              <a:t>Language or technology</a:t>
            </a:r>
            <a:endParaRPr sz="1800"/>
          </a:p>
        </p:txBody>
      </p:sp>
      <p:sp>
        <p:nvSpPr>
          <p:cNvPr id="353527328" name="TextBox 353527327" hidden="0"/>
          <p:cNvSpPr txBox="1"/>
          <p:nvPr isPhoto="0" userDrawn="0"/>
        </p:nvSpPr>
        <p:spPr bwMode="auto">
          <a:xfrm>
            <a:off x="2328213" y="3435004"/>
            <a:ext cx="4708071" cy="365795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0" scaled="1"/>
          </a:gra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en-IN" sz="1800"/>
              <a:t>Snapshots</a:t>
            </a:r>
            <a:endParaRPr sz="1800"/>
          </a:p>
        </p:txBody>
      </p:sp>
      <p:sp>
        <p:nvSpPr>
          <p:cNvPr id="492508456" name="TextBox 492508455" hidden="0"/>
          <p:cNvSpPr txBox="1"/>
          <p:nvPr isPhoto="0" userDrawn="0"/>
        </p:nvSpPr>
        <p:spPr bwMode="auto">
          <a:xfrm>
            <a:off x="2314967" y="4054928"/>
            <a:ext cx="4762139" cy="365795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0" scaled="1"/>
          </a:gra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en-IN" sz="1800"/>
              <a:t>References</a:t>
            </a:r>
            <a:endParaRPr sz="1800"/>
          </a:p>
        </p:txBody>
      </p:sp>
      <p:sp>
        <p:nvSpPr>
          <p:cNvPr id="910781564" name="TextBox 910781563" hidden="0"/>
          <p:cNvSpPr txBox="1"/>
          <p:nvPr isPhoto="0" userDrawn="0"/>
        </p:nvSpPr>
        <p:spPr bwMode="auto">
          <a:xfrm>
            <a:off x="1511785" y="4599214"/>
            <a:ext cx="1523999" cy="489857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3293104" name="TextBox 1043293103" hidden="0"/>
          <p:cNvSpPr txBox="1"/>
          <p:nvPr isPhoto="0" userDrawn="0"/>
        </p:nvSpPr>
        <p:spPr bwMode="auto">
          <a:xfrm>
            <a:off x="3073520" y="232534"/>
            <a:ext cx="2737264" cy="518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n-IN" sz="2800" u="sng"/>
              <a:t>Introduction</a:t>
            </a:r>
            <a:endParaRPr sz="2800" u="sng"/>
          </a:p>
        </p:txBody>
      </p:sp>
      <p:pic>
        <p:nvPicPr>
          <p:cNvPr id="820225015" name="Picture 82022501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373" y="-18155"/>
            <a:ext cx="9162781" cy="1712979"/>
          </a:xfrm>
          <a:prstGeom prst="rect">
            <a:avLst/>
          </a:prstGeom>
        </p:spPr>
      </p:pic>
      <p:pic>
        <p:nvPicPr>
          <p:cNvPr id="1451178350" name="Picture 1451178349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373" y="1261056"/>
            <a:ext cx="9162781" cy="3882443"/>
          </a:xfrm>
          <a:prstGeom prst="rect">
            <a:avLst/>
          </a:prstGeom>
          <a:effectLst/>
        </p:spPr>
      </p:pic>
      <p:sp>
        <p:nvSpPr>
          <p:cNvPr id="1769411452" name="TextBox 1769411451" hidden="0"/>
          <p:cNvSpPr txBox="1"/>
          <p:nvPr isPhoto="0" userDrawn="0"/>
        </p:nvSpPr>
        <p:spPr bwMode="auto">
          <a:xfrm>
            <a:off x="8386056" y="3568520"/>
            <a:ext cx="914400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194782295" name="TextBox 1194782294" hidden="0"/>
          <p:cNvSpPr txBox="1"/>
          <p:nvPr isPhoto="0" userDrawn="0"/>
        </p:nvSpPr>
        <p:spPr bwMode="auto">
          <a:xfrm flipH="1" flipV="1">
            <a:off x="2190245" y="2938744"/>
            <a:ext cx="346656" cy="13787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358661508" name="TextBox 1358661507" hidden="0"/>
          <p:cNvSpPr txBox="1"/>
          <p:nvPr isPhoto="0" userDrawn="0"/>
        </p:nvSpPr>
        <p:spPr bwMode="auto">
          <a:xfrm>
            <a:off x="336760" y="1949718"/>
            <a:ext cx="3380704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2935632" name="TextBox 2935631" hidden="0"/>
          <p:cNvSpPr txBox="1"/>
          <p:nvPr isPhoto="0" userDrawn="0"/>
        </p:nvSpPr>
        <p:spPr bwMode="auto">
          <a:xfrm>
            <a:off x="79634" y="1438069"/>
            <a:ext cx="8725038" cy="31392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Autofit/>
          </a:bodyPr>
          <a:lstStyle/>
          <a:p>
            <a:pPr marL="239821" marR="0" indent="-23982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buSzPct val="106000"/>
              <a:buFont typeface="Wingdings"/>
              <a:buChar char="ü"/>
              <a:defRPr/>
            </a:pPr>
            <a:r>
              <a:rPr lang="en-IN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 term ATM stands for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lang="en-IN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utomated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en-IN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eller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</a:t>
            </a:r>
            <a:r>
              <a:rPr lang="en-IN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achine</a:t>
            </a:r>
            <a:r>
              <a:rPr lang="en-IN" sz="1800" strike="noStrike" cap="none" spc="0"/>
              <a:t>.</a:t>
            </a:r>
            <a:endParaRPr lang="en-IN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IN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39821" marR="0" indent="-23982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buSzPct val="106000"/>
              <a:buFont typeface="Wingdings"/>
              <a:buChar char="ü"/>
              <a:defRPr/>
            </a:pPr>
            <a:r>
              <a:rPr lang="en-IN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 mini project is based on developing an ATM using “Java Programming Language”.</a:t>
            </a:r>
            <a:endParaRPr/>
          </a:p>
          <a:p>
            <a:pPr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IN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39821" marR="0" indent="-23982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buSzPct val="106000"/>
              <a:buFont typeface="Wingdings"/>
              <a:buChar char="ü"/>
              <a:defRPr/>
            </a:pPr>
            <a:r>
              <a:rPr lang="en-IN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Here C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</a:t>
            </a:r>
            <a:r>
              <a:rPr lang="en-IN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 (C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ommand Line</a:t>
            </a:r>
            <a:r>
              <a:rPr lang="en-IN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Interface) has been used in order to make it user friendly.</a:t>
            </a:r>
            <a:endParaRPr/>
          </a:p>
          <a:p>
            <a:pPr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IN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39821" marR="0" indent="-23982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buSzPct val="106000"/>
              <a:buFont typeface="Wingdings"/>
              <a:buChar char="ü"/>
              <a:defRPr/>
            </a:pPr>
            <a:r>
              <a:rPr lang="en-IN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 using an ATM we can perform different financial transactions such as cash deposits, withdrawals, etc.</a:t>
            </a:r>
            <a:endParaRPr lang="en-IN" sz="1800" strike="noStrike" cap="none" spc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9045372" name="Google Shape;15;p3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36954" y="152042"/>
            <a:ext cx="5969099" cy="661959"/>
          </a:xfrm>
          <a:prstGeom prst="rect">
            <a:avLst/>
          </a:prstGeom>
          <a:effectLst>
            <a:outerShdw blurRad="14288" dist="9525" dir="5400000" rotWithShape="0" algn="bl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r>
              <a:rPr lang="en-IN" sz="3600">
                <a:solidFill>
                  <a:schemeClr val="tx1"/>
                </a:solidFill>
              </a:rPr>
              <a:t>Modules Description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2085273226" name="TextBox 2085273225" hidden="0"/>
          <p:cNvSpPr txBox="1"/>
          <p:nvPr isPhoto="0" userDrawn="0"/>
        </p:nvSpPr>
        <p:spPr bwMode="auto">
          <a:xfrm>
            <a:off x="846549" y="1735070"/>
            <a:ext cx="914399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31051953" name="TextBox 631051952" hidden="0"/>
          <p:cNvSpPr txBox="1"/>
          <p:nvPr isPhoto="0" userDrawn="0"/>
        </p:nvSpPr>
        <p:spPr bwMode="auto">
          <a:xfrm>
            <a:off x="36954" y="930140"/>
            <a:ext cx="7781957" cy="31123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Autofit/>
          </a:bodyPr>
          <a:lstStyle/>
          <a:p>
            <a:pPr marL="239821" marR="0" indent="-23982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10000"/>
                </a:schemeClr>
              </a:buClr>
              <a:buFont typeface="Arial"/>
              <a:buAutoNum type="arabicParenR"/>
              <a:defRPr/>
            </a:pPr>
            <a:r>
              <a:rPr lang="en-IN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There will be a login window where we enter our id and Password. Then our details will show.</a:t>
            </a:r>
            <a:endParaRPr/>
          </a:p>
          <a:p>
            <a:pPr marL="239821" marR="0" indent="-23982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10000"/>
                </a:schemeClr>
              </a:buClr>
              <a:buFont typeface="Arial"/>
              <a:buAutoNum type="arabicParenR"/>
              <a:defRPr/>
            </a:pPr>
            <a:endParaRPr lang="en-IN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39821" marR="0" indent="-23982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10000"/>
                </a:schemeClr>
              </a:buClr>
              <a:buFont typeface="Arial"/>
              <a:buAutoNum type="arabicParenR"/>
              <a:defRPr/>
            </a:pPr>
            <a:r>
              <a:rPr lang="en-IN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Used scanner function to take input from the user</a:t>
            </a:r>
            <a:endParaRPr/>
          </a:p>
          <a:p>
            <a:pPr marL="239821" marR="0" indent="-23982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10000"/>
                </a:schemeClr>
              </a:buClr>
              <a:buFont typeface="Arial"/>
              <a:buAutoNum type="arabicParenR"/>
              <a:defRPr/>
            </a:pPr>
            <a:endParaRPr sz="1800" strike="noStrike" cap="none" spc="0"/>
          </a:p>
          <a:p>
            <a:pPr marL="239821" marR="0" indent="-239821" algn="l" defTabSz="91440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10000"/>
                </a:schemeClr>
              </a:buClr>
              <a:buFont typeface="Arial"/>
              <a:buAutoNum type="arabicParenR"/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Used switch case to select the different options</a:t>
            </a:r>
            <a:endParaRPr sz="1800" strike="noStrike" cap="none" spc="0"/>
          </a:p>
        </p:txBody>
      </p:sp>
      <p:sp>
        <p:nvSpPr>
          <p:cNvPr id="551279240" name="TextBox 551279239" hidden="0"/>
          <p:cNvSpPr txBox="1"/>
          <p:nvPr isPhoto="0" userDrawn="0"/>
        </p:nvSpPr>
        <p:spPr bwMode="auto">
          <a:xfrm>
            <a:off x="336760" y="2486337"/>
            <a:ext cx="3394119" cy="3048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Google Shape;124;p16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1552750" y="906351"/>
            <a:ext cx="6038399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000"/>
              </a:spcAft>
              <a:buNone/>
              <a:defRPr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25" name="Google Shape;125;p16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pic>
        <p:nvPicPr>
          <p:cNvPr id="1104461935" name="Picture 1104461934" hidden="0"/>
          <p:cNvPicPr>
            <a:picLocks noChangeAspect="1"/>
          </p:cNvPicPr>
          <p:nvPr isPhoto="0" userDrawn="0"/>
        </p:nvPicPr>
        <p:blipFill>
          <a:blip r:embed="rId2"/>
          <a:srcRect l="0" t="3898" r="0" b="14105"/>
          <a:stretch/>
        </p:blipFill>
        <p:spPr bwMode="auto">
          <a:xfrm>
            <a:off x="19436" y="366689"/>
            <a:ext cx="8681196" cy="2159894"/>
          </a:xfrm>
          <a:prstGeom prst="rect">
            <a:avLst/>
          </a:prstGeom>
        </p:spPr>
      </p:pic>
      <p:pic>
        <p:nvPicPr>
          <p:cNvPr id="777218644" name="Picture 777218643" hidden="0"/>
          <p:cNvPicPr>
            <a:picLocks noChangeAspect="1"/>
          </p:cNvPicPr>
          <p:nvPr isPhoto="0" userDrawn="0"/>
        </p:nvPicPr>
        <p:blipFill>
          <a:blip r:embed="rId3"/>
          <a:srcRect l="0" t="4870" r="0" b="7144"/>
          <a:stretch/>
        </p:blipFill>
        <p:spPr bwMode="auto">
          <a:xfrm>
            <a:off x="-160984" y="2499753"/>
            <a:ext cx="9042042" cy="2629435"/>
          </a:xfrm>
          <a:prstGeom prst="rect">
            <a:avLst/>
          </a:prstGeom>
        </p:spPr>
      </p:pic>
      <p:sp>
        <p:nvSpPr>
          <p:cNvPr id="965917237" name="TextBox 965917236" hidden="0"/>
          <p:cNvSpPr txBox="1"/>
          <p:nvPr isPhoto="0" userDrawn="0"/>
        </p:nvSpPr>
        <p:spPr bwMode="auto">
          <a:xfrm>
            <a:off x="1611232" y="433767"/>
            <a:ext cx="4696790" cy="3353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n-IN"/>
              <a:t>                   </a:t>
            </a:r>
            <a:r>
              <a:rPr lang="en-IN" u="sng"/>
              <a:t>U</a:t>
            </a:r>
            <a:r>
              <a:rPr lang="en-IN" sz="1600" u="sng"/>
              <a:t>ser-Case Diagram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" name="Google Shape;130;p17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144278" y="232302"/>
            <a:ext cx="7433399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IN" sz="3600"/>
              <a:t>Language or technology</a:t>
            </a:r>
            <a:endParaRPr sz="3600"/>
          </a:p>
        </p:txBody>
      </p:sp>
      <p:sp>
        <p:nvSpPr>
          <p:cNvPr id="132" name="Google Shape;132;p17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850796826" name="TextBox 3" hidden="0"/>
          <p:cNvSpPr txBox="1"/>
          <p:nvPr isPhoto="0" userDrawn="0"/>
        </p:nvSpPr>
        <p:spPr bwMode="auto">
          <a:xfrm>
            <a:off x="1576530" y="2169884"/>
            <a:ext cx="6997961" cy="118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/>
              <a:buChar char="Ø"/>
              <a:defRPr/>
            </a:pPr>
            <a:r>
              <a:rPr lang="en-IN" sz="1800"/>
              <a:t>Applications : Command prompt(or terminal), Notepad </a:t>
            </a:r>
            <a:endParaRPr sz="1800"/>
          </a:p>
          <a:p>
            <a:pPr marL="342900" indent="-342900">
              <a:buFont typeface="Wingdings"/>
              <a:buChar char="Ø"/>
              <a:defRPr/>
            </a:pPr>
            <a:r>
              <a:rPr lang="en-IN" sz="1800"/>
              <a:t>Language : Java </a:t>
            </a:r>
            <a:endParaRPr sz="1800"/>
          </a:p>
          <a:p>
            <a:pPr marL="342900" indent="-342900">
              <a:buFont typeface="Wingdings"/>
              <a:buChar char="Ø"/>
              <a:defRPr/>
            </a:pPr>
            <a:r>
              <a:rPr lang="en-IN" sz="1800"/>
              <a:t>Java Development Kit : jdk1.8 </a:t>
            </a:r>
            <a:endParaRPr sz="1800"/>
          </a:p>
          <a:p>
            <a:pPr marL="342900" indent="-342900">
              <a:buFont typeface="Wingdings"/>
              <a:buChar char="Ø"/>
              <a:defRPr/>
            </a:pPr>
            <a:r>
              <a:rPr lang="en-IN" sz="1800"/>
              <a:t>Operating System : Windows,Mac,Linux</a:t>
            </a:r>
            <a:endParaRPr sz="1800"/>
          </a:p>
        </p:txBody>
      </p:sp>
      <p:sp>
        <p:nvSpPr>
          <p:cNvPr id="1994145601" name="TextBox 1994145600" hidden="0"/>
          <p:cNvSpPr txBox="1"/>
          <p:nvPr isPhoto="0" userDrawn="0"/>
        </p:nvSpPr>
        <p:spPr bwMode="auto">
          <a:xfrm>
            <a:off x="591654" y="1169241"/>
            <a:ext cx="7687077" cy="200128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en-US" sz="1800" b="1" i="1" u="sng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Language Used:-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Times New Roman"/>
                <a:cs typeface="Al Bayan Plain"/>
              </a:rPr>
              <a:t>Java Language is used in this mini project of ATM Machine </a:t>
            </a:r>
            <a:endParaRPr sz="1800"/>
          </a:p>
          <a:p>
            <a:pPr>
              <a:defRPr/>
            </a:pPr>
            <a:r>
              <a:rPr lang="en-US" sz="1800" b="1" i="1" u="sng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System Requirement:-</a:t>
            </a:r>
            <a:endParaRPr sz="1800">
              <a:solidFill>
                <a:schemeClr val="tx1"/>
              </a:solidFill>
              <a:cs typeface="Al Bayan Plain"/>
            </a:endParaRPr>
          </a:p>
        </p:txBody>
      </p:sp>
      <p:pic>
        <p:nvPicPr>
          <p:cNvPr id="196894540" name="Picture 196894539" hidden="0"/>
          <p:cNvPicPr>
            <a:picLocks noChangeAspect="1"/>
          </p:cNvPicPr>
          <p:nvPr isPhoto="0" userDrawn="0"/>
        </p:nvPicPr>
        <p:blipFill>
          <a:blip r:embed="rId2"/>
          <a:srcRect l="0" t="14414" r="0" b="16216"/>
          <a:stretch/>
        </p:blipFill>
        <p:spPr bwMode="auto">
          <a:xfrm>
            <a:off x="2599250" y="3358640"/>
            <a:ext cx="2952749" cy="10329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6695911" name="Google Shape;28;p4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74D1899-8E3A-FB66-782D-0CBABCC30C4D}" type="slidenum">
              <a:rPr lang="en"/>
              <a:t/>
            </a:fld>
            <a:endParaRPr/>
          </a:p>
        </p:txBody>
      </p:sp>
      <p:sp>
        <p:nvSpPr>
          <p:cNvPr id="1600030431" name="TextBox 1600030430" hidden="0"/>
          <p:cNvSpPr txBox="1"/>
          <p:nvPr isPhoto="0" userDrawn="0"/>
        </p:nvSpPr>
        <p:spPr bwMode="auto">
          <a:xfrm>
            <a:off x="160374" y="122095"/>
            <a:ext cx="5667914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n-IN" sz="3600" b="1" u="sng"/>
              <a:t>Snapshots</a:t>
            </a:r>
            <a:endParaRPr sz="3600" b="1" u="sng"/>
          </a:p>
        </p:txBody>
      </p:sp>
      <p:pic>
        <p:nvPicPr>
          <p:cNvPr id="3" name="Picture 3" descr="Graphical user interface, text, email&#10;&#10;Description automatically generated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27153" y="970686"/>
            <a:ext cx="3871731" cy="3064678"/>
          </a:xfrm>
          <a:prstGeom prst="rect">
            <a:avLst/>
          </a:prstGeom>
        </p:spPr>
      </p:pic>
      <p:pic>
        <p:nvPicPr>
          <p:cNvPr id="4" name="Picture 4" descr="Graphical user interface, text&#10;&#10;Description automatically generated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278292" y="966681"/>
            <a:ext cx="4298548" cy="3029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lide Number Placeholder 2" hidden="0"/>
          <p:cNvSpPr>
            <a:spLocks noGrp="1"/>
          </p:cNvSpPr>
          <p:nvPr isPhoto="0" userDrawn="0">
            <p:ph type="sldNum" idx="12" hasCustomPrompt="0"/>
          </p:nvPr>
        </p:nvSpPr>
        <p:spPr bwMode="auto"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 lang="en"/>
          </a:p>
        </p:txBody>
      </p:sp>
      <p:pic>
        <p:nvPicPr>
          <p:cNvPr id="4" name="Picture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69718" y="353390"/>
            <a:ext cx="7553926" cy="3568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0091612" name="Google Shape;37;p5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553674" y="587449"/>
            <a:ext cx="7433399" cy="4970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 lang="en-IN" u="sng"/>
              <a:t>References</a:t>
            </a:r>
            <a:endParaRPr/>
          </a:p>
        </p:txBody>
      </p:sp>
      <p:sp>
        <p:nvSpPr>
          <p:cNvPr id="691128723" name="Google Shape;39;p5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80583" y="4749850"/>
            <a:ext cx="548699" cy="3935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F80F473-079D-FF28-8A0B-43B718890D6F}" type="slidenum">
              <a:rPr lang="en"/>
              <a:t/>
            </a:fld>
            <a:endParaRPr/>
          </a:p>
        </p:txBody>
      </p:sp>
      <p:sp>
        <p:nvSpPr>
          <p:cNvPr id="184990538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1302121" y="1506940"/>
            <a:ext cx="7524002" cy="363650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IN" sz="2400" b="0" i="0" u="sng"/>
              <a:t>WEBSITES:</a:t>
            </a:r>
            <a:r>
              <a:rPr lang="en-IN" sz="2400" b="1" i="1" u="sng"/>
              <a:t> </a:t>
            </a:r>
            <a:endParaRPr/>
          </a:p>
          <a:p>
            <a:pPr>
              <a:buFont typeface="Wingdings"/>
              <a:buChar char="Ø"/>
              <a:defRPr/>
            </a:pPr>
            <a:r>
              <a:rPr lang="en-IN" sz="2200" u="sng">
                <a:hlinkClick r:id="rId2" tooltip="https://www.elprocus.com/automated-teller-machine-types-working-advantages/"/>
              </a:rPr>
              <a:t>https://www.elprocus.com/automated-teller-machine-types-working-advantages/</a:t>
            </a:r>
            <a:endParaRPr sz="2200"/>
          </a:p>
          <a:p>
            <a:pPr>
              <a:buFont typeface="Wingdings"/>
              <a:buChar char="Ø"/>
              <a:defRPr/>
            </a:pPr>
            <a:r>
              <a:rPr lang="en-IN" sz="2200" u="sng">
                <a:hlinkClick r:id="rId3" tooltip="https://www.javacodegeeks.com/"/>
              </a:rPr>
              <a:t>https://www.javacodegeeks.com/</a:t>
            </a:r>
            <a:endParaRPr sz="2200"/>
          </a:p>
          <a:p>
            <a:pPr>
              <a:buFont typeface="Wingdings"/>
              <a:buChar char="Ø"/>
              <a:defRPr/>
            </a:pPr>
            <a:r>
              <a:rPr lang="en-IN" sz="2200" u="sng">
                <a:hlinkClick r:id="rId4" tooltip="https://pdfcoffee.com/"/>
              </a:rPr>
              <a:t>https://pdfcoffee.com/</a:t>
            </a:r>
            <a:endParaRPr sz="2200"/>
          </a:p>
          <a:p>
            <a:pPr>
              <a:defRPr/>
            </a:pPr>
            <a:endParaRPr sz="220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ONLYOFFICE/6.4.2.6</Application>
  <DocSecurity>0</DocSecurity>
  <PresentationFormat>On-screen Show (16:9)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Machine Software</dc:title>
  <dc:subject/>
  <dc:creator/>
  <cp:keywords/>
  <dc:description/>
  <dc:identifier/>
  <dc:language/>
  <cp:lastModifiedBy/>
  <cp:revision>28</cp:revision>
  <dcterms:modified xsi:type="dcterms:W3CDTF">2022-01-29T06:30:11Z</dcterms:modified>
  <cp:category/>
  <cp:contentStatus/>
  <cp:version/>
</cp:coreProperties>
</file>