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12/22/2018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System in Hybris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57578"/>
            <a:ext cx="10058400" cy="1287888"/>
          </a:xfrm>
        </p:spPr>
        <p:txBody>
          <a:bodyPr/>
          <a:lstStyle/>
          <a:p>
            <a:r>
              <a:rPr lang="en-US" dirty="0" smtClean="0"/>
              <a:t>Map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352283"/>
            <a:ext cx="11668259" cy="53833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type in hybris type system is much similar like java map.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hybris type system, map also hold the key value pair same as a java map.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map type,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localized:java.lang.String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"java.lang.String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autocreate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"false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map will hold the string value for different locales (different languages).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 should be unique in hybris type system.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Argumenttype: key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Returntype: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4547"/>
            <a:ext cx="10058400" cy="850006"/>
          </a:xfrm>
        </p:spPr>
        <p:txBody>
          <a:bodyPr/>
          <a:lstStyle/>
          <a:p>
            <a:r>
              <a:rPr lang="en-US" dirty="0" smtClean="0"/>
              <a:t>Relation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004553"/>
            <a:ext cx="11655380" cy="51676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Type is used to make the link in between the two items which is should be exist into the hybris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tag will make the relation in between the two items of the hybris.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tag contain only two field, one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sourceElement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another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targetElement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hold the relation cardinality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between the item types such one to many, many to many.</a:t>
            </a:r>
          </a:p>
          <a:p>
            <a:pPr marL="0" indent="0">
              <a:buNone/>
            </a:pPr>
            <a:r>
              <a:rPr lang="en-US" sz="1800" dirty="0"/>
              <a:t>&lt;relations&gt;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code="ProductReferenceRelation" generate="true" localized="false" autocreate="true"&gt;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&lt;sourceElement qualifier="source" type="Product" cardinality="one"&gt;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read="true" write="false" initial="true" optional="false" unique="true"/&gt;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sourceElement&gt;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targetElement qualifier="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productReferences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ProductReference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cardinality="many"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collectiontype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="collection"&gt;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read="true" write="true" optional="true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targetElement&gt;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&lt;/relation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&lt;relations&gt;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67425"/>
            <a:ext cx="10058400" cy="978795"/>
          </a:xfrm>
        </p:spPr>
        <p:txBody>
          <a:bodyPr/>
          <a:lstStyle/>
          <a:p>
            <a:r>
              <a:rPr lang="en-US" dirty="0" smtClean="0"/>
              <a:t>Item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300767"/>
            <a:ext cx="11359167" cy="54348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type is a tag in it self into the hybris type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attributes and their property.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type create a structure of the data base.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&lt;itemtype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ProductInfo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autocreate=“true” generate=“true”&gt;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&lt;deployment table=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AbstrCfgProductInfo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typecode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="131" 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&lt;attributes&gt;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qualifier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=“java.lang.String"&gt;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&lt;modifiers optional=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"false" write="false" initial="true"/&gt;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type=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"property" 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&lt;/attributes&gt;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itemtype&gt;</a:t>
            </a:r>
          </a:p>
        </p:txBody>
      </p:sp>
    </p:spTree>
    <p:extLst>
      <p:ext uri="{BB962C8B-B14F-4D97-AF65-F5344CB8AC3E}">
        <p14:creationId xmlns:p14="http://schemas.microsoft.com/office/powerpoint/2010/main" val="664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create a New Item type in Hybris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Search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2121408"/>
            <a:ext cx="11423560" cy="40507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search is an abstraction layer on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which is given by the hybris.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fetch the data from the database by executing the query.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like an any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flexible search query we use the type definition instead of the database tables or column name. because hybris does not provide any access to the database.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enclosed the item type and attributes into the curly braces ({})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Hybris Execute the flexible in two steps: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flexible search query into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on the data to fetch the details.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Select {name} from {Product} where {code}=‘12345’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7071"/>
            <a:ext cx="10058400" cy="4881716"/>
          </a:xfrm>
        </p:spPr>
        <p:txBody>
          <a:bodyPr/>
          <a:lstStyle/>
          <a:p>
            <a:r>
              <a:rPr lang="en-US" dirty="0" smtClean="0"/>
              <a:t>Impex stands for the Import and Export.</a:t>
            </a:r>
          </a:p>
          <a:p>
            <a:r>
              <a:rPr lang="en-US" dirty="0" smtClean="0"/>
              <a:t>Import: Import the data into the database.</a:t>
            </a:r>
          </a:p>
          <a:p>
            <a:r>
              <a:rPr lang="en-US" dirty="0" smtClean="0"/>
              <a:t>Export: Export the data from the database.</a:t>
            </a:r>
          </a:p>
          <a:p>
            <a:r>
              <a:rPr lang="en-US" dirty="0" smtClean="0"/>
              <a:t>Impex (For Import) we use the 4 types of the operation/mode that called Header.</a:t>
            </a:r>
          </a:p>
          <a:p>
            <a:pPr lvl="1"/>
            <a:r>
              <a:rPr lang="en-US" dirty="0" smtClean="0"/>
              <a:t>INSERT: To insert the new value into table only.</a:t>
            </a:r>
          </a:p>
          <a:p>
            <a:pPr lvl="1"/>
            <a:r>
              <a:rPr lang="en-US" dirty="0" smtClean="0"/>
              <a:t>UPDATE: To update the existing value of the row in a table.</a:t>
            </a:r>
          </a:p>
          <a:p>
            <a:pPr lvl="1"/>
            <a:r>
              <a:rPr lang="en-US" dirty="0" smtClean="0"/>
              <a:t>INSERT_UPDATE: To insert or update the row.</a:t>
            </a:r>
          </a:p>
          <a:p>
            <a:pPr lvl="1"/>
            <a:r>
              <a:rPr lang="en-US" dirty="0" smtClean="0"/>
              <a:t>REMOVE: To remove the row.</a:t>
            </a:r>
          </a:p>
          <a:p>
            <a:pPr lvl="1"/>
            <a:r>
              <a:rPr lang="en-US" dirty="0" smtClean="0"/>
              <a:t>Impex contain below lines:</a:t>
            </a:r>
          </a:p>
          <a:p>
            <a:pPr lvl="2"/>
            <a:r>
              <a:rPr lang="en-US" sz="1800" dirty="0" smtClean="0"/>
              <a:t>Header: Header to used to specify the type and its column on which insert/remove/update would be performed.</a:t>
            </a:r>
          </a:p>
          <a:p>
            <a:pPr lvl="2"/>
            <a:r>
              <a:rPr lang="en-US" sz="1800" dirty="0" smtClean="0"/>
              <a:t>Value lines (Row that would insert/remove/update into the database)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720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174" y="1859340"/>
            <a:ext cx="111202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productCatalog</a:t>
            </a:r>
            <a:r>
              <a:rPr lang="en-US" dirty="0"/>
              <a:t>=</a:t>
            </a:r>
            <a:r>
              <a:rPr lang="en-US" dirty="0" err="1"/>
              <a:t>powertoolsProductCatalog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productCatalogName</a:t>
            </a:r>
            <a:r>
              <a:rPr lang="en-US" dirty="0"/>
              <a:t>=</a:t>
            </a:r>
            <a:r>
              <a:rPr lang="en-US" dirty="0" err="1"/>
              <a:t>Powertools</a:t>
            </a:r>
            <a:r>
              <a:rPr lang="en-US" dirty="0"/>
              <a:t> Product Catalog</a:t>
            </a:r>
          </a:p>
          <a:p>
            <a:r>
              <a:rPr lang="en-US" dirty="0"/>
              <a:t>$</a:t>
            </a:r>
            <a:r>
              <a:rPr lang="en-US" dirty="0" err="1"/>
              <a:t>catalogVersion</a:t>
            </a:r>
            <a:r>
              <a:rPr lang="en-US" dirty="0"/>
              <a:t>=</a:t>
            </a:r>
            <a:r>
              <a:rPr lang="en-US" dirty="0" err="1"/>
              <a:t>catalogversion</a:t>
            </a:r>
            <a:r>
              <a:rPr lang="en-US" dirty="0"/>
              <a:t>(catalog(id[default=$</a:t>
            </a:r>
            <a:r>
              <a:rPr lang="en-US" dirty="0" err="1"/>
              <a:t>productCatalog</a:t>
            </a:r>
            <a:r>
              <a:rPr lang="en-US" dirty="0"/>
              <a:t>]),version[default='Staged'])[unique=true]</a:t>
            </a:r>
          </a:p>
          <a:p>
            <a:r>
              <a:rPr lang="en-US" dirty="0"/>
              <a:t>$</a:t>
            </a:r>
            <a:r>
              <a:rPr lang="en-US" dirty="0" err="1"/>
              <a:t>supercategories</a:t>
            </a:r>
            <a:r>
              <a:rPr lang="en-US" dirty="0"/>
              <a:t>=</a:t>
            </a:r>
            <a:r>
              <a:rPr lang="en-US" dirty="0" err="1"/>
              <a:t>supercategories</a:t>
            </a:r>
            <a:r>
              <a:rPr lang="en-US" dirty="0"/>
              <a:t>(code, $</a:t>
            </a:r>
            <a:r>
              <a:rPr lang="en-US" dirty="0" err="1"/>
              <a:t>catalogVersion</a:t>
            </a:r>
            <a:r>
              <a:rPr lang="en-US" dirty="0"/>
              <a:t>)</a:t>
            </a:r>
          </a:p>
          <a:p>
            <a:r>
              <a:rPr lang="en-US" dirty="0"/>
              <a:t># Language</a:t>
            </a:r>
          </a:p>
          <a:p>
            <a:r>
              <a:rPr lang="en-US" dirty="0"/>
              <a:t>$</a:t>
            </a:r>
            <a:r>
              <a:rPr lang="en-US" dirty="0" err="1"/>
              <a:t>lang</a:t>
            </a:r>
            <a:r>
              <a:rPr lang="en-US" dirty="0"/>
              <a:t>=en</a:t>
            </a:r>
          </a:p>
          <a:p>
            <a:endParaRPr lang="en-US" dirty="0"/>
          </a:p>
          <a:p>
            <a:r>
              <a:rPr lang="en-US" dirty="0"/>
              <a:t>INSERT_UPDATE Product	;code[unique=true]	;$</a:t>
            </a:r>
            <a:r>
              <a:rPr lang="en-US" dirty="0" err="1"/>
              <a:t>catalogVersion</a:t>
            </a:r>
            <a:r>
              <a:rPr lang="en-US" dirty="0"/>
              <a:t>[default=$</a:t>
            </a:r>
            <a:r>
              <a:rPr lang="en-US" dirty="0" err="1"/>
              <a:t>catalogVersion</a:t>
            </a:r>
            <a:r>
              <a:rPr lang="en-US" dirty="0"/>
              <a:t>]</a:t>
            </a:r>
          </a:p>
          <a:p>
            <a:r>
              <a:rPr lang="en-US" dirty="0"/>
              <a:t>						;</a:t>
            </a:r>
            <a:r>
              <a:rPr lang="en-US" dirty="0" err="1"/>
              <a:t>AstinProduct</a:t>
            </a:r>
            <a:r>
              <a:rPr lang="en-US" dirty="0"/>
              <a:t>		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Type System.?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tags in Type System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Creating a new item type.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search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CronJob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Hybris has a concept of Type System which is similar to the concept of class &amp; object in java.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is a template or blueprint of an item. Every item (object) stored in the platform as a type (class) instance.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system is defined as a collection of different itemtypes declared in items.xml. Each item type is consist of a Java class which gives access to different members of itemtype through getter methods and set the values in them through setter methods. In addition to that, each item type has a database entity (table) associated with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= type definition in items.xml + its Java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(Model)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90550"/>
            <a:ext cx="7543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Items.xml file is a file that hold all the configuration related to the Hybris type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 can be found at path ${HYBRIS_BIN_DIR}/${EXTENSION_FOLDER}/resource/${EXTENSION_NAME-items.xml}.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items.xml file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validate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during the compile time.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any validation rule violation then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compile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or Build get fail.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XSD file is also located at same directory.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in Items.xml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tags are available in Hybris type system. Each tags is described below: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 Type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Type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 Type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Type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Type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2121408"/>
            <a:ext cx="11719775" cy="46013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AtomicTypes are the most basic types available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 Suite. They are the representation of Java number and String object types, such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you will not have to define AtomicTypes anyway. When you define an AtomicType yourself, you need to assign a Java class object to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 Suite stores AtomicType instances in the database as strings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numbers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define AtomicTypes yourself, you need to make sure that those types are serialisable (that is, you need to find a storage format for them that your database system can manage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format to create a new Atomic Type: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&lt;atomictypes</a:t>
            </a: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atomictype class=</a:t>
            </a:r>
            <a:r>
              <a:rPr lang="en-US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"java.lang.String" extends="java.lang.Object" autocreate="true"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			generate</a:t>
            </a:r>
            <a:r>
              <a:rPr lang="en-US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="false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"/&gt;</a:t>
            </a: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&lt;/atomictypes&gt;</a:t>
            </a:r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121408"/>
            <a:ext cx="11359166" cy="40507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type in hybris type system is used to hold the more than one value of homogeneous type in a single entity.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&lt;collectiontype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"StringCollection" elementtype="java.lang.String"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autocreate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generate="false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&lt;/collectiontypes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elementtype: Type of the element that collection will hold.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 unique code for the collection.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item should be enclosed into the types tag such as above,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inside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tags, because to separate the different tags and their position into the file.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3183"/>
            <a:ext cx="10058400" cy="927279"/>
          </a:xfrm>
        </p:spPr>
        <p:txBody>
          <a:bodyPr/>
          <a:lstStyle/>
          <a:p>
            <a:r>
              <a:rPr lang="en-US" dirty="0" smtClean="0"/>
              <a:t>ENUM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030311"/>
            <a:ext cx="11616744" cy="57182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 types are the constants into the hybris type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 hold the fixed set of values.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On payment page we have one field type of card such as visa, master card,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etc. we can select one value from the drop down. This field is Enum type in hybris. Because type of the card is fixed and rarely alter.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&lt;enumtype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"CreditCardType" autocreate="true" generate="true"&gt;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&lt;value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"amex"/&gt;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&lt;value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"visa"/&gt;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&lt;value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"master"/&gt;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&lt;value code=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"diners"/&gt;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 unique code of the enum type and should be unique in hybris type system.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are given which we can say predefined values for this enum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270</TotalTime>
  <Words>976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Georgia</vt:lpstr>
      <vt:lpstr>Times New Roman</vt:lpstr>
      <vt:lpstr>Trebuchet MS</vt:lpstr>
      <vt:lpstr>Wingdings</vt:lpstr>
      <vt:lpstr>Wood Type</vt:lpstr>
      <vt:lpstr>Type System in Hybris</vt:lpstr>
      <vt:lpstr>Agenda</vt:lpstr>
      <vt:lpstr>Type System</vt:lpstr>
      <vt:lpstr>PowerPoint Presentation</vt:lpstr>
      <vt:lpstr>Items.xml</vt:lpstr>
      <vt:lpstr>Tags in Items.xml File</vt:lpstr>
      <vt:lpstr>Atomic Type</vt:lpstr>
      <vt:lpstr>Collection Type</vt:lpstr>
      <vt:lpstr>ENUM Type</vt:lpstr>
      <vt:lpstr>Map Type</vt:lpstr>
      <vt:lpstr>Relation Type</vt:lpstr>
      <vt:lpstr>Item type</vt:lpstr>
      <vt:lpstr>Example to create a New Item type in Hybris</vt:lpstr>
      <vt:lpstr>Flexible Search Query</vt:lpstr>
      <vt:lpstr>Impex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System in Hybris</dc:title>
  <dc:creator>astin02</dc:creator>
  <cp:lastModifiedBy>astin02</cp:lastModifiedBy>
  <cp:revision>21</cp:revision>
  <dcterms:created xsi:type="dcterms:W3CDTF">2018-12-22T05:02:08Z</dcterms:created>
  <dcterms:modified xsi:type="dcterms:W3CDTF">2018-12-22T21:09:57Z</dcterms:modified>
</cp:coreProperties>
</file>