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E5C-1784-A4CC-3900-7D2FFA5E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CD97-4D1F-4534-4CBF-1D9F4272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7710-37EE-B636-B34C-0F38E344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0E88-F0FF-D877-93FD-5E17BBD4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ACDF-AB37-D90F-B5D8-95248C5E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884-EA10-1495-B6D1-1EA64D99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D1F4-28D8-5FB9-DDD7-892FCA5F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E090-90A7-1448-D39A-6D95DF2E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0B01-B1C3-8CBD-12E1-4810AA2C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C4CE-8B90-FF4B-27C6-ED587D05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D65CF-F0FF-A541-661E-A710F175F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33F39-3C0E-85F4-55F0-3C00CBFE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F94E-497E-6ABE-508A-62C57991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7794-AC13-6CEB-A792-0782226B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3E0C-DF09-5676-6CBB-ABCB687C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579C-78B8-D496-A2B8-D8874F5E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82C1-E078-2BF4-0204-01892482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CB20-E81D-AE92-EBEB-DC781957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A182-F87A-8503-5BF8-E9E8ABBD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BBA8-8396-0F42-0CEC-E014A94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F7E-1151-E07F-3094-2F2DFFEC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82B58-86E1-702E-C67F-04D039EE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9DB1-03F0-54E6-0DB5-AE518A6C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5F0D-7FF5-8754-1AF2-5F21AEE7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A842-E09C-1306-D9BF-7C80717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1A11-D725-E9C0-9183-3959565F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2D9B-5DD9-7FA1-327D-19601359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1C54E-7B1D-6645-EE2D-16031B09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91BB8-EA25-9403-0ABB-2BC3651E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C4CC-2C47-B84C-7D6C-794C805D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D00D-E2A6-CBB8-8B9F-FA9BC8DA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06CA-B39A-FC0C-F14A-16B0F64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2D6D-7B60-3871-6E7C-F67A365A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9CB14-0AE3-597D-1588-A373F58B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FC364-A138-323E-255C-B8806222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FDE34-6838-6136-2052-91D9CCE5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3F02C-4759-F74D-9CE5-F40D8664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B822A-7C78-1478-073A-12349DA3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F20B-DF26-F84C-3613-95E459F7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9C10-F4FF-42BA-CF33-BE7C0A99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47067-823A-7CF1-9E99-CD094643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AD472-87C7-6782-9BBA-92E7261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72C9-49AC-28B1-8E60-D7FA9C8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31646-AD3F-6732-3B1B-B4A61C7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14F4-0C87-8D2C-8420-91244636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C3FF-0E98-B16E-46B4-5AC6D50A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3A3-895B-B2E8-AE72-BB8373B3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5CFE-EB0A-87B9-F087-B43D1107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7799-0DFF-DC98-A437-FC6022B8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24C1-C2AA-E5FB-6CFE-4161ED92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D614-B37B-3A82-9816-CD0DEC4E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6D19-8379-9B52-382F-30ABA272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F5E3-C074-B467-6034-F4B571CC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608CB-AF31-4166-D6F5-D29A9AEC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2822-A1F7-7A14-F3A5-E7BCC3AC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AB18-06CD-987C-4AD9-2C29A200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FD36-497D-6549-F052-126C1C63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9839-D250-40B3-6C87-369E030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7A52F-3852-4DE7-7738-461F8969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9490-B2AF-2D7A-B80B-26195E7B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D4F0-1D94-8E62-33B5-CDE99C1E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D848-7AD2-4DCE-B73F-1F10BEB8884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000E-8218-3991-66DE-C3ADC19D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623B-378C-AD8C-AFC3-5A1FA108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D998-66B9-4908-8C57-6768EB7A4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0D6C-8FBB-DE8F-2154-96D05DF4F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sadvasdvafc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971D-1803-6461-6842-B9480830E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sadvasdvafc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sadvasdvafc</dc:title>
  <dc:creator>Utkarsh Yadav</dc:creator>
  <cp:lastModifiedBy>Utkarsh Yadav</cp:lastModifiedBy>
  <cp:revision>1</cp:revision>
  <dcterms:created xsi:type="dcterms:W3CDTF">2022-05-02T10:44:56Z</dcterms:created>
  <dcterms:modified xsi:type="dcterms:W3CDTF">2022-05-02T10:45:02Z</dcterms:modified>
</cp:coreProperties>
</file>