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935962"/>
            <a:ext cx="10412492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Introduction to XML DTD</a:t>
            </a:r>
            <a:endParaRPr lang="en-US" sz="6036" dirty="0"/>
          </a:p>
        </p:txBody>
      </p:sp>
      <p:sp>
        <p:nvSpPr>
          <p:cNvPr id="5" name="Text 2"/>
          <p:cNvSpPr/>
          <p:nvPr/>
        </p:nvSpPr>
        <p:spPr>
          <a:xfrm>
            <a:off x="2037993" y="4227433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XML DTD (Document Type Definition) is a set of rules that define the structure and content of an XML document. It specifies the elements, attributes, and relationships within the XML file, ensuring consistency and validity.</a:t>
            </a:r>
            <a:endParaRPr lang="en-US" sz="1750" dirty="0"/>
          </a:p>
        </p:txBody>
      </p:sp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758672"/>
            <a:ext cx="93945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Purpose and Importance of DTD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07097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13610" y="3112651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14729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Structural Validation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974902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DTD ensures that the XML document adheres to the defined structure, preventing errors and inconsistencies.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307097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777508" y="3112651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352342" y="314729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Integrity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352342" y="3627715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DTD helps maintain the integrity of data by defining the permitted elements, attributes, and their relationships.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07097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369743" y="3112651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9944576" y="314729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Interoperability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9944576" y="3627715"/>
            <a:ext cx="264795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DTD facilitates the exchange of XML data between different systems and applications by establishing a common understanding of the document structure.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39446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Structure of a DTD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Elements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DTD defines the elements that can be used in the XML document and their hierarchical relationships.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Attributes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DTD specifies the attributes that can be associated with each element, including their data types and default values.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Entities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DTD allows the definition of special characters and symbols that can be used within the XML document.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25473"/>
            <a:ext cx="91512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Elements and Attributes in DTD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49701" y="2168366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175272"/>
            <a:ext cx="30662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Element Declarations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DTD defines the allowed elements and their content models, specifying whether they are empty, contain text, or other elements.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21364" y="4026098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033004"/>
            <a:ext cx="31433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Attribute Declarations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DTD declares the attributes associated with each element, including their data types, default values, and whether they are required or optional.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721364" y="5883831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5890736"/>
            <a:ext cx="29298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Element Hierarchies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DTD establishes the relationships between elements, defining the parent-child and sibling-sibling connections.</a:t>
            </a:r>
            <a:endParaRPr lang="en-US" sz="1750" dirty="0"/>
          </a:p>
        </p:txBody>
      </p:sp>
      <p:pic>
        <p:nvPicPr>
          <p:cNvPr id="22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250394"/>
            <a:ext cx="86141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Entities and Notations in DTD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389108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26188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Entities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099316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DTD allows the definition of special characters and symbols that can be used within the XML document, such as reserved characters like &lt; and &gt;.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389108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26188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Notations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09931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DTD can define notations to represent non-XML data types, such as images or audio files, that can be included in the XML document.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972883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202674"/>
            <a:ext cx="30318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Character References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683091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DTD enables the use of character references to represent special characters that cannot be directly included in the XML document.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972883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20267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External Entities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683091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DTD allows the inclusion of external data sources, such as other XML files or external data types, within the XML document.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61747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1840" y="3194804"/>
            <a:ext cx="5529739" cy="654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153"/>
              </a:lnSpc>
              <a:buNone/>
            </a:pPr>
            <a:r>
              <a:rPr lang="en-US" sz="4122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Validation with DTD</a:t>
            </a:r>
            <a:endParaRPr lang="en-US" sz="4122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840" y="4163258"/>
            <a:ext cx="3315533" cy="83760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551152" y="5314950"/>
            <a:ext cx="2617470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76"/>
              </a:lnSpc>
              <a:buNone/>
            </a:pPr>
            <a:r>
              <a:rPr lang="en-US" sz="206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Parse DTD</a:t>
            </a:r>
            <a:endParaRPr lang="en-US" sz="2061" dirty="0"/>
          </a:p>
        </p:txBody>
      </p:sp>
      <p:sp>
        <p:nvSpPr>
          <p:cNvPr id="8" name="Text 3"/>
          <p:cNvSpPr/>
          <p:nvPr/>
        </p:nvSpPr>
        <p:spPr>
          <a:xfrm>
            <a:off x="2551152" y="5767626"/>
            <a:ext cx="2896910" cy="1675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38"/>
              </a:lnSpc>
              <a:buNone/>
            </a:pPr>
            <a:r>
              <a:rPr lang="en-US" sz="1649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XML parser reads and interprets the DTD, understanding the structure and rules defined for the XML document.</a:t>
            </a:r>
            <a:endParaRPr lang="en-US" sz="1649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374" y="4163258"/>
            <a:ext cx="3315533" cy="83760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866686" y="5314950"/>
            <a:ext cx="2617470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76"/>
              </a:lnSpc>
              <a:buNone/>
            </a:pPr>
            <a:r>
              <a:rPr lang="en-US" sz="206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Validate XML</a:t>
            </a:r>
            <a:endParaRPr lang="en-US" sz="2061" dirty="0"/>
          </a:p>
        </p:txBody>
      </p:sp>
      <p:sp>
        <p:nvSpPr>
          <p:cNvPr id="11" name="Text 5"/>
          <p:cNvSpPr/>
          <p:nvPr/>
        </p:nvSpPr>
        <p:spPr>
          <a:xfrm>
            <a:off x="5866686" y="5767626"/>
            <a:ext cx="2896910" cy="1675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38"/>
              </a:lnSpc>
              <a:buNone/>
            </a:pPr>
            <a:r>
              <a:rPr lang="en-US" sz="1649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XML document is checked against the DTD to ensure that it adheres to the defined structure, elements, and attributes.</a:t>
            </a:r>
            <a:endParaRPr lang="en-US" sz="1649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907" y="4163258"/>
            <a:ext cx="3315533" cy="837605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182219" y="5314950"/>
            <a:ext cx="2617470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76"/>
              </a:lnSpc>
              <a:buNone/>
            </a:pPr>
            <a:r>
              <a:rPr lang="en-US" sz="206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Report Errors</a:t>
            </a:r>
            <a:endParaRPr lang="en-US" sz="2061" dirty="0"/>
          </a:p>
        </p:txBody>
      </p:sp>
      <p:sp>
        <p:nvSpPr>
          <p:cNvPr id="14" name="Text 7"/>
          <p:cNvSpPr/>
          <p:nvPr/>
        </p:nvSpPr>
        <p:spPr>
          <a:xfrm>
            <a:off x="9182219" y="5767626"/>
            <a:ext cx="2896910" cy="134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38"/>
              </a:lnSpc>
              <a:buNone/>
            </a:pPr>
            <a:r>
              <a:rPr lang="en-US" sz="1649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If the XML document does not conform to the DTD, the parser will report any errors or inconsistencies.</a:t>
            </a:r>
            <a:endParaRPr lang="en-US" sz="1649" dirty="0"/>
          </a:p>
        </p:txBody>
      </p:sp>
      <p:pic>
        <p:nvPicPr>
          <p:cNvPr id="15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05915"/>
            <a:ext cx="10243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Advantages and Limitations of DTD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8557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Advantages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93394" y="3425071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Ensures data consistency and integrity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393394" y="3869293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Facilitates document exchange and interoperability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393394" y="4668917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Simplifies parsing and processing of XML documents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393394" y="5468541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Provides a clear and standardized way to define document structure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593806" y="28557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Limitations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7949208" y="3425071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Limited support for data types and constraints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949208" y="4224695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Complexity in defining large or complex document structures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49208" y="5024318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Lack of namespace support and namespace-based validation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949208" y="5823942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Difficulty in maintaining and updating DTDs over time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498878"/>
            <a:ext cx="865191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 and Future Trends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2637592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415189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Evolving Standards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242792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XML and DTD standards continue to evolve, addressing limitations and introducing new capabilities.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81" y="2637592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415189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Schema-based Validation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242792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XML Schemas (XSD) are gaining prominence as a more powerful alternative to DTD for defining XML document structure.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2637592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415189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Cloud-based Validation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242792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Online XML validation services and cloud-based tools are making it easier to validate XML documents against DTDs.</a:t>
            </a:r>
            <a:endParaRPr lang="en-US" sz="175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3656" y="2637592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3415189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Continuous Development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242792"/>
            <a:ext cx="238875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XML ecosystem continues to evolve, with new technologies and approaches emerging to enhance XML data management and processing.</a:t>
            </a:r>
            <a:endParaRPr lang="en-US" sz="1750" dirty="0"/>
          </a:p>
        </p:txBody>
      </p:sp>
      <p:pic>
        <p:nvPicPr>
          <p:cNvPr id="17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2024-05-19T10:00:45Z</dcterms:created>
  <dcterms:modified xsi:type="dcterms:W3CDTF">2024-05-19T10:00:45Z</dcterms:modified>
</cp:coreProperties>
</file>