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03BED8-5CEF-4B84-8A85-E904D2AF2F2F}">
          <p14:sldIdLst>
            <p14:sldId id="256"/>
            <p14:sldId id="257"/>
            <p14:sldId id="258"/>
            <p14:sldId id="261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0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9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0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3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51F831-BC90-4C1E-8DDC-58E904AB7CC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105F83-0899-4867-8B59-F6B788F49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9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716-D610-4777-971F-076128345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37351"/>
            <a:ext cx="10572000" cy="4082847"/>
          </a:xfrm>
        </p:spPr>
        <p:txBody>
          <a:bodyPr/>
          <a:lstStyle/>
          <a:p>
            <a:pPr algn="ctr"/>
            <a:r>
              <a:rPr lang="en-US" dirty="0"/>
              <a:t>IMAGE QUILTING IMPLEMENTATION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F255-FDC3-4494-9D5C-AB021105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5193438"/>
            <a:ext cx="10946995" cy="166456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 BASED IMAGE &amp; VIDEO RETRIEVAL </a:t>
            </a:r>
            <a:r>
              <a:rPr lang="en-US" dirty="0"/>
              <a:t>                             </a:t>
            </a:r>
            <a:r>
              <a:rPr lang="en-US" dirty="0">
                <a:solidFill>
                  <a:srgbClr val="FF0000"/>
                </a:solidFill>
              </a:rPr>
              <a:t>CONTRIBUTING MEMBERS:</a:t>
            </a:r>
          </a:p>
          <a:p>
            <a:r>
              <a:rPr lang="en-US" dirty="0"/>
              <a:t>																KSHITIJ KUMAR(19BCE1170)</a:t>
            </a:r>
          </a:p>
          <a:p>
            <a:r>
              <a:rPr lang="en-US" dirty="0"/>
              <a:t>PROJECT REVIEW                                                                                            DEVESH GUPTA(19BCE1579)</a:t>
            </a:r>
          </a:p>
          <a:p>
            <a:r>
              <a:rPr lang="en-IN" dirty="0"/>
              <a:t>                                                                                                                         UTKARSH TIWARI(19BCE1723)</a:t>
            </a:r>
          </a:p>
        </p:txBody>
      </p:sp>
    </p:spTree>
    <p:extLst>
      <p:ext uri="{BB962C8B-B14F-4D97-AF65-F5344CB8AC3E}">
        <p14:creationId xmlns:p14="http://schemas.microsoft.com/office/powerpoint/2010/main" val="10130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DC6B-2452-46F2-827A-9208CC15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35227-5683-4F4F-9A6B-D1841F2D2CD3}"/>
              </a:ext>
            </a:extLst>
          </p:cNvPr>
          <p:cNvSpPr txBox="1"/>
          <p:nvPr/>
        </p:nvSpPr>
        <p:spPr>
          <a:xfrm>
            <a:off x="328611" y="2638425"/>
            <a:ext cx="115347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sng" dirty="0">
                <a:effectLst/>
                <a:latin typeface="+mj-lt"/>
              </a:rPr>
              <a:t>Image Quilting: </a:t>
            </a:r>
            <a:r>
              <a:rPr lang="en-US" sz="1800" b="0" i="0" dirty="0">
                <a:effectLst/>
                <a:latin typeface="+mj-lt"/>
              </a:rPr>
              <a:t>method of generating novel visual appearance in which a new image is synthesized by stitching together small patches of existing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First, we use quilting as a texture synthesis algorithm which produces surprisingly good results for a wide range of textures.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Second, we extend the algorithm to perform texture transfer -- rendering an object with a texture taken from a different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Generally, we demonstrate how an image can be re-rendered in the style of a different image.</a:t>
            </a:r>
            <a:endParaRPr lang="en-IN" sz="1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928E-9027-4CFD-BCF2-D935B361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3BC5-C0DB-42C6-8471-A8FD28B2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In this project we implement:</a:t>
            </a:r>
          </a:p>
          <a:p>
            <a:pPr lvl="1"/>
            <a:r>
              <a:rPr lang="en-US" sz="1800" b="1" dirty="0"/>
              <a:t>“Co-occurrence Based Texture Synthesis” </a:t>
            </a:r>
            <a:r>
              <a:rPr lang="en-US" sz="1800" dirty="0"/>
              <a:t>proposed in 2020 paper by ANNA DARZI, ITAI LANG, ASHUTOSH TAKLIKAR, Tel Aviv University HADAR AVERBUCH-ELOR, Cornell Tech, Cornell University SHAI AVIDAN, Tel Aviv University</a:t>
            </a:r>
            <a:r>
              <a:rPr lang="en-US" sz="2000" dirty="0"/>
              <a:t>.</a:t>
            </a:r>
            <a:endParaRPr lang="en-US" sz="1800" i="0" dirty="0">
              <a:effectLst/>
              <a:latin typeface="+mj-lt"/>
            </a:endParaRPr>
          </a:p>
          <a:p>
            <a:pPr lvl="1"/>
            <a:r>
              <a:rPr lang="en-US" sz="1800" b="1" dirty="0"/>
              <a:t>“Image Quilting Algorithm for Texture synthesis and Texture transfer”</a:t>
            </a:r>
            <a:r>
              <a:rPr lang="en-US" sz="1800" dirty="0"/>
              <a:t>, proposed in SIGGRAPH 2001 paper by Alexei A. </a:t>
            </a:r>
            <a:r>
              <a:rPr lang="en-US" sz="1800" dirty="0" err="1"/>
              <a:t>Efros</a:t>
            </a:r>
            <a:r>
              <a:rPr lang="en-US" sz="1800" dirty="0"/>
              <a:t> and William T. Freeman.</a:t>
            </a:r>
          </a:p>
          <a:p>
            <a:r>
              <a:rPr lang="en-US" sz="2000" dirty="0"/>
              <a:t>The main idea is to compose a large patch of texture by “stitching together” arbitrarily shaped smaller patched from the input texture, that is, image quilting. Texture transfer would be implemented based on texture synthesis.</a:t>
            </a:r>
          </a:p>
          <a:p>
            <a:r>
              <a:rPr lang="en-US" sz="2000" dirty="0"/>
              <a:t>By implementing this technique in our project, we can </a:t>
            </a:r>
            <a:r>
              <a:rPr lang="en-US" sz="2000"/>
              <a:t>easily create background </a:t>
            </a:r>
            <a:r>
              <a:rPr lang="en-US" sz="2000" dirty="0"/>
              <a:t>images and alongside, same time as well with this efficient technique.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21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4D7-2470-4DA9-9C64-D693356D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METHODS &amp;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1E51-0894-433C-90C4-7662C7AA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678"/>
          </a:xfrm>
        </p:spPr>
        <p:txBody>
          <a:bodyPr>
            <a:normAutofit/>
          </a:bodyPr>
          <a:lstStyle/>
          <a:p>
            <a:r>
              <a:rPr lang="en-US" sz="2000" b="1" dirty="0"/>
              <a:t>PREVIOUSLY DEVELOPED TECHNIQUE:</a:t>
            </a:r>
          </a:p>
          <a:p>
            <a:pPr marL="0" indent="0" algn="ctr">
              <a:buNone/>
            </a:pPr>
            <a:r>
              <a:rPr lang="en-US" sz="2000" dirty="0"/>
              <a:t>One-pixel-at-a-time Synthesis Algorithm</a:t>
            </a:r>
          </a:p>
          <a:p>
            <a:pPr marL="0" indent="0" algn="ctr">
              <a:buNone/>
            </a:pPr>
            <a:endParaRPr lang="en-IN" sz="2000" dirty="0"/>
          </a:p>
          <a:p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For most complex textures, pixels have few choices on values that can be assigned to them. Once the algorithm has started, most pixels are completely determined such that much </a:t>
            </a:r>
            <a:r>
              <a:rPr lang="en-US" sz="2000" b="1" dirty="0"/>
              <a:t>time is wasted </a:t>
            </a:r>
            <a:r>
              <a:rPr lang="en-US" sz="2000" dirty="0"/>
              <a:t>on searching these pixels, leading to problems of:</a:t>
            </a:r>
          </a:p>
          <a:p>
            <a:pPr lvl="1"/>
            <a:r>
              <a:rPr lang="en-US" sz="1800" dirty="0"/>
              <a:t>Computational Intensity</a:t>
            </a:r>
          </a:p>
          <a:p>
            <a:pPr lvl="1"/>
            <a:r>
              <a:rPr lang="en-US" sz="1800" dirty="0"/>
              <a:t>Long Runtimes</a:t>
            </a:r>
            <a:endParaRPr lang="en-IN" sz="18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615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4D7-2470-4DA9-9C64-D693356D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1E51-0894-433C-90C4-7662C7AA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678"/>
          </a:xfrm>
        </p:spPr>
        <p:txBody>
          <a:bodyPr>
            <a:normAutofit/>
          </a:bodyPr>
          <a:lstStyle/>
          <a:p>
            <a:r>
              <a:rPr lang="en-US" sz="2000" dirty="0"/>
              <a:t>We aim to use the technique of “image quilting”, which treats </a:t>
            </a:r>
            <a:r>
              <a:rPr lang="en-US" sz="2000" b="1" dirty="0"/>
              <a:t>texture mapping </a:t>
            </a:r>
            <a:r>
              <a:rPr lang="en-US" sz="2000" dirty="0"/>
              <a:t>as putting together a puzzle, </a:t>
            </a:r>
            <a:r>
              <a:rPr lang="en-US" sz="2000" b="1" dirty="0"/>
              <a:t>quilting</a:t>
            </a:r>
            <a:r>
              <a:rPr lang="en-US" sz="2000" dirty="0"/>
              <a:t> together the patches, making sure they all fit together.</a:t>
            </a:r>
            <a:endParaRPr lang="en-IN" sz="2000" dirty="0"/>
          </a:p>
          <a:p>
            <a:r>
              <a:rPr lang="en-IN" sz="2000" dirty="0"/>
              <a:t>Advantage over one-pixel-at-a-time approach:</a:t>
            </a:r>
          </a:p>
          <a:p>
            <a:pPr lvl="1"/>
            <a:r>
              <a:rPr lang="en-IN" sz="1800" dirty="0"/>
              <a:t>Less number of searches required (transfers large patches at a time)</a:t>
            </a:r>
          </a:p>
          <a:p>
            <a:pPr lvl="1"/>
            <a:r>
              <a:rPr lang="en-IN" sz="1800" dirty="0"/>
              <a:t>Less runtime =&gt; Less powerful computation devices requires</a:t>
            </a:r>
          </a:p>
          <a:p>
            <a:pPr lvl="1"/>
            <a:r>
              <a:rPr lang="en-IN" sz="1800" dirty="0"/>
              <a:t>Large patch transfer guarantees visual consistency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46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7850-75BC-4119-BAE3-28D4010E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B66A-16BD-4409-AB0D-C7798E41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28800"/>
            <a:ext cx="10554574" cy="4732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Texture synthesis algorithm 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 output should have the size given by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 output should be as similar as possible to the sample.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 output should not have visible artifacts such as seams, blocks and misfitting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 output should not repeat, </a:t>
            </a:r>
            <a:r>
              <a:rPr lang="en-US" sz="1600" b="0" i="0" dirty="0" err="1">
                <a:effectLst/>
                <a:latin typeface="+mj-lt"/>
              </a:rPr>
              <a:t>i</a:t>
            </a:r>
            <a:r>
              <a:rPr lang="en-US" sz="1600" b="0" i="0" dirty="0">
                <a:effectLst/>
                <a:latin typeface="+mj-lt"/>
              </a:rPr>
              <a:t>. e. the same structures in the output image should not appear multiple places.</a:t>
            </a:r>
          </a:p>
          <a:p>
            <a:pPr marL="0" indent="0" algn="l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/>
              <a:t>Texture transfer algorithm 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ims to generate the stylized target image from a given source image with user guidance. </a:t>
            </a:r>
            <a:endParaRPr lang="en-US" sz="16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8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ED05-5C45-4215-AB41-DAFEE548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790463"/>
            <a:ext cx="10571998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59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494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Century Gothic</vt:lpstr>
      <vt:lpstr>Wingdings 2</vt:lpstr>
      <vt:lpstr>Quotable</vt:lpstr>
      <vt:lpstr>IMAGE QUILTING IMPLEMENTATION</vt:lpstr>
      <vt:lpstr>INTRODUCTION</vt:lpstr>
      <vt:lpstr>OBJECTIVE </vt:lpstr>
      <vt:lpstr>PREVIOUS METHODS &amp; PROBLEMS</vt:lpstr>
      <vt:lpstr>OUR METHODOLOGY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COMPARITIVE STUDY OF VARIOUS RESOURCE OPTIMIZATION ALGORITHMS IN CLOUD COMPUTING</dc:title>
  <dc:creator>UTKARSH TIWARI</dc:creator>
  <cp:lastModifiedBy>Devesh Gupta</cp:lastModifiedBy>
  <cp:revision>21</cp:revision>
  <dcterms:created xsi:type="dcterms:W3CDTF">2021-09-21T14:18:44Z</dcterms:created>
  <dcterms:modified xsi:type="dcterms:W3CDTF">2021-12-29T07:39:14Z</dcterms:modified>
</cp:coreProperties>
</file>