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1b077da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1b077da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1b077da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1b077da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1b077da7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1b077da7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1b077da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1b077da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1b077da7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1b077da7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1b077da7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1b077da7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MLSA INTERNSHIP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UTKARSH PRATAP SINGH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 : 2200290120184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: COMPUTER SCIENCE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: 3rd yr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BADGES / TROPHIES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00" y="1757650"/>
            <a:ext cx="8049375" cy="2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1680302" y="-462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TO-DO-LIST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680302" y="14111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 a simple, user-friendly app for managing daily tasks.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users to add, delete, and organize tasks.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updates without page refresh.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JavaScript for event handling and interactive features.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Learnings: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JavaScript skills in event-driven programming.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Gained experience in creating clean interfaces using HTML and CSS.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680302" y="2960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TO-DO-LIST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598" y="1753450"/>
            <a:ext cx="3972801" cy="308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1734402" y="-1424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SIMPLE- CALCULATOR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680302" y="14042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basic calculator for arithmetic operations.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interface for performing addition, subtraction, multiplication, and division.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calculations without page reload.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with HTML, CSS, and JavaScript.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Learnings: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Strengthened JavaScript skills, especially for managing user input and real-time updates.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Practiced creating accessible and easy-to-use interfaces.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1680302" y="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SIMPLE- CALCULATOR</a:t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475" y="1810388"/>
            <a:ext cx="3197149" cy="33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1561252" y="849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1680300" y="16627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Gained practical knowledge and hands-on experience in full-stack development.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Developed stronger problem-solving skills through real-world projects.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Built confidence in handling web development challenges by integrating various tools and technologies.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