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7-4B7D-81AB-57431F71A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7-4B7D-81AB-57431F71A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7-4B7D-81AB-57431F71A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548456"/>
        <c:axId val="465544136"/>
      </c:barChart>
      <c:catAx>
        <c:axId val="46554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44136"/>
        <c:crosses val="autoZero"/>
        <c:auto val="1"/>
        <c:lblAlgn val="ctr"/>
        <c:lblOffset val="100"/>
        <c:noMultiLvlLbl val="0"/>
      </c:catAx>
      <c:valAx>
        <c:axId val="46554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4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7-4B7D-81AB-57431F71A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7-4B7D-81AB-57431F71A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7-4B7D-81AB-57431F71A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548456"/>
        <c:axId val="465544136"/>
      </c:barChart>
      <c:catAx>
        <c:axId val="46554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44136"/>
        <c:crosses val="autoZero"/>
        <c:auto val="1"/>
        <c:lblAlgn val="ctr"/>
        <c:lblOffset val="100"/>
        <c:noMultiLvlLbl val="0"/>
      </c:catAx>
      <c:valAx>
        <c:axId val="46554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4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DEED-C87D-2D15-8115-7E781A2D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A7596-2907-59DE-A2D7-B57A91CD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0F3-98C2-4A78-E6F0-97939099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673D-E7B0-8D63-6682-BEC1132B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2DA5-8BD9-F965-F021-A82E278D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5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9023-6FA9-693F-383D-C89700E0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A1BB-C1AA-35FC-7D24-F9788BB4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6FD2-ED01-7F1B-09B7-B35E25E5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C110-81A4-2144-7C0B-DE29DA78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D581-7770-49DA-DA0B-FAF464E1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4E99A-4001-28E9-CFB6-1D280A93D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371FC-D696-850B-EAEB-AAF17462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70B3-1928-4906-4429-783718F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F96A-0D41-B6D5-103E-5B9B06E1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9000-779F-C87F-8C76-3958422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0375-52D9-68DA-A40A-AEF9868F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F99A-2124-CC1C-250F-EF19DA52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F664-D5BE-0A02-02A2-1944EA8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9FBF-54EE-6F22-D7CC-90DC995C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F6A6-CC12-C128-460D-2ED6E0C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12F6-370A-A8F4-8460-033E8507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D18A-7910-B421-C7D8-046BE2CD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561A-01AB-D3AD-DCF0-FEC133BD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7CC4-74BC-9C1E-3679-3CC0E668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3CAE-3201-6364-FDC9-1DFC596F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5B78-0559-0998-00E6-B38A0E7C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9EEB-EDCE-E3E9-ED39-651DE458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A491-D851-8E83-076B-D6EE8E4C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6C3C5-95C4-5E8A-6DFB-EFF308D5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F2A3-7D62-1BAB-DC9E-9A6D44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F73BD-1990-921F-0867-D432881A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5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7CB-9347-A461-1645-CFDA483B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1562-CA12-D769-21A7-28B6A6DC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7FCF-D0E2-8C62-786F-4A67283A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0FC3F-34DC-BD59-81DE-AD4524CE1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94AF-2E35-76AD-FD68-ED6522A3C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3BB03-69F0-78C3-3665-9B882D5B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DE77A-A2D7-2351-0386-984D0A1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C4D54-E719-3C73-2F15-DBE18FE4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C98-E49E-734C-DF2A-0B7E272C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B22B8-42F3-6D74-7A0A-F0148C42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A6A7-5824-3E17-FE02-F0946DB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495A1-19A7-4743-0F2D-7A41764F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3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9E09B-9199-4D62-B342-8A50CD97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6180C-616F-4AE9-A585-B6813A7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0D22-9BB1-DD01-FA82-EE563D12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3754-D3DE-D2C3-AE0F-0695022F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6072-2358-4E08-A751-95FE29EB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5D10-95F6-2F28-DC0C-4857B385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F0F22-0E0F-5314-EDD4-A494122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45F08-A066-7C9B-E799-8F59C84C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8DD51-EB1F-9381-D6D6-138AFAB4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2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3797-83E1-680B-FDFE-FC4AE7E7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E803-D69C-1681-6584-22C6827A5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72B3-450E-0D95-07BD-3DD0B295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B594-2E5C-0856-A0E3-4EDE5CB1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45D95-A073-4F70-C3C1-23D54253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B6D8-E233-0C8B-E0B6-9ADFDC6E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1E75-BCE2-92E4-DDF5-B22C91AB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521D2-E367-1BF3-2CDF-EF3C8E6C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F116-B369-35BC-0335-FFAA9119A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5C1A-DC8D-4BD5-9826-B23968CC121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5D7E-551B-3D54-0477-CEE21ABB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5107-1573-20E2-F0C8-A5480B91E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5EC4-7529-45EE-AF60-95BE6CF45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804533-41C5-2B97-813A-7C0E3C5D82ED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4B178-4F2E-38E4-1814-7EA019A0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3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EB4A8-A8F3-5480-2774-000450C1E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236" r="48754" b="48683"/>
          <a:stretch/>
        </p:blipFill>
        <p:spPr>
          <a:xfrm>
            <a:off x="3207025" y="2888974"/>
            <a:ext cx="3008245" cy="5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E6E5-60E1-53C2-706C-A63630A2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14CC8-8568-3936-951A-10552A876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2" t="46527" r="44371" b="39067"/>
          <a:stretch/>
        </p:blipFill>
        <p:spPr>
          <a:xfrm>
            <a:off x="2975212" y="3261814"/>
            <a:ext cx="3957852" cy="10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0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29E63-D2B1-3D4C-6561-75A75F3AA4BB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7010B-7AA1-E3C8-8957-58BB21A5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94F04-9C2E-B1C5-4A8C-F84B2F8CA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1" t="36989" r="36595" b="25828"/>
          <a:stretch/>
        </p:blipFill>
        <p:spPr>
          <a:xfrm>
            <a:off x="3316405" y="2593076"/>
            <a:ext cx="4585649" cy="2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5DC9C-45B5-1015-EC65-852D0701DA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B2C6F-D8CF-177B-58A6-0B544D5F57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t="27061" r="46889" b="4218"/>
          <a:stretch/>
        </p:blipFill>
        <p:spPr>
          <a:xfrm>
            <a:off x="300250" y="1897039"/>
            <a:ext cx="6318913" cy="48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56876B-9D73-5AA3-30B5-CE1582C95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852935"/>
              </p:ext>
            </p:extLst>
          </p:nvPr>
        </p:nvGraphicFramePr>
        <p:xfrm>
          <a:off x="0" y="-464023"/>
          <a:ext cx="12192000" cy="732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66BE6F-A5C9-C6E3-C66F-5D1A6D747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7809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199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8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MICSS-06</dc:creator>
  <cp:lastModifiedBy>MICSS-06</cp:lastModifiedBy>
  <cp:revision>1</cp:revision>
  <dcterms:created xsi:type="dcterms:W3CDTF">2024-01-18T05:22:05Z</dcterms:created>
  <dcterms:modified xsi:type="dcterms:W3CDTF">2024-01-18T05:23:02Z</dcterms:modified>
</cp:coreProperties>
</file>