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 id="256" r:id="rId3"/>
    <p:sldId id="288" r:id="rId4"/>
    <p:sldId id="312" r:id="rId5"/>
    <p:sldId id="279" r:id="rId6"/>
    <p:sldId id="281" r:id="rId7"/>
    <p:sldId id="313" r:id="rId8"/>
    <p:sldId id="286" r:id="rId9"/>
    <p:sldId id="287" r:id="rId10"/>
    <p:sldId id="289" r:id="rId11"/>
    <p:sldId id="290" r:id="rId12"/>
    <p:sldId id="31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3" autoAdjust="0"/>
    <p:restoredTop sz="94660"/>
  </p:normalViewPr>
  <p:slideViewPr>
    <p:cSldViewPr>
      <p:cViewPr varScale="1">
        <p:scale>
          <a:sx n="90" d="100"/>
          <a:sy n="90" d="100"/>
        </p:scale>
        <p:origin x="22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FB50B07-E89F-4E91-A694-04F64A6F38C9}" type="datetimeFigureOut">
              <a:rPr lang="en-US" smtClean="0"/>
              <a:t>1/24/2024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173876-151A-4B65-89E1-157A105B20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B50B07-E89F-4E91-A694-04F64A6F38C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B50B07-E89F-4E91-A694-04F64A6F38C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B50B07-E89F-4E91-A694-04F64A6F38C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B50B07-E89F-4E91-A694-04F64A6F38C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3876-151A-4B65-89E1-157A105B20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B50B07-E89F-4E91-A694-04F64A6F38C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B50B07-E89F-4E91-A694-04F64A6F38C9}"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FB50B07-E89F-4E91-A694-04F64A6F38C9}" type="datetimeFigureOut">
              <a:rPr lang="en-US" smtClean="0"/>
              <a:t>1/24/2024</a:t>
            </a:fld>
            <a:endParaRPr lang="en-US"/>
          </a:p>
        </p:txBody>
      </p:sp>
      <p:sp>
        <p:nvSpPr>
          <p:cNvPr id="8" name="Slide Number Placeholder 7"/>
          <p:cNvSpPr>
            <a:spLocks noGrp="1"/>
          </p:cNvSpPr>
          <p:nvPr>
            <p:ph type="sldNum" sz="quarter" idx="11"/>
          </p:nvPr>
        </p:nvSpPr>
        <p:spPr/>
        <p:txBody>
          <a:bodyPr/>
          <a:lstStyle/>
          <a:p>
            <a:fld id="{16173876-151A-4B65-89E1-157A105B20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50B07-E89F-4E91-A694-04F64A6F38C9}"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B50B07-E89F-4E91-A694-04F64A6F38C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16173876-151A-4B65-89E1-157A105B20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1FB50B07-E89F-4E91-A694-04F64A6F38C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3876-151A-4B65-89E1-157A105B20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1FB50B07-E89F-4E91-A694-04F64A6F38C9}" type="datetimeFigureOut">
              <a:rPr lang="en-US" smtClean="0"/>
              <a:t>1/24/2024</a:t>
            </a:fld>
            <a:endParaRPr lang="en-US"/>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6173876-151A-4B65-89E1-157A105B20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skills.com/Excel/Resources/Table-excel" TargetMode="External"/><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hyperlink" Target="https://www.goskills.com/Excel/Resources/Cell-styles-Excel"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38C53-D92E-5C2A-12A6-87A503CEBB9B}"/>
              </a:ext>
            </a:extLst>
          </p:cNvPr>
          <p:cNvSpPr txBox="1"/>
          <p:nvPr/>
        </p:nvSpPr>
        <p:spPr>
          <a:xfrm>
            <a:off x="2743200" y="2248584"/>
            <a:ext cx="3505200"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a:solidFill>
                  <a:srgbClr val="C00000"/>
                </a:solidFill>
              </a:rPr>
              <a:t>   GATTING STARTES WITH </a:t>
            </a:r>
          </a:p>
          <a:p>
            <a:r>
              <a:rPr lang="en-US" dirty="0">
                <a:solidFill>
                  <a:srgbClr val="C00000"/>
                </a:solidFill>
              </a:rPr>
              <a:t>              MS EXCEL </a:t>
            </a:r>
            <a:endParaRPr lang="en-IN" dirty="0">
              <a:solidFill>
                <a:srgbClr val="C00000"/>
              </a:solidFill>
            </a:endParaRPr>
          </a:p>
        </p:txBody>
      </p:sp>
    </p:spTree>
    <p:extLst>
      <p:ext uri="{BB962C8B-B14F-4D97-AF65-F5344CB8AC3E}">
        <p14:creationId xmlns:p14="http://schemas.microsoft.com/office/powerpoint/2010/main" val="1646810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iterate type="lt">
                                    <p:tmPct val="10000"/>
                                  </p:iterate>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 Best Excel Presentation Tips in 2024 | GoSkills - Google Chrome"/>
          <p:cNvPicPr>
            <a:picLocks noChangeAspect="1"/>
          </p:cNvPicPr>
          <p:nvPr/>
        </p:nvPicPr>
        <p:blipFill rotWithShape="1">
          <a:blip r:embed="rId2">
            <a:extLst>
              <a:ext uri="{28A0092B-C50C-407E-A947-70E740481C1C}">
                <a14:useLocalDpi xmlns:a14="http://schemas.microsoft.com/office/drawing/2010/main" val="0"/>
              </a:ext>
            </a:extLst>
          </a:blip>
          <a:srcRect l="17924" t="21645" r="31576" b="25820"/>
          <a:stretch/>
        </p:blipFill>
        <p:spPr>
          <a:xfrm>
            <a:off x="762000" y="1683843"/>
            <a:ext cx="7086600" cy="3459657"/>
          </a:xfrm>
          <a:prstGeom prst="rect">
            <a:avLst/>
          </a:prstGeom>
        </p:spPr>
      </p:pic>
      <p:sp>
        <p:nvSpPr>
          <p:cNvPr id="3" name="Title 2"/>
          <p:cNvSpPr>
            <a:spLocks noGrp="1"/>
          </p:cNvSpPr>
          <p:nvPr>
            <p:ph type="title"/>
          </p:nvPr>
        </p:nvSpPr>
        <p:spPr>
          <a:xfrm>
            <a:off x="457200" y="205740"/>
            <a:ext cx="7470648" cy="1985010"/>
          </a:xfrm>
        </p:spPr>
        <p:txBody>
          <a:bodyPr>
            <a:normAutofit fontScale="90000"/>
          </a:bodyPr>
          <a:lstStyle/>
          <a:p>
            <a:r>
              <a:rPr lang="en-US" u="sng" dirty="0">
                <a:effectLst>
                  <a:outerShdw blurRad="38100" dist="38100" dir="2700000" algn="tl">
                    <a:srgbClr val="000000">
                      <a:alpha val="43137"/>
                    </a:srgbClr>
                  </a:outerShdw>
                </a:effectLst>
              </a:rPr>
              <a:t> Use charts, </a:t>
            </a:r>
            <a:r>
              <a:rPr lang="en-US" u="sng" dirty="0">
                <a:effectLst>
                  <a:outerShdw blurRad="38100" dist="38100" dir="2700000" algn="tl">
                    <a:srgbClr val="000000">
                      <a:alpha val="43137"/>
                    </a:srgbClr>
                  </a:outerShdw>
                </a:effectLst>
                <a:hlinkClick r:id="rId3"/>
              </a:rPr>
              <a:t>tables</a:t>
            </a:r>
            <a:r>
              <a:rPr lang="en-US" u="sng" dirty="0">
                <a:effectLst>
                  <a:outerShdw blurRad="38100" dist="38100" dir="2700000" algn="tl">
                    <a:srgbClr val="000000">
                      <a:alpha val="43137"/>
                    </a:srgbClr>
                  </a:outerShdw>
                </a:effectLst>
              </a:rPr>
              <a:t>, and graphs</a:t>
            </a:r>
            <a:br>
              <a:rPr lang="en-US" u="sng" dirty="0">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384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1527810"/>
          </a:xfrm>
        </p:spPr>
        <p:txBody>
          <a:bodyPr/>
          <a:lstStyle/>
          <a:p>
            <a:r>
              <a:rPr lang="en-US" u="sng" dirty="0">
                <a:effectLst>
                  <a:outerShdw blurRad="38100" dist="38100" dir="2700000" algn="tl">
                    <a:srgbClr val="000000">
                      <a:alpha val="43137"/>
                    </a:srgbClr>
                  </a:outerShdw>
                </a:effectLst>
              </a:rPr>
              <a:t>Create </a:t>
            </a:r>
            <a:r>
              <a:rPr lang="en-US" u="sng" dirty="0">
                <a:effectLst>
                  <a:outerShdw blurRad="38100" dist="38100" dir="2700000" algn="tl">
                    <a:srgbClr val="000000">
                      <a:alpha val="43137"/>
                    </a:srgbClr>
                  </a:outerShdw>
                </a:effectLst>
                <a:hlinkClick r:id="rId2"/>
              </a:rPr>
              <a:t>cell styles</a:t>
            </a:r>
            <a:br>
              <a:rPr lang="en-US" u="sng" dirty="0">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pic>
        <p:nvPicPr>
          <p:cNvPr id="3" name="Picture 2" descr="11 Best Excel Presentation Tips in 2024 | GoSkills - Google Chrome"/>
          <p:cNvPicPr>
            <a:picLocks noChangeAspect="1"/>
          </p:cNvPicPr>
          <p:nvPr/>
        </p:nvPicPr>
        <p:blipFill rotWithShape="1">
          <a:blip r:embed="rId3">
            <a:extLst>
              <a:ext uri="{28A0092B-C50C-407E-A947-70E740481C1C}">
                <a14:useLocalDpi xmlns:a14="http://schemas.microsoft.com/office/drawing/2010/main" val="0"/>
              </a:ext>
            </a:extLst>
          </a:blip>
          <a:srcRect l="27079" t="42003" r="39775" b="42173"/>
          <a:stretch/>
        </p:blipFill>
        <p:spPr>
          <a:xfrm>
            <a:off x="1140176" y="2495550"/>
            <a:ext cx="6632224" cy="1905000"/>
          </a:xfrm>
          <a:prstGeom prst="rect">
            <a:avLst/>
          </a:prstGeom>
        </p:spPr>
      </p:pic>
    </p:spTree>
    <p:extLst>
      <p:ext uri="{BB962C8B-B14F-4D97-AF65-F5344CB8AC3E}">
        <p14:creationId xmlns:p14="http://schemas.microsoft.com/office/powerpoint/2010/main" val="2087641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253DB-DF7F-9462-FADF-A8D3E3F797EF}"/>
              </a:ext>
            </a:extLst>
          </p:cNvPr>
          <p:cNvSpPr txBox="1"/>
          <p:nvPr/>
        </p:nvSpPr>
        <p:spPr>
          <a:xfrm>
            <a:off x="3048000" y="2419350"/>
            <a:ext cx="152400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solidFill>
                  <a:srgbClr val="C00000"/>
                </a:solidFill>
              </a:rPr>
              <a:t>THANK YOU </a:t>
            </a:r>
            <a:endParaRPr lang="en-IN" dirty="0">
              <a:solidFill>
                <a:srgbClr val="C00000"/>
              </a:solidFill>
            </a:endParaRPr>
          </a:p>
        </p:txBody>
      </p:sp>
    </p:spTree>
    <p:extLst>
      <p:ext uri="{BB962C8B-B14F-4D97-AF65-F5344CB8AC3E}">
        <p14:creationId xmlns:p14="http://schemas.microsoft.com/office/powerpoint/2010/main" val="316491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ow To Use Excel: A Beginner's Guide To Getting Started - Google Chrome"/>
          <p:cNvPicPr>
            <a:picLocks noChangeAspect="1"/>
          </p:cNvPicPr>
          <p:nvPr/>
        </p:nvPicPr>
        <p:blipFill rotWithShape="1">
          <a:blip r:embed="rId2">
            <a:extLst>
              <a:ext uri="{28A0092B-C50C-407E-A947-70E740481C1C}">
                <a14:useLocalDpi xmlns:a14="http://schemas.microsoft.com/office/drawing/2010/main" val="0"/>
              </a:ext>
            </a:extLst>
          </a:blip>
          <a:srcRect l="25199" t="37314" r="26140" b="10916"/>
          <a:stretch/>
        </p:blipFill>
        <p:spPr>
          <a:xfrm>
            <a:off x="1828800" y="1504950"/>
            <a:ext cx="6248400" cy="3321934"/>
          </a:xfrm>
          <a:prstGeom prst="rect">
            <a:avLst/>
          </a:prstGeom>
        </p:spPr>
      </p:pic>
      <p:sp>
        <p:nvSpPr>
          <p:cNvPr id="6" name="Title 5"/>
          <p:cNvSpPr>
            <a:spLocks noGrp="1"/>
          </p:cNvSpPr>
          <p:nvPr>
            <p:ph type="title"/>
          </p:nvPr>
        </p:nvSpPr>
        <p:spPr>
          <a:xfrm>
            <a:off x="457200" y="205740"/>
            <a:ext cx="7470648" cy="1299210"/>
          </a:xfrm>
        </p:spPr>
        <p:txBody>
          <a:bodyPr>
            <a:normAutofit fontScale="90000"/>
          </a:bodyPr>
          <a:lstStyle/>
          <a:p>
            <a:r>
              <a:rPr lang="en-US" b="1" u="sng" dirty="0">
                <a:effectLst>
                  <a:outerShdw blurRad="38100" dist="38100" dir="2700000" algn="tl">
                    <a:srgbClr val="000000">
                      <a:alpha val="43137"/>
                    </a:srgbClr>
                  </a:outerShdw>
                </a:effectLst>
              </a:rPr>
              <a:t>Opening an Excel spreadsheet</a:t>
            </a:r>
            <a:endParaRPr lang="en-US"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85327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57150"/>
            <a:ext cx="5029200" cy="2590800"/>
          </a:xfrm>
        </p:spPr>
        <p:txBody>
          <a:bodyPr>
            <a:normAutofit/>
          </a:bodyPr>
          <a:lstStyle/>
          <a:p>
            <a:r>
              <a:rPr lang="en-US" sz="1600" dirty="0">
                <a:effectLst>
                  <a:outerShdw blurRad="38100" dist="38100" dir="2700000" algn="tl">
                    <a:srgbClr val="000000">
                      <a:alpha val="43137"/>
                    </a:srgbClr>
                  </a:outerShdw>
                </a:effectLst>
              </a:rPr>
              <a:t>Click the Start button start button. If Excel Starter is not included among the list of programs you see, click All Programs, and then click Microsoft Office Starter.</a:t>
            </a:r>
            <a:br>
              <a:rPr lang="en-US" sz="1600" dirty="0">
                <a:effectLst>
                  <a:outerShdw blurRad="38100" dist="38100" dir="2700000" algn="tl">
                    <a:srgbClr val="000000">
                      <a:alpha val="43137"/>
                    </a:srgbClr>
                  </a:outerShdw>
                </a:effectLst>
              </a:rPr>
            </a:b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Click Microsoft Excel Starter 2010.</a:t>
            </a:r>
          </a:p>
        </p:txBody>
      </p:sp>
      <p:pic>
        <p:nvPicPr>
          <p:cNvPr id="4" name="Picture 3" descr="Introduction to Excel Starter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1607" t="32352" r="63210" b="37858"/>
          <a:stretch/>
        </p:blipFill>
        <p:spPr>
          <a:xfrm>
            <a:off x="1752600" y="2571750"/>
            <a:ext cx="5305319" cy="1905000"/>
          </a:xfrm>
          <a:prstGeom prst="rect">
            <a:avLst/>
          </a:prstGeom>
        </p:spPr>
      </p:pic>
      <p:pic>
        <p:nvPicPr>
          <p:cNvPr id="1026" name="Picture 2" descr="star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5" y="-8642350"/>
            <a:ext cx="3429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788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2)">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305800" cy="1680210"/>
          </a:xfrm>
        </p:spPr>
        <p:txBody>
          <a:bodyPr/>
          <a:lstStyle/>
          <a:p>
            <a:r>
              <a:rPr lang="en-US" b="1" u="sng" dirty="0">
                <a:effectLst>
                  <a:outerShdw blurRad="38100" dist="38100" dir="2700000" algn="tl">
                    <a:srgbClr val="000000">
                      <a:alpha val="43137"/>
                    </a:srgbClr>
                  </a:outerShdw>
                </a:effectLst>
              </a:rPr>
              <a:t>Working with the Ribbon</a:t>
            </a:r>
            <a:endParaRPr lang="en-US" u="sng" dirty="0">
              <a:effectLst>
                <a:outerShdw blurRad="38100" dist="38100" dir="2700000" algn="tl">
                  <a:srgbClr val="000000">
                    <a:alpha val="43137"/>
                  </a:srgbClr>
                </a:outerShdw>
              </a:effectLst>
            </a:endParaRPr>
          </a:p>
        </p:txBody>
      </p:sp>
      <p:pic>
        <p:nvPicPr>
          <p:cNvPr id="3" name="Picture 2" descr="How To Use Excel: A Beginner's Guide To Getting Started - Google Chrome"/>
          <p:cNvPicPr>
            <a:picLocks noChangeAspect="1"/>
          </p:cNvPicPr>
          <p:nvPr/>
        </p:nvPicPr>
        <p:blipFill rotWithShape="1">
          <a:blip r:embed="rId2">
            <a:extLst>
              <a:ext uri="{28A0092B-C50C-407E-A947-70E740481C1C}">
                <a14:useLocalDpi xmlns:a14="http://schemas.microsoft.com/office/drawing/2010/main" val="0"/>
              </a:ext>
            </a:extLst>
          </a:blip>
          <a:srcRect l="25788" t="33016" r="26727" b="19902"/>
          <a:stretch/>
        </p:blipFill>
        <p:spPr>
          <a:xfrm>
            <a:off x="2057400" y="1962150"/>
            <a:ext cx="5562600" cy="3045550"/>
          </a:xfrm>
          <a:prstGeom prst="rect">
            <a:avLst/>
          </a:prstGeom>
        </p:spPr>
      </p:pic>
    </p:spTree>
    <p:extLst>
      <p:ext uri="{BB962C8B-B14F-4D97-AF65-F5344CB8AC3E}">
        <p14:creationId xmlns:p14="http://schemas.microsoft.com/office/powerpoint/2010/main" val="23599632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1"/>
            <a:ext cx="7467600" cy="1604010"/>
          </a:xfrm>
        </p:spPr>
        <p:txBody>
          <a:bodyPr/>
          <a:lstStyle/>
          <a:p>
            <a:pPr algn="ctr"/>
            <a:r>
              <a:rPr lang="en-US" u="sng" dirty="0">
                <a:effectLst>
                  <a:outerShdw blurRad="38100" dist="38100" dir="2700000" algn="tl">
                    <a:srgbClr val="000000">
                      <a:alpha val="43137"/>
                    </a:srgbClr>
                  </a:outerShdw>
                </a:effectLst>
              </a:rPr>
              <a:t>Your worksheet </a:t>
            </a:r>
          </a:p>
        </p:txBody>
      </p:sp>
      <p:pic>
        <p:nvPicPr>
          <p:cNvPr id="2" name="Picture 1" descr="Microsoft Excel - Book3"/>
          <p:cNvPicPr>
            <a:picLocks noChangeAspect="1"/>
          </p:cNvPicPr>
          <p:nvPr/>
        </p:nvPicPr>
        <p:blipFill rotWithShape="1">
          <a:blip r:embed="rId2">
            <a:extLst>
              <a:ext uri="{28A0092B-C50C-407E-A947-70E740481C1C}">
                <a14:useLocalDpi xmlns:a14="http://schemas.microsoft.com/office/drawing/2010/main" val="0"/>
              </a:ext>
            </a:extLst>
          </a:blip>
          <a:srcRect t="72232" r="76981"/>
          <a:stretch/>
        </p:blipFill>
        <p:spPr>
          <a:xfrm>
            <a:off x="2286000" y="1809750"/>
            <a:ext cx="3886200" cy="1656835"/>
          </a:xfrm>
          <a:prstGeom prst="rect">
            <a:avLst/>
          </a:prstGeom>
        </p:spPr>
      </p:pic>
    </p:spTree>
    <p:extLst>
      <p:ext uri="{BB962C8B-B14F-4D97-AF65-F5344CB8AC3E}">
        <p14:creationId xmlns:p14="http://schemas.microsoft.com/office/powerpoint/2010/main" val="25075135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 Best Excel Presentation Tips in 2024 | GoSkills - Google Chrome"/>
          <p:cNvPicPr>
            <a:picLocks noChangeAspect="1"/>
          </p:cNvPicPr>
          <p:nvPr/>
        </p:nvPicPr>
        <p:blipFill rotWithShape="1">
          <a:blip r:embed="rId2">
            <a:extLst>
              <a:ext uri="{28A0092B-C50C-407E-A947-70E740481C1C}">
                <a14:useLocalDpi xmlns:a14="http://schemas.microsoft.com/office/drawing/2010/main" val="0"/>
              </a:ext>
            </a:extLst>
          </a:blip>
          <a:srcRect l="31781" t="52943" r="44711" b="31819"/>
          <a:stretch/>
        </p:blipFill>
        <p:spPr>
          <a:xfrm>
            <a:off x="3124200" y="2571750"/>
            <a:ext cx="4099728" cy="1598897"/>
          </a:xfrm>
          <a:prstGeom prst="rect">
            <a:avLst/>
          </a:prstGeom>
        </p:spPr>
      </p:pic>
      <p:sp>
        <p:nvSpPr>
          <p:cNvPr id="3" name="Title 2"/>
          <p:cNvSpPr>
            <a:spLocks noGrp="1"/>
          </p:cNvSpPr>
          <p:nvPr>
            <p:ph type="title"/>
          </p:nvPr>
        </p:nvSpPr>
        <p:spPr>
          <a:xfrm>
            <a:off x="457200" y="205740"/>
            <a:ext cx="7470648" cy="2061210"/>
          </a:xfrm>
        </p:spPr>
        <p:txBody>
          <a:bodyPr/>
          <a:lstStyle/>
          <a:p>
            <a:r>
              <a:rPr lang="en-US" u="sng" dirty="0">
                <a:effectLst>
                  <a:outerShdw blurRad="38100" dist="38100" dir="2700000" algn="tl">
                    <a:srgbClr val="000000">
                      <a:alpha val="43137"/>
                    </a:srgbClr>
                  </a:outerShdw>
                </a:effectLst>
              </a:rPr>
              <a:t>Font type</a:t>
            </a:r>
          </a:p>
        </p:txBody>
      </p:sp>
    </p:spTree>
    <p:extLst>
      <p:ext uri="{BB962C8B-B14F-4D97-AF65-F5344CB8AC3E}">
        <p14:creationId xmlns:p14="http://schemas.microsoft.com/office/powerpoint/2010/main" val="38881639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1604010"/>
          </a:xfrm>
        </p:spPr>
        <p:txBody>
          <a:bodyPr>
            <a:normAutofit/>
          </a:bodyPr>
          <a:lstStyle/>
          <a:p>
            <a:r>
              <a:rPr lang="en-US" u="sng" dirty="0">
                <a:effectLst>
                  <a:outerShdw blurRad="38100" dist="38100" dir="2700000" algn="tl">
                    <a:srgbClr val="000000">
                      <a:alpha val="43137"/>
                    </a:srgbClr>
                  </a:outerShdw>
                </a:effectLst>
              </a:rPr>
              <a:t>Calculate the Sum</a:t>
            </a:r>
          </a:p>
        </p:txBody>
      </p:sp>
      <p:pic>
        <p:nvPicPr>
          <p:cNvPr id="4" name="Picture 3" descr="Mastering Excel: Must-Have Skills for Everyone | Simplilearn - Google Chrome"/>
          <p:cNvPicPr>
            <a:picLocks noChangeAspect="1"/>
          </p:cNvPicPr>
          <p:nvPr/>
        </p:nvPicPr>
        <p:blipFill rotWithShape="1">
          <a:blip r:embed="rId2">
            <a:extLst>
              <a:ext uri="{28A0092B-C50C-407E-A947-70E740481C1C}">
                <a14:useLocalDpi xmlns:a14="http://schemas.microsoft.com/office/drawing/2010/main" val="0"/>
              </a:ext>
            </a:extLst>
          </a:blip>
          <a:srcRect l="30138" t="39880" r="34890" b="13994"/>
          <a:stretch/>
        </p:blipFill>
        <p:spPr>
          <a:xfrm>
            <a:off x="1905000" y="1809750"/>
            <a:ext cx="6019800" cy="2286000"/>
          </a:xfrm>
          <a:prstGeom prst="rect">
            <a:avLst/>
          </a:prstGeom>
        </p:spPr>
      </p:pic>
    </p:spTree>
    <p:extLst>
      <p:ext uri="{BB962C8B-B14F-4D97-AF65-F5344CB8AC3E}">
        <p14:creationId xmlns:p14="http://schemas.microsoft.com/office/powerpoint/2010/main" val="1423613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2061210"/>
          </a:xfrm>
        </p:spPr>
        <p:txBody>
          <a:bodyPr/>
          <a:lstStyle/>
          <a:p>
            <a:r>
              <a:rPr lang="en-US" u="sng" dirty="0">
                <a:effectLst>
                  <a:outerShdw blurRad="38100" dist="38100" dir="2700000" algn="tl">
                    <a:srgbClr val="000000">
                      <a:alpha val="43137"/>
                    </a:srgbClr>
                  </a:outerShdw>
                </a:effectLst>
              </a:rPr>
              <a:t>Add an image</a:t>
            </a:r>
          </a:p>
        </p:txBody>
      </p:sp>
      <p:pic>
        <p:nvPicPr>
          <p:cNvPr id="3" name="Picture 2" descr="11 Best Excel Presentation Tips in 2024 | GoSkills - Google Chrome"/>
          <p:cNvPicPr>
            <a:picLocks noChangeAspect="1"/>
          </p:cNvPicPr>
          <p:nvPr/>
        </p:nvPicPr>
        <p:blipFill rotWithShape="1">
          <a:blip r:embed="rId2">
            <a:extLst>
              <a:ext uri="{28A0092B-C50C-407E-A947-70E740481C1C}">
                <a14:useLocalDpi xmlns:a14="http://schemas.microsoft.com/office/drawing/2010/main" val="0"/>
              </a:ext>
            </a:extLst>
          </a:blip>
          <a:srcRect l="20263" t="60171" r="32957" b="25177"/>
          <a:stretch/>
        </p:blipFill>
        <p:spPr>
          <a:xfrm>
            <a:off x="2457658" y="2560350"/>
            <a:ext cx="6000541" cy="1154400"/>
          </a:xfrm>
          <a:prstGeom prst="rect">
            <a:avLst/>
          </a:prstGeom>
        </p:spPr>
      </p:pic>
    </p:spTree>
    <p:extLst>
      <p:ext uri="{BB962C8B-B14F-4D97-AF65-F5344CB8AC3E}">
        <p14:creationId xmlns:p14="http://schemas.microsoft.com/office/powerpoint/2010/main" val="2492566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 Best Excel Presentation Tips in 2024 | GoSkills - Google Chrome"/>
          <p:cNvPicPr>
            <a:picLocks noChangeAspect="1"/>
          </p:cNvPicPr>
          <p:nvPr/>
        </p:nvPicPr>
        <p:blipFill rotWithShape="1">
          <a:blip r:embed="rId2">
            <a:extLst>
              <a:ext uri="{28A0092B-C50C-407E-A947-70E740481C1C}">
                <a14:useLocalDpi xmlns:a14="http://schemas.microsoft.com/office/drawing/2010/main" val="0"/>
              </a:ext>
            </a:extLst>
          </a:blip>
          <a:srcRect l="27668" t="63492" r="40714" b="20293"/>
          <a:stretch/>
        </p:blipFill>
        <p:spPr>
          <a:xfrm>
            <a:off x="3276600" y="2647950"/>
            <a:ext cx="4728588" cy="1459006"/>
          </a:xfrm>
          <a:prstGeom prst="rect">
            <a:avLst/>
          </a:prstGeom>
        </p:spPr>
      </p:pic>
      <p:sp>
        <p:nvSpPr>
          <p:cNvPr id="3" name="Title 2"/>
          <p:cNvSpPr>
            <a:spLocks noGrp="1"/>
          </p:cNvSpPr>
          <p:nvPr>
            <p:ph type="title"/>
          </p:nvPr>
        </p:nvSpPr>
        <p:spPr>
          <a:xfrm>
            <a:off x="457200" y="205740"/>
            <a:ext cx="7470648" cy="2137410"/>
          </a:xfrm>
        </p:spPr>
        <p:txBody>
          <a:bodyPr/>
          <a:lstStyle/>
          <a:p>
            <a:r>
              <a:rPr lang="en-US" u="sng" dirty="0">
                <a:effectLst>
                  <a:outerShdw blurRad="38100" dist="38100" dir="2700000" algn="tl">
                    <a:srgbClr val="000000">
                      <a:alpha val="43137"/>
                    </a:srgbClr>
                  </a:outerShdw>
                </a:effectLst>
              </a:rPr>
              <a:t>Go off the grid</a:t>
            </a:r>
          </a:p>
        </p:txBody>
      </p:sp>
    </p:spTree>
    <p:extLst>
      <p:ext uri="{BB962C8B-B14F-4D97-AF65-F5344CB8AC3E}">
        <p14:creationId xmlns:p14="http://schemas.microsoft.com/office/powerpoint/2010/main" val="3322312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162</TotalTime>
  <Words>84</Words>
  <Application>Microsoft Office PowerPoint</Application>
  <PresentationFormat>On-screen Show (16:9)</PresentationFormat>
  <Paragraphs>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Wingdings 2</vt:lpstr>
      <vt:lpstr>Technic</vt:lpstr>
      <vt:lpstr>PowerPoint Presentation</vt:lpstr>
      <vt:lpstr>Opening an Excel spreadsheet</vt:lpstr>
      <vt:lpstr>Click the Start button start button. If Excel Starter is not included among the list of programs you see, click All Programs, and then click Microsoft Office Starter.  Click Microsoft Excel Starter 2010.</vt:lpstr>
      <vt:lpstr>Working with the Ribbon</vt:lpstr>
      <vt:lpstr>Your worksheet </vt:lpstr>
      <vt:lpstr>Font type</vt:lpstr>
      <vt:lpstr>Calculate the Sum</vt:lpstr>
      <vt:lpstr>Add an image</vt:lpstr>
      <vt:lpstr>Go off the grid</vt:lpstr>
      <vt:lpstr> Use charts, tables, and graphs </vt:lpstr>
      <vt:lpstr>Create cell styles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MICSS-06</cp:lastModifiedBy>
  <cp:revision>18</cp:revision>
  <dcterms:created xsi:type="dcterms:W3CDTF">2024-01-19T18:54:00Z</dcterms:created>
  <dcterms:modified xsi:type="dcterms:W3CDTF">2024-01-24T05:25:36Z</dcterms:modified>
</cp:coreProperties>
</file>