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SS-06" initials="M" lastIdx="1" clrIdx="0">
    <p:extLst>
      <p:ext uri="{19B8F6BF-5375-455C-9EA6-DF929625EA0E}">
        <p15:presenceInfo xmlns:p15="http://schemas.microsoft.com/office/powerpoint/2012/main" userId="MICSS-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7T10:21:54.931" idx="1">
    <p:pos x="1469" y="292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63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14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21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09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1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07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52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6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8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44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7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8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37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E963F2-C33B-4F30-B7B2-7668EBB1233B}" type="datetimeFigureOut">
              <a:rPr lang="en-IN" smtClean="0"/>
              <a:t>27-12-2023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D902-A080-4AA5-AED8-D5D0F9E4FB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840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AA7F4-26CD-28A7-AD13-1BF7CEB8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Mic Soft solutions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FEC91-2BDB-3B24-44CC-53D3EE88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COURESE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EA449-1029-F316-31EE-9DF83531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063417"/>
            <a:ext cx="1362959" cy="1379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4930C-2BEC-B894-D66E-4BF9F797D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4466"/>
            <a:ext cx="4171244" cy="38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5BB6-AAE2-8989-5106-DB851F798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 Basic , HW-basic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6377-40F4-7EAE-4AD7-A88BFB561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FECFD-B150-2E38-7463-E45308A6A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6" y="4704882"/>
            <a:ext cx="734517" cy="933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15F1A-4D1F-C873-F292-C4BF53B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3" y="95926"/>
            <a:ext cx="5029200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8BFF-06CC-1424-2C9D-AD7533F0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CCC sc-basic, Adv, Excel tally,DTP,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93627-1A2E-6113-1B37-907338E11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6B6FC-AE8B-36AF-7BF8-8452265C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2709334" y="553157"/>
            <a:ext cx="6096000" cy="36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37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7C39-EE93-ED35-4AB5-80A68AF9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29F2-12E8-FF48-1EF7-EC09DCC9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F8AA0-D710-8909-E8B7-C731EDBE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9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C1D8C-D83E-198F-5C00-61B306086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8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E57BE-5138-BD64-5FD2-3EB2BBF03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67F38-0C62-DEED-243F-EC1EA2538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7" y="-101600"/>
            <a:ext cx="12327467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98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         Mic Soft solutions</vt:lpstr>
      <vt:lpstr>C- Basic , HW-basic</vt:lpstr>
      <vt:lpstr>CCC sc-basic, Adv, Excel tally,DTP,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Mic Soft solutions</dc:title>
  <dc:creator>MICSS-06</dc:creator>
  <cp:lastModifiedBy>MICSS-06</cp:lastModifiedBy>
  <cp:revision>1</cp:revision>
  <dcterms:created xsi:type="dcterms:W3CDTF">2023-12-27T04:49:34Z</dcterms:created>
  <dcterms:modified xsi:type="dcterms:W3CDTF">2023-12-27T05:17:26Z</dcterms:modified>
</cp:coreProperties>
</file>