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handoutMasterIdLst>
    <p:handoutMasterId r:id="rId17"/>
  </p:handoutMasterIdLst>
  <p:sldIdLst>
    <p:sldId id="269" r:id="rId2"/>
    <p:sldId id="257" r:id="rId3"/>
    <p:sldId id="258" r:id="rId4"/>
    <p:sldId id="262" r:id="rId5"/>
    <p:sldId id="259" r:id="rId6"/>
    <p:sldId id="260" r:id="rId7"/>
    <p:sldId id="261" r:id="rId8"/>
    <p:sldId id="264" r:id="rId9"/>
    <p:sldId id="265" r:id="rId10"/>
    <p:sldId id="263" r:id="rId11"/>
    <p:sldId id="266" r:id="rId12"/>
    <p:sldId id="267" r:id="rId13"/>
    <p:sldId id="268" r:id="rId14"/>
    <p:sldId id="270"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783AC7D-9F7D-4943-A864-4B13CF15BC20}">
          <p14:sldIdLst>
            <p14:sldId id="269"/>
            <p14:sldId id="257"/>
            <p14:sldId id="258"/>
            <p14:sldId id="262"/>
            <p14:sldId id="259"/>
            <p14:sldId id="260"/>
            <p14:sldId id="261"/>
            <p14:sldId id="264"/>
            <p14:sldId id="265"/>
            <p14:sldId id="263"/>
            <p14:sldId id="266"/>
            <p14:sldId id="267"/>
            <p14:sldId id="268"/>
            <p14:sldId id="27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258" y="8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281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9EF26A-0E27-4FB8-9742-C3503526411B}" type="datetimeFigureOut">
              <a:rPr lang="en-US" smtClean="0"/>
              <a:t>1/24/2024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E0DFB1-5D54-4F37-AFB3-D0C7A65084E2}" type="slidenum">
              <a:rPr lang="en-US" smtClean="0"/>
              <a:t>‹#›</a:t>
            </a:fld>
            <a:endParaRPr lang="en-US"/>
          </a:p>
        </p:txBody>
      </p:sp>
    </p:spTree>
    <p:extLst>
      <p:ext uri="{BB962C8B-B14F-4D97-AF65-F5344CB8AC3E}">
        <p14:creationId xmlns:p14="http://schemas.microsoft.com/office/powerpoint/2010/main" val="34660937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2">
        <a:schemeClr val="bg2"/>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383903-F78A-49B9-9DCE-C3676536C7E5}" type="datetimeFigureOut">
              <a:rPr lang="en-US" smtClean="0"/>
              <a:t>1/24/2024</a:t>
            </a:fld>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93B05F-5D9A-47AE-B0D3-99721C8F4E37}" type="slidenum">
              <a:rPr lang="en-US" smtClean="0"/>
              <a:t>‹#›</a:t>
            </a:fld>
            <a:endParaRPr lang="en-US"/>
          </a:p>
        </p:txBody>
      </p:sp>
      <p:sp>
        <p:nvSpPr>
          <p:cNvPr id="15" name="Slide Image Placeholder 14"/>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val="285971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2774853"/>
            <a:ext cx="8305800" cy="85725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Title 27"/>
          <p:cNvSpPr>
            <a:spLocks noGrp="1"/>
          </p:cNvSpPr>
          <p:nvPr>
            <p:ph type="ctrTitle"/>
          </p:nvPr>
        </p:nvSpPr>
        <p:spPr>
          <a:xfrm>
            <a:off x="457200" y="1075299"/>
            <a:ext cx="8305800" cy="14859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8" name="Straight Connector 7"/>
          <p:cNvCxnSpPr/>
          <p:nvPr/>
        </p:nvCxnSpPr>
        <p:spPr>
          <a:xfrm>
            <a:off x="1463626" y="2662595"/>
            <a:ext cx="2971800" cy="1191"/>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2662595"/>
            <a:ext cx="2971800" cy="1191"/>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2644727"/>
            <a:ext cx="45720" cy="3429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dirty="0"/>
          </a:p>
        </p:txBody>
      </p:sp>
      <p:sp>
        <p:nvSpPr>
          <p:cNvPr id="15" name="Date Placeholder 14"/>
          <p:cNvSpPr>
            <a:spLocks noGrp="1"/>
          </p:cNvSpPr>
          <p:nvPr>
            <p:ph type="dt" sz="half" idx="10"/>
          </p:nvPr>
        </p:nvSpPr>
        <p:spPr/>
        <p:txBody>
          <a:bodyPr/>
          <a:lstStyle/>
          <a:p>
            <a:fld id="{3B809D42-2FE8-48C9-A605-033A1C2B2B74}" type="datetimeFigureOut">
              <a:rPr lang="en-US" smtClean="0"/>
              <a:t>1/24/2024</a:t>
            </a:fld>
            <a:endParaRPr lang="en-US" dirty="0"/>
          </a:p>
        </p:txBody>
      </p:sp>
      <p:sp>
        <p:nvSpPr>
          <p:cNvPr id="16" name="Slide Number Placeholder 15"/>
          <p:cNvSpPr>
            <a:spLocks noGrp="1"/>
          </p:cNvSpPr>
          <p:nvPr>
            <p:ph type="sldNum" sz="quarter" idx="11"/>
          </p:nvPr>
        </p:nvSpPr>
        <p:spPr/>
        <p:txBody>
          <a:bodyPr/>
          <a:lstStyle/>
          <a:p>
            <a:fld id="{545355E7-E1B2-49CF-88E8-EAACA4EED041}" type="slidenum">
              <a:rPr lang="en-US" smtClean="0"/>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B809D42-2FE8-48C9-A605-033A1C2B2B74}" type="datetimeFigureOut">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5355E7-E1B2-49CF-88E8-EAACA4EED041}"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B809D42-2FE8-48C9-A605-033A1C2B2B74}" type="datetimeFigureOut">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5355E7-E1B2-49CF-88E8-EAACA4EED04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143000"/>
            <a:ext cx="82296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14"/>
          </p:nvPr>
        </p:nvSpPr>
        <p:spPr/>
        <p:txBody>
          <a:bodyPr/>
          <a:lstStyle/>
          <a:p>
            <a:fld id="{3B809D42-2FE8-48C9-A605-033A1C2B2B74}" type="datetimeFigureOut">
              <a:rPr lang="en-US" smtClean="0"/>
              <a:t>1/24/2024</a:t>
            </a:fld>
            <a:endParaRPr lang="en-US" dirty="0"/>
          </a:p>
        </p:txBody>
      </p:sp>
      <p:sp>
        <p:nvSpPr>
          <p:cNvPr id="15" name="Slide Number Placeholder 14"/>
          <p:cNvSpPr>
            <a:spLocks noGrp="1"/>
          </p:cNvSpPr>
          <p:nvPr>
            <p:ph type="sldNum" sz="quarter" idx="15"/>
          </p:nvPr>
        </p:nvSpPr>
        <p:spPr/>
        <p:txBody>
          <a:bodyPr/>
          <a:lstStyle>
            <a:lvl1pPr algn="ctr">
              <a:defRPr/>
            </a:lvl1pPr>
          </a:lstStyle>
          <a:p>
            <a:fld id="{545355E7-E1B2-49CF-88E8-EAACA4EED041}" type="slidenum">
              <a:rPr lang="en-US" smtClean="0"/>
              <a:t>‹#›</a:t>
            </a:fld>
            <a:endParaRPr lang="en-US" dirty="0"/>
          </a:p>
        </p:txBody>
      </p:sp>
      <p:sp>
        <p:nvSpPr>
          <p:cNvPr id="16" name="Footer Placeholder 15"/>
          <p:cNvSpPr>
            <a:spLocks noGrp="1"/>
          </p:cNvSpPr>
          <p:nvPr>
            <p:ph type="ftr" sz="quarter" idx="16"/>
          </p:nvPr>
        </p:nvSpPr>
        <p:spPr/>
        <p:txBody>
          <a:bodyPr/>
          <a:lstStyle/>
          <a:p>
            <a:endParaRPr lang="en-US" dirty="0"/>
          </a:p>
        </p:txBody>
      </p:sp>
      <p:sp>
        <p:nvSpPr>
          <p:cNvPr id="17" name="Title 16"/>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809D42-2FE8-48C9-A605-033A1C2B2B74}" type="datetimeFigureOut">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5355E7-E1B2-49CF-88E8-EAACA4EED041}" type="slidenum">
              <a:rPr lang="en-US" smtClean="0"/>
              <a:t>‹#›</a:t>
            </a:fld>
            <a:endParaRPr lang="en-US" dirty="0"/>
          </a:p>
        </p:txBody>
      </p:sp>
      <p:sp>
        <p:nvSpPr>
          <p:cNvPr id="2" name="Title 1"/>
          <p:cNvSpPr>
            <a:spLocks noGrp="1"/>
          </p:cNvSpPr>
          <p:nvPr>
            <p:ph type="title"/>
          </p:nvPr>
        </p:nvSpPr>
        <p:spPr>
          <a:xfrm>
            <a:off x="685800" y="2628900"/>
            <a:ext cx="7924800" cy="10287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3" name="Text Placeholder 2"/>
          <p:cNvSpPr>
            <a:spLocks noGrp="1"/>
          </p:cNvSpPr>
          <p:nvPr>
            <p:ph type="body" idx="1"/>
          </p:nvPr>
        </p:nvSpPr>
        <p:spPr>
          <a:xfrm>
            <a:off x="685800" y="3719148"/>
            <a:ext cx="7924800" cy="738552"/>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3687744"/>
            <a:ext cx="7924800" cy="3226"/>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B809D42-2FE8-48C9-A605-033A1C2B2B74}" type="datetimeFigureOut">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45355E7-E1B2-49CF-88E8-EAACA4EED041}" type="slidenum">
              <a:rPr lang="en-US" smtClean="0"/>
              <a:t>‹#›</a:t>
            </a:fld>
            <a:endParaRPr lang="en-US" dirty="0"/>
          </a:p>
        </p:txBody>
      </p:sp>
      <p:sp>
        <p:nvSpPr>
          <p:cNvPr id="2" name="Title 1"/>
          <p:cNvSpPr>
            <a:spLocks noGrp="1"/>
          </p:cNvSpPr>
          <p:nvPr>
            <p:ph type="title"/>
          </p:nvPr>
        </p:nvSpPr>
        <p:spPr/>
        <p:txBody>
          <a:bodyPr/>
          <a:lstStyle/>
          <a:p>
            <a:r>
              <a:rPr kumimoji="0" lang="en-US"/>
              <a:t>Click to edit Master title style</a:t>
            </a:r>
          </a:p>
        </p:txBody>
      </p:sp>
      <p:sp>
        <p:nvSpPr>
          <p:cNvPr id="11" name="Content Placeholder 10"/>
          <p:cNvSpPr>
            <a:spLocks noGrp="1"/>
          </p:cNvSpPr>
          <p:nvPr>
            <p:ph sz="half" idx="1"/>
          </p:nvPr>
        </p:nvSpPr>
        <p:spPr>
          <a:xfrm>
            <a:off x="457200" y="1143000"/>
            <a:ext cx="4059936"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143000"/>
            <a:ext cx="4059936"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545355E7-E1B2-49CF-88E8-EAACA4EED041}" type="slidenum">
              <a:rPr lang="en-US" smtClean="0"/>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3B809D42-2FE8-48C9-A605-033A1C2B2B74}" type="datetimeFigureOut">
              <a:rPr lang="en-US" smtClean="0"/>
              <a:t>1/24/2024</a:t>
            </a:fld>
            <a:endParaRPr lang="en-US" dirty="0"/>
          </a:p>
        </p:txBody>
      </p:sp>
      <p:sp>
        <p:nvSpPr>
          <p:cNvPr id="3" name="Text Placeholder 2"/>
          <p:cNvSpPr>
            <a:spLocks noGrp="1"/>
          </p:cNvSpPr>
          <p:nvPr>
            <p:ph type="body" idx="1"/>
          </p:nvPr>
        </p:nvSpPr>
        <p:spPr>
          <a:xfrm>
            <a:off x="457200" y="1049695"/>
            <a:ext cx="4040188" cy="5715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457200" y="1651422"/>
            <a:ext cx="4038600" cy="293522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649788" y="1651422"/>
            <a:ext cx="4038600" cy="293522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116586"/>
            <a:ext cx="8229600" cy="85725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648200" y="1049695"/>
            <a:ext cx="4040188" cy="5715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1635164"/>
            <a:ext cx="3749040" cy="1191"/>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1635164"/>
            <a:ext cx="3749040" cy="1191"/>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B809D42-2FE8-48C9-A605-033A1C2B2B74}" type="datetimeFigureOut">
              <a:rPr lang="en-US" smtClean="0"/>
              <a:t>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45355E7-E1B2-49CF-88E8-EAACA4EED041}" type="slidenum">
              <a:rPr lang="en-US" smtClean="0"/>
              <a:t>‹#›</a:t>
            </a:fld>
            <a:endParaRPr lang="en-US" dirty="0"/>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09D42-2FE8-48C9-A605-033A1C2B2B74}" type="datetimeFigureOut">
              <a:rPr lang="en-US" smtClean="0"/>
              <a:t>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45355E7-E1B2-49CF-88E8-EAACA4EED041}"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342900"/>
            <a:ext cx="62484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200150"/>
            <a:ext cx="1984248" cy="280035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342900"/>
            <a:ext cx="1981200" cy="8001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fld id="{3B809D42-2FE8-48C9-A605-033A1C2B2B74}" type="datetimeFigureOut">
              <a:rPr lang="en-US" smtClean="0"/>
              <a:t>1/24/2024</a:t>
            </a:fld>
            <a:endParaRPr lang="en-US" dirty="0"/>
          </a:p>
        </p:txBody>
      </p:sp>
      <p:sp>
        <p:nvSpPr>
          <p:cNvPr id="9" name="Slide Number Placeholder 8"/>
          <p:cNvSpPr>
            <a:spLocks noGrp="1"/>
          </p:cNvSpPr>
          <p:nvPr>
            <p:ph type="sldNum" sz="quarter" idx="15"/>
          </p:nvPr>
        </p:nvSpPr>
        <p:spPr/>
        <p:txBody>
          <a:bodyPr/>
          <a:lstStyle/>
          <a:p>
            <a:fld id="{545355E7-E1B2-49CF-88E8-EAACA4EED041}" type="slidenum">
              <a:rPr lang="en-US" smtClean="0"/>
              <a:t>‹#›</a:t>
            </a:fld>
            <a:endParaRPr lang="en-US" dirty="0"/>
          </a:p>
        </p:txBody>
      </p:sp>
      <p:sp>
        <p:nvSpPr>
          <p:cNvPr id="10" name="Footer Placeholder 9"/>
          <p:cNvSpPr>
            <a:spLocks noGrp="1"/>
          </p:cNvSpPr>
          <p:nvPr>
            <p:ph type="ftr" sz="quarter" idx="16"/>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342900"/>
            <a:ext cx="2057400" cy="8001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342900"/>
            <a:ext cx="6019800" cy="417195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dirty="0"/>
              <a:t>Click icon to add picture</a:t>
            </a:r>
          </a:p>
        </p:txBody>
      </p:sp>
      <p:sp>
        <p:nvSpPr>
          <p:cNvPr id="4" name="Text Placeholder 3"/>
          <p:cNvSpPr>
            <a:spLocks noGrp="1"/>
          </p:cNvSpPr>
          <p:nvPr>
            <p:ph type="body" sz="half" idx="2"/>
          </p:nvPr>
        </p:nvSpPr>
        <p:spPr>
          <a:xfrm>
            <a:off x="6629400" y="1200150"/>
            <a:ext cx="2057400" cy="33147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fld id="{3B809D42-2FE8-48C9-A605-033A1C2B2B74}" type="datetimeFigureOut">
              <a:rPr lang="en-US" smtClean="0"/>
              <a:t>1/24/2024</a:t>
            </a:fld>
            <a:endParaRPr lang="en-US" dirty="0"/>
          </a:p>
        </p:txBody>
      </p:sp>
      <p:sp>
        <p:nvSpPr>
          <p:cNvPr id="9" name="Slide Number Placeholder 8"/>
          <p:cNvSpPr>
            <a:spLocks noGrp="1"/>
          </p:cNvSpPr>
          <p:nvPr>
            <p:ph type="sldNum" sz="quarter" idx="11"/>
          </p:nvPr>
        </p:nvSpPr>
        <p:spPr/>
        <p:txBody>
          <a:bodyPr/>
          <a:lstStyle/>
          <a:p>
            <a:fld id="{545355E7-E1B2-49CF-88E8-EAACA4EED041}" type="slidenum">
              <a:rPr lang="en-US" smtClean="0"/>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085850"/>
            <a:ext cx="8229600" cy="3508772"/>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24" name="Date Placeholder 23"/>
          <p:cNvSpPr>
            <a:spLocks noGrp="1"/>
          </p:cNvSpPr>
          <p:nvPr>
            <p:ph type="dt" sz="half" idx="2"/>
          </p:nvPr>
        </p:nvSpPr>
        <p:spPr>
          <a:xfrm>
            <a:off x="5791200" y="4652750"/>
            <a:ext cx="2590800" cy="288036"/>
          </a:xfrm>
          <a:prstGeom prst="rect">
            <a:avLst/>
          </a:prstGeom>
        </p:spPr>
        <p:txBody>
          <a:bodyPr vert="horz" anchor="ctr" anchorCtr="0"/>
          <a:lstStyle>
            <a:lvl1pPr algn="l" eaLnBrk="1" latinLnBrk="0" hangingPunct="1">
              <a:defRPr kumimoji="0" sz="1200">
                <a:solidFill>
                  <a:schemeClr val="tx2"/>
                </a:solidFill>
              </a:defRPr>
            </a:lvl1pPr>
          </a:lstStyle>
          <a:p>
            <a:fld id="{3B809D42-2FE8-48C9-A605-033A1C2B2B74}" type="datetimeFigureOut">
              <a:rPr lang="en-US" smtClean="0"/>
              <a:t>1/24/2024</a:t>
            </a:fld>
            <a:endParaRPr lang="en-US" dirty="0"/>
          </a:p>
        </p:txBody>
      </p:sp>
      <p:sp>
        <p:nvSpPr>
          <p:cNvPr id="10" name="Footer Placeholder 9"/>
          <p:cNvSpPr>
            <a:spLocks noGrp="1"/>
          </p:cNvSpPr>
          <p:nvPr>
            <p:ph type="ftr" sz="quarter" idx="3"/>
          </p:nvPr>
        </p:nvSpPr>
        <p:spPr>
          <a:xfrm>
            <a:off x="2133600" y="4652750"/>
            <a:ext cx="3581400" cy="288036"/>
          </a:xfrm>
          <a:prstGeom prst="rect">
            <a:avLst/>
          </a:prstGeom>
        </p:spPr>
        <p:txBody>
          <a:bodyPr vert="horz" anchor="ctr" anchorCtr="0"/>
          <a:lstStyle>
            <a:lvl1pPr algn="r" eaLnBrk="1" latinLnBrk="0" hangingPunct="1">
              <a:defRPr kumimoji="0" sz="1200">
                <a:solidFill>
                  <a:schemeClr val="tx2"/>
                </a:solidFill>
              </a:defRPr>
            </a:lvl1pPr>
          </a:lstStyle>
          <a:p>
            <a:endParaRPr lang="en-US" dirty="0"/>
          </a:p>
        </p:txBody>
      </p:sp>
      <p:sp>
        <p:nvSpPr>
          <p:cNvPr id="22" name="Slide Number Placeholder 21"/>
          <p:cNvSpPr>
            <a:spLocks noGrp="1"/>
          </p:cNvSpPr>
          <p:nvPr>
            <p:ph type="sldNum" sz="quarter" idx="4"/>
          </p:nvPr>
        </p:nvSpPr>
        <p:spPr>
          <a:xfrm>
            <a:off x="8410575" y="4636148"/>
            <a:ext cx="609600" cy="3429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545355E7-E1B2-49CF-88E8-EAACA4EED041}" type="slidenum">
              <a:rPr lang="en-US" smtClean="0"/>
              <a:t>‹#›</a:t>
            </a:fld>
            <a:endParaRPr lang="en-US" dirty="0"/>
          </a:p>
        </p:txBody>
      </p:sp>
      <p:sp>
        <p:nvSpPr>
          <p:cNvPr id="5" name="Title Placeholder 4"/>
          <p:cNvSpPr>
            <a:spLocks noGrp="1"/>
          </p:cNvSpPr>
          <p:nvPr>
            <p:ph type="title"/>
          </p:nvPr>
        </p:nvSpPr>
        <p:spPr>
          <a:xfrm>
            <a:off x="457200" y="114300"/>
            <a:ext cx="8229600" cy="914400"/>
          </a:xfrm>
          <a:prstGeom prst="rect">
            <a:avLst/>
          </a:prstGeom>
          <a:ln w="6350" cap="rnd">
            <a:noFill/>
          </a:ln>
        </p:spPr>
        <p:txBody>
          <a:bodyPr vert="horz" anchor="b" anchorCtr="0">
            <a:normAutofit/>
          </a:bodyPr>
          <a:lstStyle/>
          <a:p>
            <a:r>
              <a:rPr kumimoji="0" lang="en-US" dirty="0"/>
              <a:t>Click to edit Master title style</a:t>
            </a:r>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FC000"/>
          </a:solidFill>
          <a:effectLst>
            <a:outerShdw blurRad="38100" dist="38100" dir="2700000" algn="tl">
              <a:srgbClr val="000000">
                <a:alpha val="43137"/>
              </a:srgbClr>
            </a:out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rgbClr val="002060"/>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rgbClr val="002060"/>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rgbClr val="002060"/>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rgbClr val="002060"/>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rgbClr val="002060"/>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2344B3-8A7C-EB56-C5B6-C9E0B8D2D28B}"/>
              </a:ext>
            </a:extLst>
          </p:cNvPr>
          <p:cNvSpPr txBox="1"/>
          <p:nvPr/>
        </p:nvSpPr>
        <p:spPr>
          <a:xfrm>
            <a:off x="3276600" y="2190750"/>
            <a:ext cx="2923429" cy="646331"/>
          </a:xfrm>
          <a:prstGeom prst="rect">
            <a:avLst/>
          </a:prstGeom>
          <a:scene3d>
            <a:camera prst="isometricOffAxis1Right"/>
            <a:lightRig rig="soft" dir="t">
              <a:rot lat="0" lon="0" rev="18000000"/>
            </a:lightRig>
          </a:scene3d>
          <a:sp3d prstMaterial="dkEdge">
            <a:bevelT w="73660" h="44450" prst="riblet"/>
          </a:sp3d>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dirty="0">
                <a:solidFill>
                  <a:srgbClr val="C00000"/>
                </a:solidFill>
                <a:effectLst>
                  <a:outerShdw blurRad="38100" dist="38100" dir="2700000" algn="tl">
                    <a:srgbClr val="000000">
                      <a:alpha val="43137"/>
                    </a:srgbClr>
                  </a:outerShdw>
                </a:effectLst>
              </a:rPr>
              <a:t>GATTING STARTED WITH</a:t>
            </a:r>
          </a:p>
          <a:p>
            <a:r>
              <a:rPr lang="en-US" dirty="0">
                <a:solidFill>
                  <a:srgbClr val="C00000"/>
                </a:solidFill>
                <a:effectLst>
                  <a:outerShdw blurRad="38100" dist="38100" dir="2700000" algn="tl">
                    <a:srgbClr val="000000">
                      <a:alpha val="43137"/>
                    </a:srgbClr>
                  </a:outerShdw>
                </a:effectLst>
              </a:rPr>
              <a:t>        POWERPOINT  </a:t>
            </a:r>
            <a:endParaRPr lang="en-IN"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6660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57150"/>
            <a:ext cx="8991600" cy="2667000"/>
          </a:xfrm>
        </p:spPr>
        <p:txBody>
          <a:bodyPr>
            <a:noAutofit/>
          </a:bodyPr>
          <a:lstStyle/>
          <a:p>
            <a:r>
              <a:rPr lang="en-US" sz="2400" u="sng" dirty="0">
                <a:solidFill>
                  <a:schemeClr val="bg1"/>
                </a:solidFill>
                <a:effectLst/>
              </a:rPr>
              <a:t>Save your  presentation</a:t>
            </a:r>
            <a:br>
              <a:rPr lang="en-US" sz="2400" u="sng" dirty="0">
                <a:solidFill>
                  <a:schemeClr val="bg1"/>
                </a:solidFill>
                <a:effectLst/>
              </a:rPr>
            </a:br>
            <a:br>
              <a:rPr lang="en-US" sz="2400" dirty="0">
                <a:solidFill>
                  <a:schemeClr val="bg1"/>
                </a:solidFill>
                <a:effectLst/>
              </a:rPr>
            </a:br>
            <a:r>
              <a:rPr lang="en-US" sz="2400" dirty="0">
                <a:solidFill>
                  <a:schemeClr val="bg1"/>
                </a:solidFill>
                <a:effectLst/>
              </a:rPr>
              <a:t>1. On the </a:t>
            </a:r>
            <a:r>
              <a:rPr lang="en-US" sz="2400" b="1" dirty="0">
                <a:solidFill>
                  <a:schemeClr val="bg1"/>
                </a:solidFill>
                <a:effectLst/>
              </a:rPr>
              <a:t>File</a:t>
            </a:r>
            <a:r>
              <a:rPr lang="en-US" sz="2400" dirty="0">
                <a:solidFill>
                  <a:schemeClr val="bg1"/>
                </a:solidFill>
                <a:effectLst/>
              </a:rPr>
              <a:t> tab, choose  </a:t>
            </a:r>
            <a:r>
              <a:rPr lang="en-US" sz="2400" b="1" dirty="0">
                <a:solidFill>
                  <a:schemeClr val="bg1"/>
                </a:solidFill>
                <a:effectLst/>
              </a:rPr>
              <a:t>Save</a:t>
            </a:r>
            <a:r>
              <a:rPr lang="en-US" sz="2400" dirty="0">
                <a:solidFill>
                  <a:schemeClr val="bg1"/>
                </a:solidFill>
                <a:effectLst/>
              </a:rPr>
              <a:t>.</a:t>
            </a:r>
            <a:br>
              <a:rPr lang="en-US" sz="2400" dirty="0">
                <a:solidFill>
                  <a:schemeClr val="bg1"/>
                </a:solidFill>
                <a:effectLst/>
              </a:rPr>
            </a:br>
            <a:r>
              <a:rPr lang="en-US" sz="2400" dirty="0">
                <a:solidFill>
                  <a:schemeClr val="bg1"/>
                </a:solidFill>
                <a:effectLst/>
              </a:rPr>
              <a:t>2. Pick or browse to a folder.</a:t>
            </a:r>
            <a:br>
              <a:rPr lang="en-US" sz="2400" dirty="0">
                <a:solidFill>
                  <a:schemeClr val="bg1"/>
                </a:solidFill>
                <a:effectLst/>
              </a:rPr>
            </a:br>
            <a:r>
              <a:rPr lang="en-US" sz="2400" dirty="0">
                <a:solidFill>
                  <a:schemeClr val="bg1"/>
                </a:solidFill>
                <a:effectLst/>
              </a:rPr>
              <a:t>3. In the </a:t>
            </a:r>
            <a:r>
              <a:rPr lang="en-US" sz="2400" b="1" dirty="0">
                <a:solidFill>
                  <a:schemeClr val="bg1"/>
                </a:solidFill>
                <a:effectLst/>
              </a:rPr>
              <a:t>File name</a:t>
            </a:r>
            <a:r>
              <a:rPr lang="en-US" sz="2400" dirty="0">
                <a:solidFill>
                  <a:schemeClr val="bg1"/>
                </a:solidFill>
                <a:effectLst/>
              </a:rPr>
              <a:t> box, type a name for your presentation, and then            choose </a:t>
            </a:r>
            <a:r>
              <a:rPr lang="en-US" sz="2400" b="1" dirty="0">
                <a:solidFill>
                  <a:schemeClr val="bg1"/>
                </a:solidFill>
                <a:effectLst/>
              </a:rPr>
              <a:t>Save </a:t>
            </a:r>
            <a:endParaRPr lang="en-US" sz="2400" dirty="0">
              <a:solidFill>
                <a:schemeClr val="bg1"/>
              </a:solidFill>
              <a:effectLst/>
            </a:endParaRPr>
          </a:p>
        </p:txBody>
      </p:sp>
      <p:pic>
        <p:nvPicPr>
          <p:cNvPr id="3" name="Picture 2" descr="Basic tasks for creating a PowerPoint presentation - Microsoft Support - Google Chrome"/>
          <p:cNvPicPr>
            <a:picLocks noChangeAspect="1"/>
          </p:cNvPicPr>
          <p:nvPr/>
        </p:nvPicPr>
        <p:blipFill rotWithShape="1">
          <a:blip r:embed="rId2">
            <a:extLst>
              <a:ext uri="{28A0092B-C50C-407E-A947-70E740481C1C}">
                <a14:useLocalDpi xmlns:a14="http://schemas.microsoft.com/office/drawing/2010/main" val="0"/>
              </a:ext>
            </a:extLst>
          </a:blip>
          <a:srcRect l="12913" t="61937" r="64184" b="13732"/>
          <a:stretch/>
        </p:blipFill>
        <p:spPr>
          <a:xfrm>
            <a:off x="2057400" y="2495550"/>
            <a:ext cx="5105400" cy="2266950"/>
          </a:xfrm>
          <a:prstGeom prst="rect">
            <a:avLst/>
          </a:prstGeom>
        </p:spPr>
      </p:pic>
    </p:spTree>
    <p:extLst>
      <p:ext uri="{BB962C8B-B14F-4D97-AF65-F5344CB8AC3E}">
        <p14:creationId xmlns:p14="http://schemas.microsoft.com/office/powerpoint/2010/main" val="414211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12"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0-#ppt_w/2"/>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028950"/>
          </a:xfrm>
        </p:spPr>
        <p:txBody>
          <a:bodyPr>
            <a:noAutofit/>
          </a:bodyPr>
          <a:lstStyle/>
          <a:p>
            <a:r>
              <a:rPr lang="en-US" sz="1600" b="1" u="sng" dirty="0">
                <a:solidFill>
                  <a:schemeClr val="bg1"/>
                </a:solidFill>
                <a:effectLst/>
              </a:rPr>
              <a:t>Add pictures</a:t>
            </a:r>
            <a:br>
              <a:rPr lang="en-US" sz="1600" b="1" dirty="0">
                <a:solidFill>
                  <a:schemeClr val="bg1"/>
                </a:solidFill>
                <a:effectLst/>
              </a:rPr>
            </a:br>
            <a:br>
              <a:rPr lang="en-US" sz="1600" b="1" dirty="0">
                <a:solidFill>
                  <a:schemeClr val="bg1"/>
                </a:solidFill>
                <a:effectLst/>
              </a:rPr>
            </a:br>
            <a:r>
              <a:rPr lang="en-US" sz="1600" b="1" dirty="0">
                <a:solidFill>
                  <a:schemeClr val="bg1"/>
                </a:solidFill>
                <a:effectLst/>
              </a:rPr>
              <a:t>On the Insert tab, select Pictures, then do one of the following</a:t>
            </a:r>
            <a:r>
              <a:rPr lang="en-US" sz="1600" dirty="0">
                <a:solidFill>
                  <a:schemeClr val="bg1"/>
                </a:solidFill>
                <a:effectLst/>
              </a:rPr>
              <a:t>:</a:t>
            </a:r>
            <a:br>
              <a:rPr lang="en-US" sz="1600" dirty="0">
                <a:solidFill>
                  <a:schemeClr val="bg1"/>
                </a:solidFill>
                <a:effectLst/>
              </a:rPr>
            </a:br>
            <a:br>
              <a:rPr lang="en-US" sz="1600" dirty="0">
                <a:solidFill>
                  <a:schemeClr val="bg1"/>
                </a:solidFill>
                <a:effectLst/>
              </a:rPr>
            </a:br>
            <a:br>
              <a:rPr lang="en-US" sz="1600" dirty="0">
                <a:solidFill>
                  <a:schemeClr val="bg1"/>
                </a:solidFill>
                <a:effectLst/>
              </a:rPr>
            </a:br>
            <a:r>
              <a:rPr lang="en-US" sz="1600" dirty="0">
                <a:solidFill>
                  <a:schemeClr val="bg1"/>
                </a:solidFill>
                <a:effectLst/>
              </a:rPr>
              <a:t>1. To insert a picture that is saved on your local drive or an internal server, choose This Device, browse for the picture, and then choose Insert.</a:t>
            </a:r>
            <a:br>
              <a:rPr lang="en-US" sz="1600" dirty="0">
                <a:solidFill>
                  <a:schemeClr val="bg1"/>
                </a:solidFill>
                <a:effectLst/>
              </a:rPr>
            </a:br>
            <a:r>
              <a:rPr lang="en-US" sz="1600" dirty="0">
                <a:solidFill>
                  <a:schemeClr val="bg1"/>
                </a:solidFill>
                <a:effectLst/>
              </a:rPr>
              <a:t>2.  (For Microsoft 365 subscribers) To insert a picture from our library, choose Stock Images, browse for a picture, select it and choose Insert.</a:t>
            </a:r>
            <a:br>
              <a:rPr lang="en-US" sz="1600" dirty="0">
                <a:solidFill>
                  <a:schemeClr val="bg1"/>
                </a:solidFill>
                <a:effectLst/>
              </a:rPr>
            </a:br>
            <a:r>
              <a:rPr lang="en-US" sz="1600" dirty="0">
                <a:solidFill>
                  <a:schemeClr val="bg1"/>
                </a:solidFill>
                <a:effectLst/>
              </a:rPr>
              <a:t>3. To insert a picture from the web, choose Online Pictures, and use the search box to find a picture. Choose a picture, and then click Insert.</a:t>
            </a:r>
          </a:p>
        </p:txBody>
      </p:sp>
      <p:pic>
        <p:nvPicPr>
          <p:cNvPr id="3" name="Picture 2" descr="Basic tasks for creating a PowerPoint presentation - Microsoft Support - Google Chrome"/>
          <p:cNvPicPr>
            <a:picLocks noChangeAspect="1"/>
          </p:cNvPicPr>
          <p:nvPr/>
        </p:nvPicPr>
        <p:blipFill rotWithShape="1">
          <a:blip r:embed="rId2">
            <a:extLst>
              <a:ext uri="{28A0092B-C50C-407E-A947-70E740481C1C}">
                <a14:useLocalDpi xmlns:a14="http://schemas.microsoft.com/office/drawing/2010/main" val="0"/>
              </a:ext>
            </a:extLst>
          </a:blip>
          <a:srcRect l="14893" t="46483" r="70214" b="26759"/>
          <a:stretch/>
        </p:blipFill>
        <p:spPr>
          <a:xfrm>
            <a:off x="4876800" y="2800350"/>
            <a:ext cx="2819400" cy="2062119"/>
          </a:xfrm>
          <a:prstGeom prst="rect">
            <a:avLst/>
          </a:prstGeom>
        </p:spPr>
      </p:pic>
    </p:spTree>
    <p:extLst>
      <p:ext uri="{BB962C8B-B14F-4D97-AF65-F5344CB8AC3E}">
        <p14:creationId xmlns:p14="http://schemas.microsoft.com/office/powerpoint/2010/main" val="303615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4300"/>
            <a:ext cx="8991600" cy="3295650"/>
          </a:xfrm>
        </p:spPr>
        <p:txBody>
          <a:bodyPr>
            <a:noAutofit/>
          </a:bodyPr>
          <a:lstStyle/>
          <a:p>
            <a:r>
              <a:rPr lang="en-US" sz="2000" b="1" u="sng" dirty="0">
                <a:solidFill>
                  <a:schemeClr val="bg1"/>
                </a:solidFill>
                <a:effectLst/>
              </a:rPr>
              <a:t>Add shapes</a:t>
            </a:r>
            <a:br>
              <a:rPr lang="en-US" sz="2000" b="1" u="sng" dirty="0">
                <a:solidFill>
                  <a:schemeClr val="bg1"/>
                </a:solidFill>
                <a:effectLst/>
              </a:rPr>
            </a:br>
            <a:br>
              <a:rPr lang="en-US" sz="2000" dirty="0">
                <a:solidFill>
                  <a:schemeClr val="bg1"/>
                </a:solidFill>
                <a:effectLst/>
              </a:rPr>
            </a:br>
            <a:r>
              <a:rPr lang="en-US" sz="2000" b="1" dirty="0">
                <a:solidFill>
                  <a:schemeClr val="bg1"/>
                </a:solidFill>
                <a:effectLst/>
              </a:rPr>
              <a:t>You can add shapes to illustrate your slide.</a:t>
            </a:r>
            <a:r>
              <a:rPr lang="en-US" sz="2000" dirty="0">
                <a:solidFill>
                  <a:schemeClr val="bg1"/>
                </a:solidFill>
                <a:effectLst/>
              </a:rPr>
              <a:t> </a:t>
            </a:r>
            <a:br>
              <a:rPr lang="en-US" sz="2000" dirty="0">
                <a:solidFill>
                  <a:schemeClr val="bg1"/>
                </a:solidFill>
                <a:effectLst/>
              </a:rPr>
            </a:br>
            <a:br>
              <a:rPr lang="en-US" sz="2000" dirty="0">
                <a:solidFill>
                  <a:schemeClr val="bg1"/>
                </a:solidFill>
                <a:effectLst/>
              </a:rPr>
            </a:br>
            <a:r>
              <a:rPr lang="en-US" sz="2000" dirty="0">
                <a:solidFill>
                  <a:schemeClr val="bg1"/>
                </a:solidFill>
                <a:effectLst/>
              </a:rPr>
              <a:t>1. On the </a:t>
            </a:r>
            <a:r>
              <a:rPr lang="en-US" sz="2000" b="1" dirty="0">
                <a:solidFill>
                  <a:schemeClr val="bg1"/>
                </a:solidFill>
                <a:effectLst/>
              </a:rPr>
              <a:t>Insert</a:t>
            </a:r>
            <a:r>
              <a:rPr lang="en-US" sz="2000" dirty="0">
                <a:solidFill>
                  <a:schemeClr val="bg1"/>
                </a:solidFill>
                <a:effectLst/>
              </a:rPr>
              <a:t> tab, select </a:t>
            </a:r>
            <a:r>
              <a:rPr lang="en-US" sz="2000" b="1" dirty="0">
                <a:solidFill>
                  <a:schemeClr val="bg1"/>
                </a:solidFill>
                <a:effectLst/>
              </a:rPr>
              <a:t>Shapes</a:t>
            </a:r>
            <a:r>
              <a:rPr lang="en-US" sz="2000" dirty="0">
                <a:solidFill>
                  <a:schemeClr val="bg1"/>
                </a:solidFill>
                <a:effectLst/>
              </a:rPr>
              <a:t>, and then select a shape from the menu that appears.</a:t>
            </a:r>
            <a:br>
              <a:rPr lang="en-US" sz="2000" dirty="0">
                <a:solidFill>
                  <a:schemeClr val="bg1"/>
                </a:solidFill>
                <a:effectLst/>
              </a:rPr>
            </a:br>
            <a:r>
              <a:rPr lang="en-US" sz="2000" dirty="0">
                <a:solidFill>
                  <a:schemeClr val="bg1"/>
                </a:solidFill>
                <a:effectLst/>
              </a:rPr>
              <a:t>2. In the slide area, click and drag to draw the shape.</a:t>
            </a:r>
            <a:br>
              <a:rPr lang="en-US" sz="2000" dirty="0">
                <a:solidFill>
                  <a:schemeClr val="bg1"/>
                </a:solidFill>
                <a:effectLst/>
              </a:rPr>
            </a:br>
            <a:r>
              <a:rPr lang="en-US" sz="2000" dirty="0">
                <a:solidFill>
                  <a:schemeClr val="bg1"/>
                </a:solidFill>
                <a:effectLst/>
              </a:rPr>
              <a:t>3. Select the </a:t>
            </a:r>
            <a:r>
              <a:rPr lang="en-US" sz="2000" b="1" dirty="0">
                <a:solidFill>
                  <a:schemeClr val="bg1"/>
                </a:solidFill>
                <a:effectLst/>
              </a:rPr>
              <a:t>Format</a:t>
            </a:r>
            <a:r>
              <a:rPr lang="en-US" sz="2000" dirty="0">
                <a:solidFill>
                  <a:schemeClr val="bg1"/>
                </a:solidFill>
                <a:effectLst/>
              </a:rPr>
              <a:t> or </a:t>
            </a:r>
            <a:r>
              <a:rPr lang="en-US" sz="2000" b="1" dirty="0">
                <a:solidFill>
                  <a:schemeClr val="bg1"/>
                </a:solidFill>
                <a:effectLst/>
              </a:rPr>
              <a:t>Shape Format</a:t>
            </a:r>
            <a:r>
              <a:rPr lang="en-US" sz="2000" dirty="0">
                <a:solidFill>
                  <a:schemeClr val="bg1"/>
                </a:solidFill>
                <a:effectLst/>
              </a:rPr>
              <a:t> tab on the ribbon. Open the </a:t>
            </a:r>
            <a:r>
              <a:rPr lang="en-US" sz="2000" b="1" dirty="0">
                <a:solidFill>
                  <a:schemeClr val="bg1"/>
                </a:solidFill>
                <a:effectLst/>
              </a:rPr>
              <a:t>Shape Styles</a:t>
            </a:r>
            <a:r>
              <a:rPr lang="en-US" sz="2000" dirty="0">
                <a:solidFill>
                  <a:schemeClr val="bg1"/>
                </a:solidFill>
                <a:effectLst/>
              </a:rPr>
              <a:t> gallery to quickly add a color and style (including shading) to the selected shape.</a:t>
            </a:r>
            <a:br>
              <a:rPr lang="en-US" sz="2000" dirty="0">
                <a:solidFill>
                  <a:schemeClr val="bg1"/>
                </a:solidFill>
                <a:effectLst/>
              </a:rPr>
            </a:br>
            <a:br>
              <a:rPr lang="en-US" sz="2000" dirty="0">
                <a:solidFill>
                  <a:schemeClr val="bg1"/>
                </a:solidFill>
              </a:rPr>
            </a:br>
            <a:endParaRPr lang="en-US" sz="2000" dirty="0">
              <a:solidFill>
                <a:schemeClr val="bg1"/>
              </a:solidFill>
            </a:endParaRPr>
          </a:p>
        </p:txBody>
      </p:sp>
      <p:pic>
        <p:nvPicPr>
          <p:cNvPr id="3" name="Picture 2" descr="Basic tasks for creating a PowerPoint presentation - Microsoft Support - Google Chrome"/>
          <p:cNvPicPr>
            <a:picLocks noChangeAspect="1"/>
          </p:cNvPicPr>
          <p:nvPr/>
        </p:nvPicPr>
        <p:blipFill rotWithShape="1">
          <a:blip r:embed="rId2">
            <a:extLst>
              <a:ext uri="{28A0092B-C50C-407E-A947-70E740481C1C}">
                <a14:useLocalDpi xmlns:a14="http://schemas.microsoft.com/office/drawing/2010/main" val="0"/>
              </a:ext>
            </a:extLst>
          </a:blip>
          <a:srcRect l="16146" t="52192" r="47350" b="32640"/>
          <a:stretch/>
        </p:blipFill>
        <p:spPr>
          <a:xfrm>
            <a:off x="3200400" y="3105150"/>
            <a:ext cx="4648200" cy="1524000"/>
          </a:xfrm>
          <a:prstGeom prst="rect">
            <a:avLst/>
          </a:prstGeom>
        </p:spPr>
      </p:pic>
    </p:spTree>
    <p:extLst>
      <p:ext uri="{BB962C8B-B14F-4D97-AF65-F5344CB8AC3E}">
        <p14:creationId xmlns:p14="http://schemas.microsoft.com/office/powerpoint/2010/main" val="6032634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heel(2)">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mph" presetSubtype="0" fill="hold" nodeType="clickEffect">
                                  <p:stCondLst>
                                    <p:cond delay="0"/>
                                  </p:stCondLst>
                                  <p:childTnLst>
                                    <p:animClr clrSpc="hsl" dir="cw">
                                      <p:cBhvr override="childStyle">
                                        <p:cTn id="11" dur="500" fill="hold"/>
                                        <p:tgtEl>
                                          <p:spTgt spid="3"/>
                                        </p:tgtEl>
                                        <p:attrNameLst>
                                          <p:attrName>style.color</p:attrName>
                                        </p:attrNameLst>
                                      </p:cBhvr>
                                      <p:by>
                                        <p:hsl h="0" s="12549" l="25098"/>
                                      </p:by>
                                    </p:animClr>
                                    <p:animClr clrSpc="hsl" dir="cw">
                                      <p:cBhvr>
                                        <p:cTn id="12" dur="500" fill="hold"/>
                                        <p:tgtEl>
                                          <p:spTgt spid="3"/>
                                        </p:tgtEl>
                                        <p:attrNameLst>
                                          <p:attrName>fillcolor</p:attrName>
                                        </p:attrNameLst>
                                      </p:cBhvr>
                                      <p:by>
                                        <p:hsl h="0" s="12549" l="25098"/>
                                      </p:by>
                                    </p:animClr>
                                    <p:animClr clrSpc="hsl" dir="cw">
                                      <p:cBhvr>
                                        <p:cTn id="13" dur="500" fill="hold"/>
                                        <p:tgtEl>
                                          <p:spTgt spid="3"/>
                                        </p:tgtEl>
                                        <p:attrNameLst>
                                          <p:attrName>stroke.color</p:attrName>
                                        </p:attrNameLst>
                                      </p:cBhvr>
                                      <p:by>
                                        <p:hsl h="0" s="12549" l="25098"/>
                                      </p:by>
                                    </p:animClr>
                                    <p:set>
                                      <p:cBhvr>
                                        <p:cTn id="14" dur="500" fill="hold"/>
                                        <p:tgtEl>
                                          <p:spTgt spid="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686800" cy="2533650"/>
          </a:xfrm>
        </p:spPr>
        <p:txBody>
          <a:bodyPr>
            <a:noAutofit/>
          </a:bodyPr>
          <a:lstStyle/>
          <a:p>
            <a:br>
              <a:rPr lang="en-US" sz="2000" dirty="0">
                <a:solidFill>
                  <a:schemeClr val="bg1"/>
                </a:solidFill>
                <a:effectLst/>
              </a:rPr>
            </a:br>
            <a:br>
              <a:rPr lang="en-US" sz="2000" dirty="0">
                <a:solidFill>
                  <a:schemeClr val="bg1"/>
                </a:solidFill>
                <a:effectLst/>
              </a:rPr>
            </a:br>
            <a:r>
              <a:rPr lang="en-US" sz="2000" dirty="0">
                <a:solidFill>
                  <a:schemeClr val="bg1"/>
                </a:solidFill>
                <a:effectLst/>
              </a:rPr>
              <a:t>1. To open the notes pane, at the bottom of the window, click </a:t>
            </a:r>
            <a:r>
              <a:rPr lang="en-US" sz="2000" b="1" dirty="0">
                <a:solidFill>
                  <a:schemeClr val="bg1"/>
                </a:solidFill>
                <a:effectLst/>
              </a:rPr>
              <a:t>Notes</a:t>
            </a:r>
            <a:r>
              <a:rPr lang="en-US" sz="2000" dirty="0">
                <a:solidFill>
                  <a:schemeClr val="bg1"/>
                </a:solidFill>
                <a:effectLst/>
              </a:rPr>
              <a:t> .</a:t>
            </a:r>
            <a:br>
              <a:rPr lang="en-US" sz="2000" dirty="0">
                <a:solidFill>
                  <a:schemeClr val="bg1"/>
                </a:solidFill>
                <a:effectLst/>
              </a:rPr>
            </a:br>
            <a:br>
              <a:rPr lang="en-US" sz="2000" dirty="0">
                <a:solidFill>
                  <a:schemeClr val="bg1"/>
                </a:solidFill>
                <a:effectLst/>
              </a:rPr>
            </a:br>
            <a:r>
              <a:rPr lang="en-US" sz="2000" dirty="0">
                <a:solidFill>
                  <a:schemeClr val="bg1"/>
                </a:solidFill>
                <a:effectLst/>
              </a:rPr>
              <a:t>2. Click inside the </a:t>
            </a:r>
            <a:r>
              <a:rPr lang="en-US" sz="2000" b="1" dirty="0">
                <a:solidFill>
                  <a:schemeClr val="bg1"/>
                </a:solidFill>
                <a:effectLst/>
              </a:rPr>
              <a:t>Notes</a:t>
            </a:r>
            <a:r>
              <a:rPr lang="en-US" sz="2000" dirty="0">
                <a:solidFill>
                  <a:schemeClr val="bg1"/>
                </a:solidFill>
                <a:effectLst/>
              </a:rPr>
              <a:t> pane below the slide, and begin typing your notes.</a:t>
            </a:r>
            <a:br>
              <a:rPr lang="en-US" sz="2000" dirty="0">
                <a:solidFill>
                  <a:schemeClr val="bg1"/>
                </a:solidFill>
                <a:effectLst/>
              </a:rPr>
            </a:br>
            <a:endParaRPr lang="en-US" sz="2000" dirty="0">
              <a:solidFill>
                <a:schemeClr val="bg1"/>
              </a:solidFill>
            </a:endParaRPr>
          </a:p>
        </p:txBody>
      </p:sp>
      <p:pic>
        <p:nvPicPr>
          <p:cNvPr id="3" name="Picture 2" descr="Basic tasks for creating a PowerPoint presentation - Microsoft Support - Google Chrome"/>
          <p:cNvPicPr>
            <a:picLocks noChangeAspect="1"/>
          </p:cNvPicPr>
          <p:nvPr/>
        </p:nvPicPr>
        <p:blipFill rotWithShape="1">
          <a:blip r:embed="rId2">
            <a:extLst>
              <a:ext uri="{28A0092B-C50C-407E-A947-70E740481C1C}">
                <a14:useLocalDpi xmlns:a14="http://schemas.microsoft.com/office/drawing/2010/main" val="0"/>
              </a:ext>
            </a:extLst>
          </a:blip>
          <a:srcRect l="16048" t="42895" r="43523" b="12579"/>
          <a:stretch/>
        </p:blipFill>
        <p:spPr>
          <a:xfrm>
            <a:off x="4572000" y="2647950"/>
            <a:ext cx="3456264" cy="2290195"/>
          </a:xfrm>
          <a:prstGeom prst="rect">
            <a:avLst/>
          </a:prstGeom>
        </p:spPr>
      </p:pic>
    </p:spTree>
    <p:extLst>
      <p:ext uri="{BB962C8B-B14F-4D97-AF65-F5344CB8AC3E}">
        <p14:creationId xmlns:p14="http://schemas.microsoft.com/office/powerpoint/2010/main" val="34522641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AE2DE-6923-F735-8136-EB5D5F4A2384}"/>
              </a:ext>
            </a:extLst>
          </p:cNvPr>
          <p:cNvSpPr txBox="1"/>
          <p:nvPr/>
        </p:nvSpPr>
        <p:spPr>
          <a:xfrm flipH="1">
            <a:off x="3169919" y="2114550"/>
            <a:ext cx="2087881" cy="369332"/>
          </a:xfrm>
          <a:prstGeom prst="rect">
            <a:avLst/>
          </a:prstGeom>
          <a:scene3d>
            <a:camera prst="perspectiveRelaxedModerately"/>
            <a:lightRig rig="soft" dir="t">
              <a:rot lat="0" lon="0" rev="18000000"/>
            </a:lightRig>
          </a:scene3d>
          <a:sp3d prstMaterial="dkEdge">
            <a:bevelT w="73660" h="44450" prst="riblet"/>
          </a:sp3d>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solidFill>
                  <a:srgbClr val="C00000"/>
                </a:solidFill>
                <a:effectLst>
                  <a:outerShdw blurRad="38100" dist="38100" dir="2700000" algn="tl">
                    <a:srgbClr val="000000">
                      <a:alpha val="43137"/>
                    </a:srgbClr>
                  </a:outerShdw>
                </a:effectLst>
              </a:rPr>
              <a:t>    THANK YOU</a:t>
            </a:r>
            <a:endParaRPr lang="en-IN"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9424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343400" y="1123950"/>
            <a:ext cx="4143375" cy="3457575"/>
          </a:xfrm>
        </p:spPr>
      </p:pic>
      <p:sp>
        <p:nvSpPr>
          <p:cNvPr id="4" name="Text Placeholder 3"/>
          <p:cNvSpPr>
            <a:spLocks noGrp="1"/>
          </p:cNvSpPr>
          <p:nvPr>
            <p:ph type="body" idx="2"/>
          </p:nvPr>
        </p:nvSpPr>
        <p:spPr>
          <a:xfrm>
            <a:off x="152400" y="133350"/>
            <a:ext cx="5334000" cy="1143000"/>
          </a:xfrm>
        </p:spPr>
        <p:txBody>
          <a:bodyPr>
            <a:noAutofit/>
          </a:bodyPr>
          <a:lstStyle/>
          <a:p>
            <a:br>
              <a:rPr lang="en-US" sz="2400" b="1" dirty="0"/>
            </a:br>
            <a:r>
              <a:rPr lang="en-US" sz="2400" b="1" u="sng" dirty="0">
                <a:solidFill>
                  <a:schemeClr val="bg1"/>
                </a:solidFill>
              </a:rPr>
              <a:t>Create a presentation </a:t>
            </a:r>
            <a:r>
              <a:rPr lang="en-US" sz="2400" b="1" u="sng" dirty="0" err="1">
                <a:solidFill>
                  <a:schemeClr val="bg1"/>
                </a:solidFill>
              </a:rPr>
              <a:t>inPowerPoint</a:t>
            </a:r>
            <a:endParaRPr lang="en-US" sz="2400" b="1" u="sng" dirty="0">
              <a:solidFill>
                <a:schemeClr val="bg1"/>
              </a:solidFill>
            </a:endParaRPr>
          </a:p>
          <a:p>
            <a:endParaRPr lang="en-US" sz="2400" dirty="0">
              <a:solidFill>
                <a:schemeClr val="bg1"/>
              </a:solidFill>
            </a:endParaRPr>
          </a:p>
          <a:p>
            <a:br>
              <a:rPr lang="en-US" sz="2400" dirty="0"/>
            </a:br>
            <a:endParaRPr lang="en-US" sz="2400" dirty="0"/>
          </a:p>
        </p:txBody>
      </p:sp>
      <p:sp>
        <p:nvSpPr>
          <p:cNvPr id="2" name="Title 1"/>
          <p:cNvSpPr>
            <a:spLocks noGrp="1"/>
          </p:cNvSpPr>
          <p:nvPr>
            <p:ph type="title"/>
          </p:nvPr>
        </p:nvSpPr>
        <p:spPr>
          <a:xfrm>
            <a:off x="609600" y="1962150"/>
            <a:ext cx="3124200" cy="1676400"/>
          </a:xfrm>
        </p:spPr>
        <p:txBody>
          <a:bodyPr anchor="t">
            <a:normAutofit/>
          </a:bodyPr>
          <a:lstStyle/>
          <a:p>
            <a:r>
              <a:rPr lang="en-US" b="0" spc="0" dirty="0">
                <a:solidFill>
                  <a:schemeClr val="bg1"/>
                </a:solidFill>
              </a:rPr>
              <a:t>1.Openpowerpoint</a:t>
            </a:r>
            <a:br>
              <a:rPr lang="en-US" b="0" spc="0" dirty="0">
                <a:solidFill>
                  <a:schemeClr val="bg1"/>
                </a:solidFill>
              </a:rPr>
            </a:br>
            <a:r>
              <a:rPr lang="en-US" b="0" spc="0" dirty="0">
                <a:solidFill>
                  <a:schemeClr val="bg1"/>
                </a:solidFill>
              </a:rPr>
              <a:t>2.In the left pane , select new</a:t>
            </a:r>
            <a:br>
              <a:rPr lang="en-US" b="0" spc="0" dirty="0">
                <a:solidFill>
                  <a:schemeClr val="bg1"/>
                </a:solidFill>
              </a:rPr>
            </a:br>
            <a:r>
              <a:rPr lang="en-US" b="0" spc="0" dirty="0">
                <a:solidFill>
                  <a:schemeClr val="bg1"/>
                </a:solidFill>
              </a:rPr>
              <a:t>3.Select an option</a:t>
            </a:r>
            <a:r>
              <a:rPr lang="en-US" b="0" spc="0" dirty="0"/>
              <a:t>:</a:t>
            </a:r>
            <a:br>
              <a:rPr lang="en-US" b="0" spc="0" dirty="0"/>
            </a:br>
            <a:endParaRPr lang="en-US" b="0" spc="0" dirty="0"/>
          </a:p>
        </p:txBody>
      </p:sp>
    </p:spTree>
    <p:extLst>
      <p:ext uri="{BB962C8B-B14F-4D97-AF65-F5344CB8AC3E}">
        <p14:creationId xmlns:p14="http://schemas.microsoft.com/office/powerpoint/2010/main" val="27513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par>
                                <p:cTn id="21" presetID="22" presetClass="entr" presetSubtype="4" fill="hold" grpId="0" nodeType="withEffect">
                                  <p:stCondLst>
                                    <p:cond delay="0"/>
                                  </p:stCondLst>
                                  <p:iterate type="lt">
                                    <p:tmPct val="10000"/>
                                  </p:iterate>
                                  <p:childTnLst>
                                    <p:set>
                                      <p:cBhvr>
                                        <p:cTn id="22" dur="1" fill="hold">
                                          <p:stCondLst>
                                            <p:cond delay="0"/>
                                          </p:stCondLst>
                                        </p:cTn>
                                        <p:tgtEl>
                                          <p:spTgt spid="4">
                                            <p:txEl>
                                              <p:pRg st="2" end="2"/>
                                            </p:txEl>
                                          </p:spTgt>
                                        </p:tgtEl>
                                        <p:attrNameLst>
                                          <p:attrName>style.visibility</p:attrName>
                                        </p:attrNameLst>
                                      </p:cBhvr>
                                      <p:to>
                                        <p:strVal val="visible"/>
                                      </p:to>
                                    </p:set>
                                    <p:animEffect transition="in" filter="wipe(down)">
                                      <p:cBhvr>
                                        <p:cTn id="23" dur="5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3000"/>
                                        <p:tgtEl>
                                          <p:spTgt spid="5"/>
                                        </p:tgtEl>
                                      </p:cBhvr>
                                    </p:animEffect>
                                  </p:childTnLst>
                                </p:cTn>
                              </p:par>
                              <p:par>
                                <p:cTn id="29" presetID="26" presetClass="entr" presetSubtype="0" fill="hold" grpId="0" nodeType="withEffect">
                                  <p:stCondLst>
                                    <p:cond delay="0"/>
                                  </p:stCondLst>
                                  <p:iterate type="lt">
                                    <p:tmPct val="10000"/>
                                  </p:iterate>
                                  <p:childTnLst>
                                    <p:set>
                                      <p:cBhvr>
                                        <p:cTn id="30" dur="1" fill="hold">
                                          <p:stCondLst>
                                            <p:cond delay="0"/>
                                          </p:stCondLst>
                                        </p:cTn>
                                        <p:tgtEl>
                                          <p:spTgt spid="2"/>
                                        </p:tgtEl>
                                        <p:attrNameLst>
                                          <p:attrName>style.visibility</p:attrName>
                                        </p:attrNameLst>
                                      </p:cBhvr>
                                      <p:to>
                                        <p:strVal val="visible"/>
                                      </p:to>
                                    </p:set>
                                    <p:animEffect transition="in" filter="wipe(down)">
                                      <p:cBhvr>
                                        <p:cTn id="31" dur="580">
                                          <p:stCondLst>
                                            <p:cond delay="0"/>
                                          </p:stCondLst>
                                        </p:cTn>
                                        <p:tgtEl>
                                          <p:spTgt spid="2"/>
                                        </p:tgtEl>
                                      </p:cBhvr>
                                    </p:animEffect>
                                    <p:anim calcmode="lin" valueType="num">
                                      <p:cBhvr>
                                        <p:cTn id="32"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7" dur="26">
                                          <p:stCondLst>
                                            <p:cond delay="650"/>
                                          </p:stCondLst>
                                        </p:cTn>
                                        <p:tgtEl>
                                          <p:spTgt spid="2"/>
                                        </p:tgtEl>
                                      </p:cBhvr>
                                      <p:to x="100000" y="60000"/>
                                    </p:animScale>
                                    <p:animScale>
                                      <p:cBhvr>
                                        <p:cTn id="38" dur="166" decel="50000">
                                          <p:stCondLst>
                                            <p:cond delay="676"/>
                                          </p:stCondLst>
                                        </p:cTn>
                                        <p:tgtEl>
                                          <p:spTgt spid="2"/>
                                        </p:tgtEl>
                                      </p:cBhvr>
                                      <p:to x="100000" y="100000"/>
                                    </p:animScale>
                                    <p:animScale>
                                      <p:cBhvr>
                                        <p:cTn id="39" dur="26">
                                          <p:stCondLst>
                                            <p:cond delay="1312"/>
                                          </p:stCondLst>
                                        </p:cTn>
                                        <p:tgtEl>
                                          <p:spTgt spid="2"/>
                                        </p:tgtEl>
                                      </p:cBhvr>
                                      <p:to x="100000" y="80000"/>
                                    </p:animScale>
                                    <p:animScale>
                                      <p:cBhvr>
                                        <p:cTn id="40" dur="166" decel="50000">
                                          <p:stCondLst>
                                            <p:cond delay="1338"/>
                                          </p:stCondLst>
                                        </p:cTn>
                                        <p:tgtEl>
                                          <p:spTgt spid="2"/>
                                        </p:tgtEl>
                                      </p:cBhvr>
                                      <p:to x="100000" y="100000"/>
                                    </p:animScale>
                                    <p:animScale>
                                      <p:cBhvr>
                                        <p:cTn id="41" dur="26">
                                          <p:stCondLst>
                                            <p:cond delay="1642"/>
                                          </p:stCondLst>
                                        </p:cTn>
                                        <p:tgtEl>
                                          <p:spTgt spid="2"/>
                                        </p:tgtEl>
                                      </p:cBhvr>
                                      <p:to x="100000" y="90000"/>
                                    </p:animScale>
                                    <p:animScale>
                                      <p:cBhvr>
                                        <p:cTn id="42" dur="166" decel="50000">
                                          <p:stCondLst>
                                            <p:cond delay="1668"/>
                                          </p:stCondLst>
                                        </p:cTn>
                                        <p:tgtEl>
                                          <p:spTgt spid="2"/>
                                        </p:tgtEl>
                                      </p:cBhvr>
                                      <p:to x="100000" y="100000"/>
                                    </p:animScale>
                                    <p:animScale>
                                      <p:cBhvr>
                                        <p:cTn id="43" dur="26">
                                          <p:stCondLst>
                                            <p:cond delay="1808"/>
                                          </p:stCondLst>
                                        </p:cTn>
                                        <p:tgtEl>
                                          <p:spTgt spid="2"/>
                                        </p:tgtEl>
                                      </p:cBhvr>
                                      <p:to x="100000" y="95000"/>
                                    </p:animScale>
                                    <p:animScale>
                                      <p:cBhvr>
                                        <p:cTn id="44"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reate a presentation in PowerPoint - Microsoft Support - Google Chrome"/>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48409" t="37901" r="22734" b="22903"/>
          <a:stretch/>
        </p:blipFill>
        <p:spPr>
          <a:xfrm>
            <a:off x="1219200" y="1428750"/>
            <a:ext cx="3124200" cy="2362200"/>
          </a:xfrm>
        </p:spPr>
      </p:pic>
      <p:sp>
        <p:nvSpPr>
          <p:cNvPr id="3" name="Text Placeholder 2"/>
          <p:cNvSpPr>
            <a:spLocks noGrp="1"/>
          </p:cNvSpPr>
          <p:nvPr>
            <p:ph type="body" idx="2"/>
          </p:nvPr>
        </p:nvSpPr>
        <p:spPr>
          <a:xfrm>
            <a:off x="4953000" y="1733550"/>
            <a:ext cx="4114800" cy="2438400"/>
          </a:xfrm>
        </p:spPr>
        <p:txBody>
          <a:bodyPr>
            <a:normAutofit fontScale="92500"/>
          </a:bodyPr>
          <a:lstStyle/>
          <a:p>
            <a:r>
              <a:rPr lang="en-US" dirty="0">
                <a:solidFill>
                  <a:schemeClr val="bg1"/>
                </a:solidFill>
              </a:rPr>
              <a:t>1. In the thumbnails on the left pane, select the slide you want your new slide to follow.</a:t>
            </a:r>
          </a:p>
          <a:p>
            <a:r>
              <a:rPr lang="en-US" dirty="0">
                <a:solidFill>
                  <a:schemeClr val="bg1"/>
                </a:solidFill>
              </a:rPr>
              <a:t>2.In the </a:t>
            </a:r>
            <a:r>
              <a:rPr lang="en-US" b="1" dirty="0">
                <a:solidFill>
                  <a:schemeClr val="bg1"/>
                </a:solidFill>
              </a:rPr>
              <a:t>Home</a:t>
            </a:r>
            <a:r>
              <a:rPr lang="en-US" dirty="0">
                <a:solidFill>
                  <a:schemeClr val="bg1"/>
                </a:solidFill>
              </a:rPr>
              <a:t> tab, in the </a:t>
            </a:r>
            <a:r>
              <a:rPr lang="en-US" b="1" dirty="0">
                <a:solidFill>
                  <a:schemeClr val="bg1"/>
                </a:solidFill>
              </a:rPr>
              <a:t>Slides</a:t>
            </a:r>
            <a:r>
              <a:rPr lang="en-US" dirty="0">
                <a:solidFill>
                  <a:schemeClr val="bg1"/>
                </a:solidFill>
              </a:rPr>
              <a:t> section, select </a:t>
            </a:r>
            <a:r>
              <a:rPr lang="en-US" b="1" dirty="0">
                <a:solidFill>
                  <a:schemeClr val="bg1"/>
                </a:solidFill>
              </a:rPr>
              <a:t>New Slide</a:t>
            </a:r>
            <a:r>
              <a:rPr lang="en-US" dirty="0">
                <a:solidFill>
                  <a:schemeClr val="bg1"/>
                </a:solidFill>
              </a:rPr>
              <a:t>.</a:t>
            </a:r>
          </a:p>
          <a:p>
            <a:r>
              <a:rPr lang="en-US" dirty="0">
                <a:solidFill>
                  <a:schemeClr val="bg1"/>
                </a:solidFill>
              </a:rPr>
              <a:t>3.In the </a:t>
            </a:r>
            <a:r>
              <a:rPr lang="en-US" b="1" dirty="0">
                <a:solidFill>
                  <a:schemeClr val="bg1"/>
                </a:solidFill>
              </a:rPr>
              <a:t>Slides </a:t>
            </a:r>
            <a:r>
              <a:rPr lang="en-US" dirty="0">
                <a:solidFill>
                  <a:schemeClr val="bg1"/>
                </a:solidFill>
              </a:rPr>
              <a:t>section, select </a:t>
            </a:r>
            <a:r>
              <a:rPr lang="en-US" b="1" dirty="0">
                <a:solidFill>
                  <a:schemeClr val="bg1"/>
                </a:solidFill>
              </a:rPr>
              <a:t>Layout</a:t>
            </a:r>
            <a:r>
              <a:rPr lang="en-US" dirty="0">
                <a:solidFill>
                  <a:schemeClr val="bg1"/>
                </a:solidFill>
              </a:rPr>
              <a:t>, and then select the layout you want from the menu.</a:t>
            </a:r>
          </a:p>
          <a:p>
            <a:endParaRPr lang="en-US" dirty="0">
              <a:solidFill>
                <a:schemeClr val="bg1"/>
              </a:solidFill>
            </a:endParaRPr>
          </a:p>
        </p:txBody>
      </p:sp>
      <p:sp>
        <p:nvSpPr>
          <p:cNvPr id="4" name="Title 3"/>
          <p:cNvSpPr>
            <a:spLocks noGrp="1"/>
          </p:cNvSpPr>
          <p:nvPr>
            <p:ph type="title"/>
          </p:nvPr>
        </p:nvSpPr>
        <p:spPr>
          <a:xfrm>
            <a:off x="5181600" y="1123950"/>
            <a:ext cx="2133600" cy="685800"/>
          </a:xfrm>
        </p:spPr>
        <p:txBody>
          <a:bodyPr>
            <a:normAutofit/>
          </a:bodyPr>
          <a:lstStyle/>
          <a:p>
            <a:r>
              <a:rPr lang="en-US" b="0" u="sng" dirty="0">
                <a:solidFill>
                  <a:schemeClr val="bg1"/>
                </a:solidFill>
              </a:rPr>
              <a:t>Add a slide</a:t>
            </a:r>
            <a:br>
              <a:rPr lang="en-US" b="0" u="sng" dirty="0">
                <a:solidFill>
                  <a:schemeClr val="bg1"/>
                </a:solidFill>
              </a:rPr>
            </a:br>
            <a:endParaRPr lang="en-US" b="0" u="sng" dirty="0">
              <a:solidFill>
                <a:schemeClr val="bg1"/>
              </a:solidFill>
            </a:endParaRPr>
          </a:p>
        </p:txBody>
      </p:sp>
    </p:spTree>
    <p:extLst>
      <p:ext uri="{BB962C8B-B14F-4D97-AF65-F5344CB8AC3E}">
        <p14:creationId xmlns:p14="http://schemas.microsoft.com/office/powerpoint/2010/main" val="361008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iterate type="lt">
                                    <p:tmPct val="10000"/>
                                  </p:iterate>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iterate type="lt">
                                    <p:tmPct val="5000"/>
                                  </p:iterate>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iterate type="lt">
                                    <p:tmPct val="5000"/>
                                  </p:iterate>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p:cTn id="2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30" dur="10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iterate type="lt">
                                    <p:tmPct val="5000"/>
                                  </p:iterate>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p:cTn id="35"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9550"/>
            <a:ext cx="9144000" cy="1847850"/>
          </a:xfrm>
        </p:spPr>
        <p:txBody>
          <a:bodyPr>
            <a:normAutofit/>
          </a:bodyPr>
          <a:lstStyle/>
          <a:p>
            <a:r>
              <a:rPr lang="en-US" sz="2000" b="1" u="sng" spc="0" dirty="0">
                <a:solidFill>
                  <a:schemeClr val="bg1"/>
                </a:solidFill>
                <a:effectLst/>
              </a:rPr>
              <a:t>Insert a new slide</a:t>
            </a:r>
            <a:br>
              <a:rPr lang="en-US" sz="2000" b="1" u="sng" spc="0" dirty="0">
                <a:solidFill>
                  <a:schemeClr val="bg1"/>
                </a:solidFill>
                <a:effectLst/>
              </a:rPr>
            </a:br>
            <a:br>
              <a:rPr lang="en-US" sz="2000" b="1" spc="0" dirty="0">
                <a:solidFill>
                  <a:schemeClr val="bg1"/>
                </a:solidFill>
                <a:effectLst/>
              </a:rPr>
            </a:br>
            <a:r>
              <a:rPr lang="en-US" sz="2000" b="1" spc="0" dirty="0">
                <a:solidFill>
                  <a:schemeClr val="bg1"/>
                </a:solidFill>
                <a:effectLst/>
              </a:rPr>
              <a:t>1.  on the home tab, click the bottom half of new slide, and pick a slide layout.</a:t>
            </a:r>
            <a:endParaRPr lang="en-US" dirty="0"/>
          </a:p>
        </p:txBody>
      </p:sp>
      <p:pic>
        <p:nvPicPr>
          <p:cNvPr id="3" name="Picture 2" descr="Basic tasks for creating a PowerPoint presentation - Microsoft Support - Google Chrome"/>
          <p:cNvPicPr>
            <a:picLocks noChangeAspect="1"/>
          </p:cNvPicPr>
          <p:nvPr/>
        </p:nvPicPr>
        <p:blipFill rotWithShape="1">
          <a:blip r:embed="rId2">
            <a:extLst>
              <a:ext uri="{28A0092B-C50C-407E-A947-70E740481C1C}">
                <a14:useLocalDpi xmlns:a14="http://schemas.microsoft.com/office/drawing/2010/main" val="0"/>
              </a:ext>
            </a:extLst>
          </a:blip>
          <a:srcRect l="16285" t="41770" r="66176" b="41352"/>
          <a:stretch/>
        </p:blipFill>
        <p:spPr>
          <a:xfrm>
            <a:off x="2057400" y="2196548"/>
            <a:ext cx="3856383" cy="1928191"/>
          </a:xfrm>
          <a:prstGeom prst="rect">
            <a:avLst/>
          </a:prstGeom>
        </p:spPr>
      </p:pic>
    </p:spTree>
    <p:extLst>
      <p:ext uri="{BB962C8B-B14F-4D97-AF65-F5344CB8AC3E}">
        <p14:creationId xmlns:p14="http://schemas.microsoft.com/office/powerpoint/2010/main" val="334401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reate a presentation in PowerPoint - Microsoft Support - Google Chrome"/>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48859" t="34080" r="20815" b="34612"/>
          <a:stretch/>
        </p:blipFill>
        <p:spPr>
          <a:xfrm>
            <a:off x="609600" y="1123950"/>
            <a:ext cx="3733800" cy="2819400"/>
          </a:xfrm>
        </p:spPr>
      </p:pic>
      <p:sp>
        <p:nvSpPr>
          <p:cNvPr id="3" name="Text Placeholder 2"/>
          <p:cNvSpPr>
            <a:spLocks noGrp="1"/>
          </p:cNvSpPr>
          <p:nvPr>
            <p:ph type="body" idx="2"/>
          </p:nvPr>
        </p:nvSpPr>
        <p:spPr>
          <a:xfrm>
            <a:off x="4800600" y="1200150"/>
            <a:ext cx="4267200" cy="3733800"/>
          </a:xfrm>
        </p:spPr>
        <p:txBody>
          <a:bodyPr/>
          <a:lstStyle/>
          <a:p>
            <a:r>
              <a:rPr lang="en-US" dirty="0">
                <a:solidFill>
                  <a:schemeClr val="bg1"/>
                </a:solidFill>
              </a:rPr>
              <a:t>1. Place the cursor inside a text box, and then type something.</a:t>
            </a:r>
          </a:p>
          <a:p>
            <a:r>
              <a:rPr lang="en-US" dirty="0">
                <a:solidFill>
                  <a:schemeClr val="bg1"/>
                </a:solidFill>
              </a:rPr>
              <a:t>2. Select the text, and then select one or more options from the </a:t>
            </a:r>
            <a:r>
              <a:rPr lang="en-US" b="1" dirty="0">
                <a:solidFill>
                  <a:schemeClr val="bg1"/>
                </a:solidFill>
              </a:rPr>
              <a:t>Font </a:t>
            </a:r>
            <a:r>
              <a:rPr lang="en-US" dirty="0">
                <a:solidFill>
                  <a:schemeClr val="bg1"/>
                </a:solidFill>
              </a:rPr>
              <a:t>section of  the </a:t>
            </a:r>
            <a:r>
              <a:rPr lang="en-US" b="1" dirty="0">
                <a:solidFill>
                  <a:schemeClr val="bg1"/>
                </a:solidFill>
              </a:rPr>
              <a:t>Home</a:t>
            </a:r>
            <a:r>
              <a:rPr lang="en-US" dirty="0">
                <a:solidFill>
                  <a:schemeClr val="bg1"/>
                </a:solidFill>
              </a:rPr>
              <a:t> tab, such as </a:t>
            </a:r>
            <a:r>
              <a:rPr lang="en-US" b="1" dirty="0">
                <a:solidFill>
                  <a:schemeClr val="bg1"/>
                </a:solidFill>
              </a:rPr>
              <a:t>Font</a:t>
            </a:r>
            <a:r>
              <a:rPr lang="en-US" dirty="0">
                <a:solidFill>
                  <a:schemeClr val="bg1"/>
                </a:solidFill>
              </a:rPr>
              <a:t>, </a:t>
            </a:r>
            <a:r>
              <a:rPr lang="en-US" b="1" dirty="0">
                <a:solidFill>
                  <a:schemeClr val="bg1"/>
                </a:solidFill>
              </a:rPr>
              <a:t>Increase Font Size</a:t>
            </a:r>
            <a:r>
              <a:rPr lang="en-US" dirty="0">
                <a:solidFill>
                  <a:schemeClr val="bg1"/>
                </a:solidFill>
              </a:rPr>
              <a:t>, </a:t>
            </a:r>
            <a:r>
              <a:rPr lang="en-US" b="1" dirty="0">
                <a:solidFill>
                  <a:schemeClr val="bg1"/>
                </a:solidFill>
              </a:rPr>
              <a:t>Decrease Font Size</a:t>
            </a:r>
            <a:r>
              <a:rPr lang="en-US" dirty="0">
                <a:solidFill>
                  <a:schemeClr val="bg1"/>
                </a:solidFill>
              </a:rPr>
              <a:t>, </a:t>
            </a:r>
            <a:r>
              <a:rPr lang="en-US" b="1" dirty="0">
                <a:solidFill>
                  <a:schemeClr val="bg1"/>
                </a:solidFill>
              </a:rPr>
              <a:t>Bold</a:t>
            </a:r>
            <a:r>
              <a:rPr lang="en-US" dirty="0">
                <a:solidFill>
                  <a:schemeClr val="bg1"/>
                </a:solidFill>
              </a:rPr>
              <a:t>, </a:t>
            </a:r>
            <a:r>
              <a:rPr lang="en-US" b="1" dirty="0">
                <a:solidFill>
                  <a:schemeClr val="bg1"/>
                </a:solidFill>
              </a:rPr>
              <a:t>Italic</a:t>
            </a:r>
            <a:r>
              <a:rPr lang="en-US" dirty="0">
                <a:solidFill>
                  <a:schemeClr val="bg1"/>
                </a:solidFill>
              </a:rPr>
              <a:t>, </a:t>
            </a:r>
            <a:r>
              <a:rPr lang="en-US" b="1" dirty="0">
                <a:solidFill>
                  <a:schemeClr val="bg1"/>
                </a:solidFill>
              </a:rPr>
              <a:t>Underline</a:t>
            </a:r>
            <a:r>
              <a:rPr lang="en-US" dirty="0">
                <a:solidFill>
                  <a:schemeClr val="bg1"/>
                </a:solidFill>
              </a:rPr>
              <a:t>, etc.</a:t>
            </a:r>
          </a:p>
          <a:p>
            <a:r>
              <a:rPr lang="en-US" dirty="0">
                <a:solidFill>
                  <a:schemeClr val="bg1"/>
                </a:solidFill>
              </a:rPr>
              <a:t>3. To create bulleted or numbered lists, select the text, and then select </a:t>
            </a:r>
            <a:r>
              <a:rPr lang="en-US" b="1" dirty="0">
                <a:solidFill>
                  <a:schemeClr val="bg1"/>
                </a:solidFill>
              </a:rPr>
              <a:t>Bullets</a:t>
            </a:r>
            <a:r>
              <a:rPr lang="en-US" dirty="0">
                <a:solidFill>
                  <a:schemeClr val="bg1"/>
                </a:solidFill>
              </a:rPr>
              <a:t> or </a:t>
            </a:r>
            <a:r>
              <a:rPr lang="en-US" b="1" dirty="0">
                <a:solidFill>
                  <a:schemeClr val="bg1"/>
                </a:solidFill>
              </a:rPr>
              <a:t>Numbering</a:t>
            </a:r>
            <a:r>
              <a:rPr lang="en-US" dirty="0">
                <a:solidFill>
                  <a:schemeClr val="bg1"/>
                </a:solidFill>
              </a:rPr>
              <a:t>.</a:t>
            </a:r>
          </a:p>
          <a:p>
            <a:endParaRPr lang="en-US" dirty="0">
              <a:solidFill>
                <a:schemeClr val="bg1"/>
              </a:solidFill>
            </a:endParaRPr>
          </a:p>
        </p:txBody>
      </p:sp>
      <p:sp>
        <p:nvSpPr>
          <p:cNvPr id="4" name="Title 3"/>
          <p:cNvSpPr>
            <a:spLocks noGrp="1"/>
          </p:cNvSpPr>
          <p:nvPr>
            <p:ph type="title"/>
          </p:nvPr>
        </p:nvSpPr>
        <p:spPr>
          <a:xfrm>
            <a:off x="4648200" y="342900"/>
            <a:ext cx="4114800" cy="800100"/>
          </a:xfrm>
        </p:spPr>
        <p:txBody>
          <a:bodyPr/>
          <a:lstStyle/>
          <a:p>
            <a:r>
              <a:rPr lang="en-US" b="0" u="sng" dirty="0">
                <a:solidFill>
                  <a:schemeClr val="bg1"/>
                </a:solidFill>
              </a:rPr>
              <a:t>Add and format text</a:t>
            </a:r>
          </a:p>
        </p:txBody>
      </p:sp>
    </p:spTree>
    <p:extLst>
      <p:ext uri="{BB962C8B-B14F-4D97-AF65-F5344CB8AC3E}">
        <p14:creationId xmlns:p14="http://schemas.microsoft.com/office/powerpoint/2010/main" val="275637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iterate type="lt">
                                    <p:tmPct val="10000"/>
                                  </p:iterate>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Vertic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arn(inVertical)">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arn(inVertical)">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reate a presentation in PowerPoint - Microsoft Support - Google Chrome"/>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48296" t="24708" r="22501" b="44670"/>
          <a:stretch/>
        </p:blipFill>
        <p:spPr>
          <a:xfrm>
            <a:off x="533400" y="1123950"/>
            <a:ext cx="3581400" cy="2238789"/>
          </a:xfrm>
        </p:spPr>
      </p:pic>
      <p:sp>
        <p:nvSpPr>
          <p:cNvPr id="3" name="Text Placeholder 2"/>
          <p:cNvSpPr>
            <a:spLocks noGrp="1"/>
          </p:cNvSpPr>
          <p:nvPr>
            <p:ph type="body" idx="2"/>
          </p:nvPr>
        </p:nvSpPr>
        <p:spPr>
          <a:xfrm>
            <a:off x="4724400" y="1200150"/>
            <a:ext cx="4041648" cy="3810000"/>
          </a:xfrm>
        </p:spPr>
        <p:txBody>
          <a:bodyPr/>
          <a:lstStyle/>
          <a:p>
            <a:endParaRPr lang="en-US" dirty="0">
              <a:solidFill>
                <a:schemeClr val="bg1"/>
              </a:solidFill>
            </a:endParaRPr>
          </a:p>
          <a:p>
            <a:r>
              <a:rPr lang="en-US" dirty="0">
                <a:solidFill>
                  <a:schemeClr val="bg1"/>
                </a:solidFill>
              </a:rPr>
              <a:t>1. Go to the </a:t>
            </a:r>
            <a:r>
              <a:rPr lang="en-US" b="1" dirty="0">
                <a:solidFill>
                  <a:schemeClr val="bg1"/>
                </a:solidFill>
              </a:rPr>
              <a:t>Insert</a:t>
            </a:r>
            <a:r>
              <a:rPr lang="en-US" dirty="0">
                <a:solidFill>
                  <a:schemeClr val="bg1"/>
                </a:solidFill>
              </a:rPr>
              <a:t> tab.</a:t>
            </a:r>
          </a:p>
          <a:p>
            <a:r>
              <a:rPr lang="en-US" dirty="0">
                <a:solidFill>
                  <a:schemeClr val="bg1"/>
                </a:solidFill>
              </a:rPr>
              <a:t>2. To add a picture:</a:t>
            </a:r>
          </a:p>
          <a:p>
            <a:br>
              <a:rPr lang="en-US" dirty="0">
                <a:solidFill>
                  <a:schemeClr val="bg1"/>
                </a:solidFill>
              </a:rPr>
            </a:br>
            <a:endParaRPr lang="en-US" dirty="0">
              <a:solidFill>
                <a:schemeClr val="bg1"/>
              </a:solidFill>
            </a:endParaRPr>
          </a:p>
        </p:txBody>
      </p:sp>
      <p:sp>
        <p:nvSpPr>
          <p:cNvPr id="4" name="Title 3"/>
          <p:cNvSpPr>
            <a:spLocks noGrp="1"/>
          </p:cNvSpPr>
          <p:nvPr>
            <p:ph type="title"/>
          </p:nvPr>
        </p:nvSpPr>
        <p:spPr>
          <a:xfrm>
            <a:off x="6781800" y="342899"/>
            <a:ext cx="1981200" cy="400050"/>
          </a:xfrm>
        </p:spPr>
        <p:txBody>
          <a:bodyPr>
            <a:normAutofit fontScale="90000"/>
          </a:bodyPr>
          <a:lstStyle/>
          <a:p>
            <a:r>
              <a:rPr lang="en-US" i="1" u="sng" dirty="0">
                <a:solidFill>
                  <a:schemeClr val="bg1"/>
                </a:solidFill>
              </a:rPr>
              <a:t>INSERT</a:t>
            </a:r>
          </a:p>
        </p:txBody>
      </p:sp>
    </p:spTree>
    <p:extLst>
      <p:ext uri="{BB962C8B-B14F-4D97-AF65-F5344CB8AC3E}">
        <p14:creationId xmlns:p14="http://schemas.microsoft.com/office/powerpoint/2010/main" val="42076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iterate type="lt">
                                    <p:tmPct val="10000"/>
                                  </p:iterate>
                                  <p:childTnLst>
                                    <p:set>
                                      <p:cBhvr>
                                        <p:cTn id="11" dur="1" fill="hold">
                                          <p:stCondLst>
                                            <p:cond delay="0"/>
                                          </p:stCondLst>
                                        </p:cTn>
                                        <p:tgtEl>
                                          <p:spTgt spid="4"/>
                                        </p:tgtEl>
                                        <p:attrNameLst>
                                          <p:attrName>style.visibility</p:attrName>
                                        </p:attrNameLst>
                                      </p:cBhvr>
                                      <p:to>
                                        <p:strVal val="visible"/>
                                      </p:to>
                                    </p:set>
                                    <p:animEffect transition="in" filter="barn(outHorizontal)">
                                      <p:cBhvr>
                                        <p:cTn id="12" dur="500"/>
                                        <p:tgtEl>
                                          <p:spTgt spid="4"/>
                                        </p:tgtEl>
                                      </p:cBhvr>
                                    </p:animEffect>
                                  </p:childTnLst>
                                </p:cTn>
                              </p:par>
                              <p:par>
                                <p:cTn id="13" presetID="16" presetClass="entr" presetSubtype="37" fill="hold" grpId="0" nodeType="withEffect">
                                  <p:stCondLst>
                                    <p:cond delay="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outVertical)">
                                      <p:cBhvr>
                                        <p:cTn id="15" dur="500"/>
                                        <p:tgtEl>
                                          <p:spTgt spid="3">
                                            <p:txEl>
                                              <p:pRg st="1" end="1"/>
                                            </p:txEl>
                                          </p:spTgt>
                                        </p:tgtEl>
                                      </p:cBhvr>
                                    </p:animEffect>
                                  </p:childTnLst>
                                </p:cTn>
                              </p:par>
                              <p:par>
                                <p:cTn id="16" presetID="16" presetClass="entr" presetSubtype="37" fill="hold" grpId="0" nodeType="withEffect">
                                  <p:stCondLst>
                                    <p:cond delay="0"/>
                                  </p:stCondLst>
                                  <p:iterate type="lt">
                                    <p:tmPct val="10000"/>
                                  </p:iterate>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outVertical)">
                                      <p:cBhvr>
                                        <p:cTn id="18" dur="500"/>
                                        <p:tgtEl>
                                          <p:spTgt spid="3">
                                            <p:txEl>
                                              <p:pRg st="2" end="2"/>
                                            </p:txEl>
                                          </p:spTgt>
                                        </p:tgtEl>
                                      </p:cBhvr>
                                    </p:animEffect>
                                  </p:childTnLst>
                                </p:cTn>
                              </p:par>
                              <p:par>
                                <p:cTn id="19" presetID="16" presetClass="entr" presetSubtype="37" fill="hold" grpId="0" nodeType="withEffect">
                                  <p:stCondLst>
                                    <p:cond delay="0"/>
                                  </p:stCondLst>
                                  <p:iterate type="lt">
                                    <p:tmPct val="10000"/>
                                  </p:iterate>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outVertical)">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6261" y="17393"/>
            <a:ext cx="9077739" cy="2571750"/>
          </a:xfrm>
        </p:spPr>
        <p:txBody>
          <a:bodyPr>
            <a:normAutofit/>
          </a:bodyPr>
          <a:lstStyle/>
          <a:p>
            <a:r>
              <a:rPr lang="en-US" sz="3600" dirty="0">
                <a:solidFill>
                  <a:schemeClr val="bg1"/>
                </a:solidFill>
                <a:effectLst/>
              </a:rPr>
              <a:t>1.</a:t>
            </a:r>
            <a:r>
              <a:rPr lang="en-US" sz="2400" dirty="0">
                <a:solidFill>
                  <a:schemeClr val="bg1"/>
                </a:solidFill>
                <a:effectLst/>
              </a:rPr>
              <a:t>On the </a:t>
            </a:r>
            <a:r>
              <a:rPr lang="en-US" sz="2400" b="1" dirty="0">
                <a:solidFill>
                  <a:schemeClr val="bg1"/>
                </a:solidFill>
                <a:effectLst/>
              </a:rPr>
              <a:t>file</a:t>
            </a:r>
            <a:r>
              <a:rPr lang="en-US" sz="2400" dirty="0">
                <a:solidFill>
                  <a:schemeClr val="bg1"/>
                </a:solidFill>
                <a:effectLst/>
              </a:rPr>
              <a:t> tab of the ribbon, select </a:t>
            </a:r>
            <a:r>
              <a:rPr lang="en-US" sz="2400" b="1" dirty="0">
                <a:solidFill>
                  <a:schemeClr val="bg1"/>
                </a:solidFill>
                <a:effectLst/>
              </a:rPr>
              <a:t>new</a:t>
            </a:r>
            <a:r>
              <a:rPr lang="en-US" sz="2400" dirty="0">
                <a:solidFill>
                  <a:schemeClr val="bg1"/>
                </a:solidFill>
                <a:effectLst/>
              </a:rPr>
              <a:t>, and then choose a theme.</a:t>
            </a:r>
            <a:br>
              <a:rPr lang="en-US" sz="2400" dirty="0">
                <a:solidFill>
                  <a:schemeClr val="bg1"/>
                </a:solidFill>
                <a:effectLst/>
              </a:rPr>
            </a:br>
            <a:r>
              <a:rPr lang="en-US" sz="2400" dirty="0">
                <a:solidFill>
                  <a:schemeClr val="bg1"/>
                </a:solidFill>
                <a:effectLst/>
              </a:rPr>
              <a:t>Powerpoint shows you a preview of the theme, with four color variations to choose from on the right side.</a:t>
            </a:r>
            <a:br>
              <a:rPr lang="en-US" sz="2400" dirty="0">
                <a:solidFill>
                  <a:schemeClr val="bg1"/>
                </a:solidFill>
                <a:effectLst/>
              </a:rPr>
            </a:br>
            <a:r>
              <a:rPr lang="en-US" sz="2400" dirty="0">
                <a:solidFill>
                  <a:schemeClr val="bg1"/>
                </a:solidFill>
                <a:effectLst/>
              </a:rPr>
              <a:t>2. Click </a:t>
            </a:r>
            <a:r>
              <a:rPr lang="en-US" sz="2400" b="1" dirty="0">
                <a:solidFill>
                  <a:schemeClr val="bg1"/>
                </a:solidFill>
                <a:effectLst/>
              </a:rPr>
              <a:t>create</a:t>
            </a:r>
            <a:r>
              <a:rPr lang="en-US" sz="2400" dirty="0">
                <a:solidFill>
                  <a:schemeClr val="bg1"/>
                </a:solidFill>
                <a:effectLst/>
              </a:rPr>
              <a:t>, or pick a color variation and then click </a:t>
            </a:r>
            <a:r>
              <a:rPr lang="en-US" sz="2400" b="1" dirty="0">
                <a:solidFill>
                  <a:schemeClr val="bg1"/>
                </a:solidFill>
                <a:effectLst/>
              </a:rPr>
              <a:t>create</a:t>
            </a:r>
            <a:r>
              <a:rPr lang="en-US" sz="2400" dirty="0">
                <a:solidFill>
                  <a:schemeClr val="bg1"/>
                </a:solidFill>
                <a:effectLst/>
              </a:rPr>
              <a:t>.</a:t>
            </a:r>
            <a:endParaRPr lang="en-US" sz="2400" dirty="0">
              <a:solidFill>
                <a:schemeClr val="bg1"/>
              </a:solidFill>
            </a:endParaRPr>
          </a:p>
        </p:txBody>
      </p:sp>
      <p:pic>
        <p:nvPicPr>
          <p:cNvPr id="11" name="Picture 10" descr="Basic tasks for creating a PowerPoint presentation - Microsoft Support - Google Chrome"/>
          <p:cNvPicPr>
            <a:picLocks noChangeAspect="1"/>
          </p:cNvPicPr>
          <p:nvPr/>
        </p:nvPicPr>
        <p:blipFill rotWithShape="1">
          <a:blip r:embed="rId2">
            <a:extLst>
              <a:ext uri="{28A0092B-C50C-407E-A947-70E740481C1C}">
                <a14:useLocalDpi xmlns:a14="http://schemas.microsoft.com/office/drawing/2010/main" val="0"/>
              </a:ext>
            </a:extLst>
          </a:blip>
          <a:srcRect l="15820" t="57585" r="42676" b="13623"/>
          <a:stretch/>
        </p:blipFill>
        <p:spPr>
          <a:xfrm>
            <a:off x="2209800" y="2647950"/>
            <a:ext cx="4876800" cy="2362200"/>
          </a:xfrm>
          <a:prstGeom prst="rect">
            <a:avLst/>
          </a:prstGeom>
        </p:spPr>
      </p:pic>
    </p:spTree>
    <p:extLst>
      <p:ext uri="{BB962C8B-B14F-4D97-AF65-F5344CB8AC3E}">
        <p14:creationId xmlns:p14="http://schemas.microsoft.com/office/powerpoint/2010/main" val="87180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grpId="0" nodeType="click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anim calcmode="lin" valueType="num">
                                      <p:cBhvr>
                                        <p:cTn id="10" dur="500" fill="hold"/>
                                        <p:tgtEl>
                                          <p:spTgt spid="10"/>
                                        </p:tgtEl>
                                        <p:attrNameLst>
                                          <p:attrName>ppt_x</p:attrName>
                                        </p:attrNameLst>
                                      </p:cBhvr>
                                      <p:tavLst>
                                        <p:tav tm="0">
                                          <p:val>
                                            <p:fltVal val="0.5"/>
                                          </p:val>
                                        </p:tav>
                                        <p:tav tm="100000">
                                          <p:val>
                                            <p:strVal val="#ppt_x"/>
                                          </p:val>
                                        </p:tav>
                                      </p:tavLst>
                                    </p:anim>
                                    <p:anim calcmode="lin" valueType="num">
                                      <p:cBhvr>
                                        <p:cTn id="11" dur="500" fill="hold"/>
                                        <p:tgtEl>
                                          <p:spTgt spid="10"/>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ircle(in)">
                                      <p:cBhvr>
                                        <p:cTn id="16"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2228850"/>
          </a:xfrm>
        </p:spPr>
        <p:txBody>
          <a:bodyPr>
            <a:noAutofit/>
          </a:bodyPr>
          <a:lstStyle/>
          <a:p>
            <a:br>
              <a:rPr lang="en-US" sz="2400" dirty="0">
                <a:solidFill>
                  <a:schemeClr val="bg1"/>
                </a:solidFill>
                <a:effectLst/>
              </a:rPr>
            </a:br>
            <a:r>
              <a:rPr lang="en-US" sz="2400" dirty="0">
                <a:solidFill>
                  <a:schemeClr val="bg1"/>
                </a:solidFill>
                <a:effectLst/>
              </a:rPr>
              <a:t>  </a:t>
            </a:r>
            <a:br>
              <a:rPr lang="en-US" sz="2400" dirty="0">
                <a:solidFill>
                  <a:schemeClr val="bg1"/>
                </a:solidFill>
                <a:effectLst/>
              </a:rPr>
            </a:br>
            <a:br>
              <a:rPr lang="en-US" sz="2400" dirty="0">
                <a:solidFill>
                  <a:schemeClr val="bg1"/>
                </a:solidFill>
                <a:effectLst/>
              </a:rPr>
            </a:br>
            <a:r>
              <a:rPr lang="en-US" sz="2400" dirty="0">
                <a:solidFill>
                  <a:schemeClr val="bg1"/>
                </a:solidFill>
                <a:effectLst/>
              </a:rPr>
              <a:t>       1 . Select a text placeholder, and begin typing.</a:t>
            </a:r>
            <a:br>
              <a:rPr lang="en-US" sz="2400" dirty="0">
                <a:solidFill>
                  <a:schemeClr val="bg1"/>
                </a:solidFill>
                <a:effectLst/>
              </a:rPr>
            </a:br>
            <a:endParaRPr lang="en-US" sz="2400" dirty="0">
              <a:solidFill>
                <a:schemeClr val="bg1"/>
              </a:solidFill>
            </a:endParaRPr>
          </a:p>
        </p:txBody>
      </p:sp>
      <p:pic>
        <p:nvPicPr>
          <p:cNvPr id="3" name="Picture 2" descr="Basic tasks for creating a PowerPoint presentation - Microsoft Support - Google Chrome"/>
          <p:cNvPicPr>
            <a:picLocks noChangeAspect="1"/>
          </p:cNvPicPr>
          <p:nvPr/>
        </p:nvPicPr>
        <p:blipFill rotWithShape="1">
          <a:blip r:embed="rId2">
            <a:extLst>
              <a:ext uri="{28A0092B-C50C-407E-A947-70E740481C1C}">
                <a14:useLocalDpi xmlns:a14="http://schemas.microsoft.com/office/drawing/2010/main" val="0"/>
              </a:ext>
            </a:extLst>
          </a:blip>
          <a:srcRect l="11983" t="38261" r="64416" b="37778"/>
          <a:stretch/>
        </p:blipFill>
        <p:spPr>
          <a:xfrm>
            <a:off x="1828800" y="2343150"/>
            <a:ext cx="4876800" cy="2057400"/>
          </a:xfrm>
          <a:prstGeom prst="rect">
            <a:avLst/>
          </a:prstGeom>
        </p:spPr>
      </p:pic>
    </p:spTree>
    <p:extLst>
      <p:ext uri="{BB962C8B-B14F-4D97-AF65-F5344CB8AC3E}">
        <p14:creationId xmlns:p14="http://schemas.microsoft.com/office/powerpoint/2010/main" val="45461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45"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2000"/>
                                        <p:tgtEl>
                                          <p:spTgt spid="3"/>
                                        </p:tgtEl>
                                      </p:cBhvr>
                                    </p:animEffect>
                                    <p:anim calcmode="lin" valueType="num">
                                      <p:cBhvr>
                                        <p:cTn id="24" dur="2000" fill="hold"/>
                                        <p:tgtEl>
                                          <p:spTgt spid="3"/>
                                        </p:tgtEl>
                                        <p:attrNameLst>
                                          <p:attrName>ppt_w</p:attrName>
                                        </p:attrNameLst>
                                      </p:cBhvr>
                                      <p:tavLst>
                                        <p:tav tm="0" fmla="#ppt_w*sin(2.5*pi*$)">
                                          <p:val>
                                            <p:fltVal val="0"/>
                                          </p:val>
                                        </p:tav>
                                        <p:tav tm="100000">
                                          <p:val>
                                            <p:fltVal val="1"/>
                                          </p:val>
                                        </p:tav>
                                      </p:tavLst>
                                    </p:anim>
                                    <p:anim calcmode="lin" valueType="num">
                                      <p:cBhvr>
                                        <p:cTn id="25"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8229600" cy="2000250"/>
          </a:xfrm>
        </p:spPr>
        <p:txBody>
          <a:bodyPr>
            <a:noAutofit/>
          </a:bodyPr>
          <a:lstStyle/>
          <a:p>
            <a:br>
              <a:rPr lang="en-US" sz="2400" b="1" dirty="0">
                <a:solidFill>
                  <a:schemeClr val="bg1"/>
                </a:solidFill>
                <a:effectLst/>
              </a:rPr>
            </a:br>
            <a:r>
              <a:rPr lang="en-US" sz="2400" b="1" dirty="0">
                <a:solidFill>
                  <a:schemeClr val="bg1"/>
                </a:solidFill>
                <a:effectLst/>
              </a:rPr>
              <a:t>1. Select the text.</a:t>
            </a:r>
            <a:br>
              <a:rPr lang="en-US" sz="2400" b="1" dirty="0">
                <a:solidFill>
                  <a:schemeClr val="bg1"/>
                </a:solidFill>
                <a:effectLst/>
              </a:rPr>
            </a:br>
            <a:r>
              <a:rPr lang="en-US" sz="2400" b="1" dirty="0">
                <a:solidFill>
                  <a:schemeClr val="bg1"/>
                </a:solidFill>
                <a:effectLst/>
              </a:rPr>
              <a:t>2. Under Drawing Tools, choose Format.</a:t>
            </a:r>
            <a:br>
              <a:rPr lang="en-US" sz="2400" b="1" dirty="0">
                <a:solidFill>
                  <a:schemeClr val="bg1"/>
                </a:solidFill>
                <a:effectLst/>
              </a:rPr>
            </a:br>
            <a:br>
              <a:rPr lang="en-US" sz="2400" b="1" dirty="0">
                <a:solidFill>
                  <a:schemeClr val="bg1"/>
                </a:solidFill>
              </a:rPr>
            </a:br>
            <a:endParaRPr lang="en-US" sz="2400" b="1" dirty="0">
              <a:solidFill>
                <a:schemeClr val="bg1"/>
              </a:solidFill>
            </a:endParaRPr>
          </a:p>
        </p:txBody>
      </p:sp>
      <p:pic>
        <p:nvPicPr>
          <p:cNvPr id="3" name="Picture 2" descr="Basic tasks for creating a PowerPoint presentation - Microsoft Support - Google Chrome"/>
          <p:cNvPicPr>
            <a:picLocks noChangeAspect="1"/>
          </p:cNvPicPr>
          <p:nvPr/>
        </p:nvPicPr>
        <p:blipFill rotWithShape="1">
          <a:blip r:embed="rId2">
            <a:extLst>
              <a:ext uri="{28A0092B-C50C-407E-A947-70E740481C1C}">
                <a14:useLocalDpi xmlns:a14="http://schemas.microsoft.com/office/drawing/2010/main" val="0"/>
              </a:ext>
            </a:extLst>
          </a:blip>
          <a:srcRect l="15935" t="42126" r="43955" b="41449"/>
          <a:stretch/>
        </p:blipFill>
        <p:spPr>
          <a:xfrm>
            <a:off x="1888434" y="2876550"/>
            <a:ext cx="4419600" cy="1548020"/>
          </a:xfrm>
          <a:prstGeom prst="rect">
            <a:avLst/>
          </a:prstGeom>
        </p:spPr>
      </p:pic>
    </p:spTree>
    <p:extLst>
      <p:ext uri="{BB962C8B-B14F-4D97-AF65-F5344CB8AC3E}">
        <p14:creationId xmlns:p14="http://schemas.microsoft.com/office/powerpoint/2010/main" val="395750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80">
                                          <p:stCondLst>
                                            <p:cond delay="0"/>
                                          </p:stCondLst>
                                        </p:cTn>
                                        <p:tgtEl>
                                          <p:spTgt spid="3"/>
                                        </p:tgtEl>
                                      </p:cBhvr>
                                    </p:animEffect>
                                    <p:anim calcmode="lin" valueType="num">
                                      <p:cBhvr>
                                        <p:cTn id="2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gtEl>
                                      </p:cBhvr>
                                      <p:to x="100000" y="60000"/>
                                    </p:animScale>
                                    <p:animScale>
                                      <p:cBhvr>
                                        <p:cTn id="32" dur="166" decel="50000">
                                          <p:stCondLst>
                                            <p:cond delay="676"/>
                                          </p:stCondLst>
                                        </p:cTn>
                                        <p:tgtEl>
                                          <p:spTgt spid="3"/>
                                        </p:tgtEl>
                                      </p:cBhvr>
                                      <p:to x="100000" y="100000"/>
                                    </p:animScale>
                                    <p:animScale>
                                      <p:cBhvr>
                                        <p:cTn id="33" dur="26">
                                          <p:stCondLst>
                                            <p:cond delay="1312"/>
                                          </p:stCondLst>
                                        </p:cTn>
                                        <p:tgtEl>
                                          <p:spTgt spid="3"/>
                                        </p:tgtEl>
                                      </p:cBhvr>
                                      <p:to x="100000" y="80000"/>
                                    </p:animScale>
                                    <p:animScale>
                                      <p:cBhvr>
                                        <p:cTn id="34" dur="166" decel="50000">
                                          <p:stCondLst>
                                            <p:cond delay="1338"/>
                                          </p:stCondLst>
                                        </p:cTn>
                                        <p:tgtEl>
                                          <p:spTgt spid="3"/>
                                        </p:tgtEl>
                                      </p:cBhvr>
                                      <p:to x="100000" y="100000"/>
                                    </p:animScale>
                                    <p:animScale>
                                      <p:cBhvr>
                                        <p:cTn id="35" dur="26">
                                          <p:stCondLst>
                                            <p:cond delay="1642"/>
                                          </p:stCondLst>
                                        </p:cTn>
                                        <p:tgtEl>
                                          <p:spTgt spid="3"/>
                                        </p:tgtEl>
                                      </p:cBhvr>
                                      <p:to x="100000" y="90000"/>
                                    </p:animScale>
                                    <p:animScale>
                                      <p:cBhvr>
                                        <p:cTn id="36" dur="166" decel="50000">
                                          <p:stCondLst>
                                            <p:cond delay="1668"/>
                                          </p:stCondLst>
                                        </p:cTn>
                                        <p:tgtEl>
                                          <p:spTgt spid="3"/>
                                        </p:tgtEl>
                                      </p:cBhvr>
                                      <p:to x="100000" y="100000"/>
                                    </p:animScale>
                                    <p:animScale>
                                      <p:cBhvr>
                                        <p:cTn id="37" dur="26">
                                          <p:stCondLst>
                                            <p:cond delay="1808"/>
                                          </p:stCondLst>
                                        </p:cTn>
                                        <p:tgtEl>
                                          <p:spTgt spid="3"/>
                                        </p:tgtEl>
                                      </p:cBhvr>
                                      <p:to x="100000" y="95000"/>
                                    </p:animScale>
                                    <p:animScale>
                                      <p:cBhvr>
                                        <p:cTn id="38"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168</TotalTime>
  <Words>609</Words>
  <Application>Microsoft Office PowerPoint</Application>
  <PresentationFormat>On-screen Show (16:9)</PresentationFormat>
  <Paragraphs>28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Constantia</vt:lpstr>
      <vt:lpstr>Wingdings 2</vt:lpstr>
      <vt:lpstr>Paper</vt:lpstr>
      <vt:lpstr>PowerPoint Presentation</vt:lpstr>
      <vt:lpstr>1.Openpowerpoint 2.In the left pane , select new 3.Select an option: </vt:lpstr>
      <vt:lpstr>Add a slide </vt:lpstr>
      <vt:lpstr>Insert a new slide  1.  on the home tab, click the bottom half of new slide, and pick a slide layout.</vt:lpstr>
      <vt:lpstr>Add and format text</vt:lpstr>
      <vt:lpstr>INSERT</vt:lpstr>
      <vt:lpstr>1.On the file tab of the ribbon, select new, and then choose a theme. Powerpoint shows you a preview of the theme, with four color variations to choose from on the right side. 2. Click create, or pick a color variation and then click create.</vt:lpstr>
      <vt:lpstr>            1 . Select a text placeholder, and begin typing. </vt:lpstr>
      <vt:lpstr> 1. Select the text. 2. Under Drawing Tools, choose Format.  </vt:lpstr>
      <vt:lpstr>Save your  presentation  1. On the File tab, choose  Save. 2. Pick or browse to a folder. 3. In the File name box, type a name for your presentation, and then            choose Save </vt:lpstr>
      <vt:lpstr>Add pictures  On the Insert tab, select Pictures, then do one of the following:   1. To insert a picture that is saved on your local drive or an internal server, choose This Device, browse for the picture, and then choose Insert. 2.  (For Microsoft 365 subscribers) To insert a picture from our library, choose Stock Images, browse for a picture, select it and choose Insert. 3. To insert a picture from the web, choose Online Pictures, and use the search box to find a picture. Choose a picture, and then click Insert.</vt:lpstr>
      <vt:lpstr>Add shapes  You can add shapes to illustrate your slide.   1. On the Insert tab, select Shapes, and then select a shape from the menu that appears. 2. In the slide area, click and drag to draw the shape. 3. Select the Format or Shape Format tab on the ribbon. Open the Shape Styles gallery to quickly add a color and style (including shading) to the selected shape.  </vt:lpstr>
      <vt:lpstr>  1. To open the notes pane, at the bottom of the window, click Notes .  2. Click inside the Notes pane below the slide, and begin typing your notes.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MICSS-06</cp:lastModifiedBy>
  <cp:revision>16</cp:revision>
  <dcterms:created xsi:type="dcterms:W3CDTF">2024-01-22T06:03:42Z</dcterms:created>
  <dcterms:modified xsi:type="dcterms:W3CDTF">2024-01-24T05:15:27Z</dcterms:modified>
</cp:coreProperties>
</file>