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9"/>
    <p:sldId id="257" r:id="rId40"/>
    <p:sldId id="258" r:id="rId41"/>
    <p:sldId id="259" r:id="rId42"/>
    <p:sldId id="260" r:id="rId43"/>
    <p:sldId id="261" r:id="rId44"/>
    <p:sldId id="262" r:id="rId4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ukhari Script" charset="1" panose="00000500000000000000"/>
      <p:regular r:id="rId10"/>
    </p:embeddedFont>
    <p:embeddedFont>
      <p:font typeface="DM Sans" charset="1" panose="00000000000000000000"/>
      <p:regular r:id="rId11"/>
    </p:embeddedFont>
    <p:embeddedFont>
      <p:font typeface="DM Sans Bold" charset="1" panose="00000000000000000000"/>
      <p:regular r:id="rId12"/>
    </p:embeddedFont>
    <p:embeddedFont>
      <p:font typeface="DM Sans Italics" charset="1" panose="00000000000000000000"/>
      <p:regular r:id="rId13"/>
    </p:embeddedFont>
    <p:embeddedFont>
      <p:font typeface="DM Sans Bold Italics" charset="1" panose="00000000000000000000"/>
      <p:regular r:id="rId14"/>
    </p:embeddedFont>
    <p:embeddedFont>
      <p:font typeface="Canva Sans" charset="1" panose="020B0503030501040103"/>
      <p:regular r:id="rId15"/>
    </p:embeddedFont>
    <p:embeddedFont>
      <p:font typeface="Canva Sans Bold" charset="1" panose="020B0803030501040103"/>
      <p:regular r:id="rId16"/>
    </p:embeddedFont>
    <p:embeddedFont>
      <p:font typeface="Canva Sans Italics" charset="1" panose="020B0503030501040103"/>
      <p:regular r:id="rId17"/>
    </p:embeddedFont>
    <p:embeddedFont>
      <p:font typeface="Canva Sans Bold Italics" charset="1" panose="020B0803030501040103"/>
      <p:regular r:id="rId18"/>
    </p:embeddedFont>
    <p:embeddedFont>
      <p:font typeface="Canva Sans Medium" charset="1" panose="020B0603030501040103"/>
      <p:regular r:id="rId19"/>
    </p:embeddedFont>
    <p:embeddedFont>
      <p:font typeface="Canva Sans Medium Italics" charset="1" panose="020B0603030501040103"/>
      <p:regular r:id="rId20"/>
    </p:embeddedFont>
    <p:embeddedFont>
      <p:font typeface="Now" charset="1" panose="00000500000000000000"/>
      <p:regular r:id="rId21"/>
    </p:embeddedFont>
    <p:embeddedFont>
      <p:font typeface="Now Bold" charset="1" panose="00000800000000000000"/>
      <p:regular r:id="rId22"/>
    </p:embeddedFont>
    <p:embeddedFont>
      <p:font typeface="Now Thin" charset="1" panose="00000300000000000000"/>
      <p:regular r:id="rId23"/>
    </p:embeddedFont>
    <p:embeddedFont>
      <p:font typeface="Now Light" charset="1" panose="00000400000000000000"/>
      <p:regular r:id="rId24"/>
    </p:embeddedFont>
    <p:embeddedFont>
      <p:font typeface="Now Medium" charset="1" panose="00000600000000000000"/>
      <p:regular r:id="rId25"/>
    </p:embeddedFont>
    <p:embeddedFont>
      <p:font typeface="Now Heavy" charset="1" panose="00000A00000000000000"/>
      <p:regular r:id="rId26"/>
    </p:embeddedFont>
    <p:embeddedFont>
      <p:font typeface="Open Sauce" charset="1" panose="00000500000000000000"/>
      <p:regular r:id="rId27"/>
    </p:embeddedFont>
    <p:embeddedFont>
      <p:font typeface="Open Sauce Bold" charset="1" panose="00000800000000000000"/>
      <p:regular r:id="rId28"/>
    </p:embeddedFont>
    <p:embeddedFont>
      <p:font typeface="Open Sauce Italics" charset="1" panose="00000500000000000000"/>
      <p:regular r:id="rId29"/>
    </p:embeddedFont>
    <p:embeddedFont>
      <p:font typeface="Open Sauce Bold Italics" charset="1" panose="00000800000000000000"/>
      <p:regular r:id="rId30"/>
    </p:embeddedFont>
    <p:embeddedFont>
      <p:font typeface="Open Sauce Light" charset="1" panose="00000400000000000000"/>
      <p:regular r:id="rId31"/>
    </p:embeddedFont>
    <p:embeddedFont>
      <p:font typeface="Open Sauce Light Italics" charset="1" panose="00000400000000000000"/>
      <p:regular r:id="rId32"/>
    </p:embeddedFont>
    <p:embeddedFont>
      <p:font typeface="Open Sauce Medium" charset="1" panose="00000600000000000000"/>
      <p:regular r:id="rId33"/>
    </p:embeddedFont>
    <p:embeddedFont>
      <p:font typeface="Open Sauce Medium Italics" charset="1" panose="00000600000000000000"/>
      <p:regular r:id="rId34"/>
    </p:embeddedFont>
    <p:embeddedFont>
      <p:font typeface="Open Sauce Semi-Bold" charset="1" panose="00000700000000000000"/>
      <p:regular r:id="rId35"/>
    </p:embeddedFont>
    <p:embeddedFont>
      <p:font typeface="Open Sauce Semi-Bold Italics" charset="1" panose="00000700000000000000"/>
      <p:regular r:id="rId36"/>
    </p:embeddedFont>
    <p:embeddedFont>
      <p:font typeface="Open Sauce Heavy" charset="1" panose="00000A00000000000000"/>
      <p:regular r:id="rId37"/>
    </p:embeddedFont>
    <p:embeddedFont>
      <p:font typeface="Open Sauce Heavy Italics" charset="1" panose="00000A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slides/slide1.xml" Type="http://schemas.openxmlformats.org/officeDocument/2006/relationships/slide"/><Relationship Id="rId4" Target="theme/theme1.xml" Type="http://schemas.openxmlformats.org/officeDocument/2006/relationships/theme"/><Relationship Id="rId40" Target="slides/slide2.xml" Type="http://schemas.openxmlformats.org/officeDocument/2006/relationships/slide"/><Relationship Id="rId41" Target="slides/slide3.xml" Type="http://schemas.openxmlformats.org/officeDocument/2006/relationships/slide"/><Relationship Id="rId42" Target="slides/slide4.xml" Type="http://schemas.openxmlformats.org/officeDocument/2006/relationships/slide"/><Relationship Id="rId43" Target="slides/slide5.xml" Type="http://schemas.openxmlformats.org/officeDocument/2006/relationships/slide"/><Relationship Id="rId44" Target="slides/slide6.xml" Type="http://schemas.openxmlformats.org/officeDocument/2006/relationships/slide"/><Relationship Id="rId45" Target="slides/slide7.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145DA0"/>
            </a:solidFill>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0">
            <a:off x="10006262" y="539654"/>
            <a:ext cx="7700890" cy="9207692"/>
            <a:chOff x="0" y="0"/>
            <a:chExt cx="8603361" cy="10286746"/>
          </a:xfrm>
        </p:grpSpPr>
        <p:sp>
          <p:nvSpPr>
            <p:cNvPr name="Freeform 7" id="7"/>
            <p:cNvSpPr/>
            <p:nvPr/>
          </p:nvSpPr>
          <p:spPr>
            <a:xfrm flipH="false" flipV="false" rot="0">
              <a:off x="-2794" y="-128"/>
              <a:ext cx="8606155" cy="10286874"/>
            </a:xfrm>
            <a:custGeom>
              <a:avLst/>
              <a:gdLst/>
              <a:ahLst/>
              <a:cxnLst/>
              <a:rect r="r" b="b" t="t" l="l"/>
              <a:pathLst>
                <a:path h="10286874" w="8606155">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a:blip r:embed="rId4"/>
              <a:stretch>
                <a:fillRect l="-17740" t="0" r="-41682" b="0"/>
              </a:stretch>
            </a:blipFill>
          </p:spPr>
        </p:sp>
      </p:grpSp>
      <p:sp>
        <p:nvSpPr>
          <p:cNvPr name="Freeform 8" id="8"/>
          <p:cNvSpPr/>
          <p:nvPr/>
        </p:nvSpPr>
        <p:spPr>
          <a:xfrm flipH="false" flipV="false" rot="0">
            <a:off x="-295175" y="8630507"/>
            <a:ext cx="2647750" cy="2647750"/>
          </a:xfrm>
          <a:custGeom>
            <a:avLst/>
            <a:gdLst/>
            <a:ahLst/>
            <a:cxnLst/>
            <a:rect r="r" b="b" t="t" l="l"/>
            <a:pathLst>
              <a:path h="2647750" w="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176633" y="649592"/>
            <a:ext cx="2351884" cy="2486278"/>
          </a:xfrm>
          <a:custGeom>
            <a:avLst/>
            <a:gdLst/>
            <a:ahLst/>
            <a:cxnLst/>
            <a:rect r="r" b="b" t="t" l="l"/>
            <a:pathLst>
              <a:path h="2486278" w="2351884">
                <a:moveTo>
                  <a:pt x="0" y="0"/>
                </a:moveTo>
                <a:lnTo>
                  <a:pt x="2351884" y="0"/>
                </a:lnTo>
                <a:lnTo>
                  <a:pt x="2351884" y="2486277"/>
                </a:lnTo>
                <a:lnTo>
                  <a:pt x="0" y="2486277"/>
                </a:lnTo>
                <a:lnTo>
                  <a:pt x="0" y="0"/>
                </a:lnTo>
                <a:close/>
              </a:path>
            </a:pathLst>
          </a:custGeom>
          <a:blipFill>
            <a:blip r:embed="rId5"/>
            <a:stretch>
              <a:fillRect l="0" t="0" r="0" b="0"/>
            </a:stretch>
          </a:blipFill>
        </p:spPr>
      </p:sp>
      <p:sp>
        <p:nvSpPr>
          <p:cNvPr name="TextBox 10" id="10"/>
          <p:cNvSpPr txBox="true"/>
          <p:nvPr/>
        </p:nvSpPr>
        <p:spPr>
          <a:xfrm rot="0">
            <a:off x="1573748" y="7036704"/>
            <a:ext cx="7913921" cy="927691"/>
          </a:xfrm>
          <a:prstGeom prst="rect">
            <a:avLst/>
          </a:prstGeom>
        </p:spPr>
        <p:txBody>
          <a:bodyPr anchor="t" rtlCol="false" tIns="0" lIns="0" bIns="0" rIns="0">
            <a:spAutoFit/>
          </a:bodyPr>
          <a:lstStyle/>
          <a:p>
            <a:pPr>
              <a:lnSpc>
                <a:spcPts val="3727"/>
              </a:lnSpc>
            </a:pPr>
            <a:r>
              <a:rPr lang="en-US" sz="3030">
                <a:solidFill>
                  <a:srgbClr val="56AEFF"/>
                </a:solidFill>
                <a:latin typeface="DM Sans Italics"/>
              </a:rPr>
              <a:t>Presented by:- Kaushal Prajapat</a:t>
            </a:r>
          </a:p>
          <a:p>
            <a:pPr algn="l" marL="0" indent="0" lvl="0">
              <a:lnSpc>
                <a:spcPts val="3727"/>
              </a:lnSpc>
              <a:spcBef>
                <a:spcPct val="0"/>
              </a:spcBef>
            </a:pPr>
            <a:r>
              <a:rPr lang="en-US" sz="3030">
                <a:solidFill>
                  <a:srgbClr val="56AEFF"/>
                </a:solidFill>
                <a:latin typeface="DM Sans Italics"/>
              </a:rPr>
              <a:t>                         Utkarsh</a:t>
            </a:r>
          </a:p>
        </p:txBody>
      </p:sp>
      <p:sp>
        <p:nvSpPr>
          <p:cNvPr name="TextBox 11" id="11"/>
          <p:cNvSpPr txBox="true"/>
          <p:nvPr/>
        </p:nvSpPr>
        <p:spPr>
          <a:xfrm rot="0">
            <a:off x="3123006" y="4216438"/>
            <a:ext cx="9409826" cy="1739697"/>
          </a:xfrm>
          <a:prstGeom prst="rect">
            <a:avLst/>
          </a:prstGeom>
        </p:spPr>
        <p:txBody>
          <a:bodyPr anchor="t" rtlCol="false" tIns="0" lIns="0" bIns="0" rIns="0">
            <a:spAutoFit/>
          </a:bodyPr>
          <a:lstStyle/>
          <a:p>
            <a:pPr>
              <a:lnSpc>
                <a:spcPts val="13568"/>
              </a:lnSpc>
            </a:pPr>
            <a:r>
              <a:rPr lang="en-US" sz="11306">
                <a:solidFill>
                  <a:srgbClr val="FFFBFB"/>
                </a:solidFill>
                <a:latin typeface="Now Bold"/>
              </a:rPr>
              <a:t>MTRACK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8571598" y="3002351"/>
            <a:ext cx="837406" cy="1212035"/>
          </a:xfrm>
          <a:custGeom>
            <a:avLst/>
            <a:gdLst/>
            <a:ahLst/>
            <a:cxnLst/>
            <a:rect r="r" b="b" t="t" l="l"/>
            <a:pathLst>
              <a:path h="1212035" w="837406">
                <a:moveTo>
                  <a:pt x="0" y="0"/>
                </a:moveTo>
                <a:lnTo>
                  <a:pt x="837406" y="0"/>
                </a:lnTo>
                <a:lnTo>
                  <a:pt x="837406" y="1212036"/>
                </a:lnTo>
                <a:lnTo>
                  <a:pt x="0" y="1212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14267" y="3002351"/>
            <a:ext cx="1533172" cy="1550082"/>
          </a:xfrm>
          <a:custGeom>
            <a:avLst/>
            <a:gdLst/>
            <a:ahLst/>
            <a:cxnLst/>
            <a:rect r="r" b="b" t="t" l="l"/>
            <a:pathLst>
              <a:path h="1550082" w="1533172">
                <a:moveTo>
                  <a:pt x="0" y="0"/>
                </a:moveTo>
                <a:lnTo>
                  <a:pt x="1533172" y="0"/>
                </a:lnTo>
                <a:lnTo>
                  <a:pt x="1533172" y="1550082"/>
                </a:lnTo>
                <a:lnTo>
                  <a:pt x="0" y="15500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10800000">
            <a:off x="81160" y="9258300"/>
            <a:ext cx="13457996" cy="3264379"/>
            <a:chOff x="0" y="0"/>
            <a:chExt cx="17943995" cy="4352506"/>
          </a:xfrm>
        </p:grpSpPr>
        <p:sp>
          <p:nvSpPr>
            <p:cNvPr name="Freeform 5" id="5"/>
            <p:cNvSpPr/>
            <p:nvPr/>
          </p:nvSpPr>
          <p:spPr>
            <a:xfrm flipH="false" flipV="false" rot="0">
              <a:off x="0" y="0"/>
              <a:ext cx="4149650" cy="4149650"/>
            </a:xfrm>
            <a:custGeom>
              <a:avLst/>
              <a:gdLst/>
              <a:ahLst/>
              <a:cxnLst/>
              <a:rect r="r" b="b" t="t" l="l"/>
              <a:pathLst>
                <a:path h="4149650" w="4149650">
                  <a:moveTo>
                    <a:pt x="0" y="0"/>
                  </a:moveTo>
                  <a:lnTo>
                    <a:pt x="4149650" y="0"/>
                  </a:lnTo>
                  <a:lnTo>
                    <a:pt x="4149650" y="4149650"/>
                  </a:lnTo>
                  <a:lnTo>
                    <a:pt x="0" y="41496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600097" y="861572"/>
              <a:ext cx="4149650" cy="3288079"/>
            </a:xfrm>
            <a:custGeom>
              <a:avLst/>
              <a:gdLst/>
              <a:ahLst/>
              <a:cxnLst/>
              <a:rect r="r" b="b" t="t" l="l"/>
              <a:pathLst>
                <a:path h="3288079" w="4149650">
                  <a:moveTo>
                    <a:pt x="0" y="0"/>
                  </a:moveTo>
                  <a:lnTo>
                    <a:pt x="4149651" y="0"/>
                  </a:lnTo>
                  <a:lnTo>
                    <a:pt x="4149651" y="3288078"/>
                  </a:lnTo>
                  <a:lnTo>
                    <a:pt x="0" y="3288078"/>
                  </a:lnTo>
                  <a:lnTo>
                    <a:pt x="0" y="0"/>
                  </a:lnTo>
                  <a:close/>
                </a:path>
              </a:pathLst>
            </a:custGeom>
            <a:blipFill>
              <a:blip r:embed="rId6">
                <a:extLst>
                  <a:ext uri="{96DAC541-7B7A-43D3-8B79-37D633B846F1}">
                    <asvg:svgBlip xmlns:asvg="http://schemas.microsoft.com/office/drawing/2016/SVG/main" r:embed="rId7"/>
                  </a:ext>
                </a:extLst>
              </a:blip>
              <a:stretch>
                <a:fillRect l="0" t="0" r="0" b="-26202"/>
              </a:stretch>
            </a:blipFill>
          </p:spPr>
        </p:sp>
        <p:sp>
          <p:nvSpPr>
            <p:cNvPr name="Freeform 7" id="7"/>
            <p:cNvSpPr/>
            <p:nvPr/>
          </p:nvSpPr>
          <p:spPr>
            <a:xfrm flipH="false" flipV="false" rot="0">
              <a:off x="9194248" y="202855"/>
              <a:ext cx="4149650" cy="4149650"/>
            </a:xfrm>
            <a:custGeom>
              <a:avLst/>
              <a:gdLst/>
              <a:ahLst/>
              <a:cxnLst/>
              <a:rect r="r" b="b" t="t" l="l"/>
              <a:pathLst>
                <a:path h="4149650" w="4149650">
                  <a:moveTo>
                    <a:pt x="0" y="0"/>
                  </a:moveTo>
                  <a:lnTo>
                    <a:pt x="4149650" y="0"/>
                  </a:lnTo>
                  <a:lnTo>
                    <a:pt x="4149650" y="4149651"/>
                  </a:lnTo>
                  <a:lnTo>
                    <a:pt x="0" y="41496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3794345" y="1064427"/>
              <a:ext cx="4149650" cy="3288079"/>
            </a:xfrm>
            <a:custGeom>
              <a:avLst/>
              <a:gdLst/>
              <a:ahLst/>
              <a:cxnLst/>
              <a:rect r="r" b="b" t="t" l="l"/>
              <a:pathLst>
                <a:path h="3288079" w="4149650">
                  <a:moveTo>
                    <a:pt x="0" y="0"/>
                  </a:moveTo>
                  <a:lnTo>
                    <a:pt x="4149650" y="0"/>
                  </a:lnTo>
                  <a:lnTo>
                    <a:pt x="4149650" y="3288079"/>
                  </a:lnTo>
                  <a:lnTo>
                    <a:pt x="0" y="3288079"/>
                  </a:lnTo>
                  <a:lnTo>
                    <a:pt x="0" y="0"/>
                  </a:lnTo>
                  <a:close/>
                </a:path>
              </a:pathLst>
            </a:custGeom>
            <a:blipFill>
              <a:blip r:embed="rId6">
                <a:extLst>
                  <a:ext uri="{96DAC541-7B7A-43D3-8B79-37D633B846F1}">
                    <asvg:svgBlip xmlns:asvg="http://schemas.microsoft.com/office/drawing/2016/SVG/main" r:embed="rId7"/>
                  </a:ext>
                </a:extLst>
              </a:blip>
              <a:stretch>
                <a:fillRect l="0" t="0" r="0" b="-26202"/>
              </a:stretch>
            </a:blipFill>
          </p:spPr>
        </p:sp>
      </p:grpSp>
      <p:sp>
        <p:nvSpPr>
          <p:cNvPr name="Freeform 9" id="9"/>
          <p:cNvSpPr/>
          <p:nvPr/>
        </p:nvSpPr>
        <p:spPr>
          <a:xfrm flipH="false" flipV="false" rot="6150721">
            <a:off x="6080933" y="4579544"/>
            <a:ext cx="13544802" cy="1127911"/>
          </a:xfrm>
          <a:custGeom>
            <a:avLst/>
            <a:gdLst/>
            <a:ahLst/>
            <a:cxnLst/>
            <a:rect r="r" b="b" t="t" l="l"/>
            <a:pathLst>
              <a:path h="1127911" w="13544802">
                <a:moveTo>
                  <a:pt x="0" y="0"/>
                </a:moveTo>
                <a:lnTo>
                  <a:pt x="13544801" y="0"/>
                </a:lnTo>
                <a:lnTo>
                  <a:pt x="13544801" y="1127912"/>
                </a:lnTo>
                <a:lnTo>
                  <a:pt x="0" y="1127912"/>
                </a:lnTo>
                <a:lnTo>
                  <a:pt x="0" y="0"/>
                </a:lnTo>
                <a:close/>
              </a:path>
            </a:pathLst>
          </a:custGeom>
          <a:blipFill>
            <a:blip r:embed="rId8"/>
            <a:stretch>
              <a:fillRect l="0" t="-137172" r="0" b="0"/>
            </a:stretch>
          </a:blipFill>
        </p:spPr>
      </p:sp>
      <p:sp>
        <p:nvSpPr>
          <p:cNvPr name="Freeform 10" id="10"/>
          <p:cNvSpPr/>
          <p:nvPr/>
        </p:nvSpPr>
        <p:spPr>
          <a:xfrm flipH="false" flipV="false" rot="-4615544">
            <a:off x="10510810" y="5041623"/>
            <a:ext cx="13544802" cy="1127911"/>
          </a:xfrm>
          <a:custGeom>
            <a:avLst/>
            <a:gdLst/>
            <a:ahLst/>
            <a:cxnLst/>
            <a:rect r="r" b="b" t="t" l="l"/>
            <a:pathLst>
              <a:path h="1127911" w="13544802">
                <a:moveTo>
                  <a:pt x="0" y="0"/>
                </a:moveTo>
                <a:lnTo>
                  <a:pt x="13544801" y="0"/>
                </a:lnTo>
                <a:lnTo>
                  <a:pt x="13544801" y="1127912"/>
                </a:lnTo>
                <a:lnTo>
                  <a:pt x="0" y="1127912"/>
                </a:lnTo>
                <a:lnTo>
                  <a:pt x="0" y="0"/>
                </a:lnTo>
                <a:close/>
              </a:path>
            </a:pathLst>
          </a:custGeom>
          <a:blipFill>
            <a:blip r:embed="rId8"/>
            <a:stretch>
              <a:fillRect l="0" t="-137172" r="0" b="0"/>
            </a:stretch>
          </a:blipFill>
        </p:spPr>
      </p:sp>
      <p:grpSp>
        <p:nvGrpSpPr>
          <p:cNvPr name="Group 11" id="11"/>
          <p:cNvGrpSpPr/>
          <p:nvPr/>
        </p:nvGrpSpPr>
        <p:grpSpPr>
          <a:xfrm rot="-10800000">
            <a:off x="15966396" y="9258300"/>
            <a:ext cx="13457996" cy="3264379"/>
            <a:chOff x="0" y="0"/>
            <a:chExt cx="17943995" cy="4352506"/>
          </a:xfrm>
        </p:grpSpPr>
        <p:sp>
          <p:nvSpPr>
            <p:cNvPr name="Freeform 12" id="12"/>
            <p:cNvSpPr/>
            <p:nvPr/>
          </p:nvSpPr>
          <p:spPr>
            <a:xfrm flipH="false" flipV="false" rot="0">
              <a:off x="0" y="0"/>
              <a:ext cx="4149650" cy="4149650"/>
            </a:xfrm>
            <a:custGeom>
              <a:avLst/>
              <a:gdLst/>
              <a:ahLst/>
              <a:cxnLst/>
              <a:rect r="r" b="b" t="t" l="l"/>
              <a:pathLst>
                <a:path h="4149650" w="4149650">
                  <a:moveTo>
                    <a:pt x="0" y="0"/>
                  </a:moveTo>
                  <a:lnTo>
                    <a:pt x="4149650" y="0"/>
                  </a:lnTo>
                  <a:lnTo>
                    <a:pt x="4149650" y="4149650"/>
                  </a:lnTo>
                  <a:lnTo>
                    <a:pt x="0" y="41496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4600097" y="861572"/>
              <a:ext cx="4149650" cy="3288079"/>
            </a:xfrm>
            <a:custGeom>
              <a:avLst/>
              <a:gdLst/>
              <a:ahLst/>
              <a:cxnLst/>
              <a:rect r="r" b="b" t="t" l="l"/>
              <a:pathLst>
                <a:path h="3288079" w="4149650">
                  <a:moveTo>
                    <a:pt x="0" y="0"/>
                  </a:moveTo>
                  <a:lnTo>
                    <a:pt x="4149651" y="0"/>
                  </a:lnTo>
                  <a:lnTo>
                    <a:pt x="4149651" y="3288078"/>
                  </a:lnTo>
                  <a:lnTo>
                    <a:pt x="0" y="3288078"/>
                  </a:lnTo>
                  <a:lnTo>
                    <a:pt x="0" y="0"/>
                  </a:lnTo>
                  <a:close/>
                </a:path>
              </a:pathLst>
            </a:custGeom>
            <a:blipFill>
              <a:blip r:embed="rId6">
                <a:extLst>
                  <a:ext uri="{96DAC541-7B7A-43D3-8B79-37D633B846F1}">
                    <asvg:svgBlip xmlns:asvg="http://schemas.microsoft.com/office/drawing/2016/SVG/main" r:embed="rId7"/>
                  </a:ext>
                </a:extLst>
              </a:blip>
              <a:stretch>
                <a:fillRect l="0" t="0" r="0" b="-26202"/>
              </a:stretch>
            </a:blipFill>
          </p:spPr>
        </p:sp>
        <p:sp>
          <p:nvSpPr>
            <p:cNvPr name="Freeform 14" id="14"/>
            <p:cNvSpPr/>
            <p:nvPr/>
          </p:nvSpPr>
          <p:spPr>
            <a:xfrm flipH="false" flipV="false" rot="0">
              <a:off x="9194248" y="202855"/>
              <a:ext cx="4149650" cy="4149650"/>
            </a:xfrm>
            <a:custGeom>
              <a:avLst/>
              <a:gdLst/>
              <a:ahLst/>
              <a:cxnLst/>
              <a:rect r="r" b="b" t="t" l="l"/>
              <a:pathLst>
                <a:path h="4149650" w="4149650">
                  <a:moveTo>
                    <a:pt x="0" y="0"/>
                  </a:moveTo>
                  <a:lnTo>
                    <a:pt x="4149650" y="0"/>
                  </a:lnTo>
                  <a:lnTo>
                    <a:pt x="4149650" y="4149651"/>
                  </a:lnTo>
                  <a:lnTo>
                    <a:pt x="0" y="41496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3794345" y="1064427"/>
              <a:ext cx="4149650" cy="3288079"/>
            </a:xfrm>
            <a:custGeom>
              <a:avLst/>
              <a:gdLst/>
              <a:ahLst/>
              <a:cxnLst/>
              <a:rect r="r" b="b" t="t" l="l"/>
              <a:pathLst>
                <a:path h="3288079" w="4149650">
                  <a:moveTo>
                    <a:pt x="0" y="0"/>
                  </a:moveTo>
                  <a:lnTo>
                    <a:pt x="4149650" y="0"/>
                  </a:lnTo>
                  <a:lnTo>
                    <a:pt x="4149650" y="3288079"/>
                  </a:lnTo>
                  <a:lnTo>
                    <a:pt x="0" y="3288079"/>
                  </a:lnTo>
                  <a:lnTo>
                    <a:pt x="0" y="0"/>
                  </a:lnTo>
                  <a:close/>
                </a:path>
              </a:pathLst>
            </a:custGeom>
            <a:blipFill>
              <a:blip r:embed="rId6">
                <a:extLst>
                  <a:ext uri="{96DAC541-7B7A-43D3-8B79-37D633B846F1}">
                    <asvg:svgBlip xmlns:asvg="http://schemas.microsoft.com/office/drawing/2016/SVG/main" r:embed="rId7"/>
                  </a:ext>
                </a:extLst>
              </a:blip>
              <a:stretch>
                <a:fillRect l="0" t="0" r="0" b="-26202"/>
              </a:stretch>
            </a:blipFill>
          </p:spPr>
        </p:sp>
      </p:grpSp>
      <p:sp>
        <p:nvSpPr>
          <p:cNvPr name="Freeform 16" id="16"/>
          <p:cNvSpPr/>
          <p:nvPr/>
        </p:nvSpPr>
        <p:spPr>
          <a:xfrm flipH="false" flipV="false" rot="0">
            <a:off x="12039048" y="2556421"/>
            <a:ext cx="6248952" cy="6253289"/>
          </a:xfrm>
          <a:custGeom>
            <a:avLst/>
            <a:gdLst/>
            <a:ahLst/>
            <a:cxnLst/>
            <a:rect r="r" b="b" t="t" l="l"/>
            <a:pathLst>
              <a:path h="6253289" w="6248952">
                <a:moveTo>
                  <a:pt x="0" y="0"/>
                </a:moveTo>
                <a:lnTo>
                  <a:pt x="6248952" y="0"/>
                </a:lnTo>
                <a:lnTo>
                  <a:pt x="6248952" y="6253289"/>
                </a:lnTo>
                <a:lnTo>
                  <a:pt x="0" y="6253289"/>
                </a:lnTo>
                <a:lnTo>
                  <a:pt x="0" y="0"/>
                </a:lnTo>
                <a:close/>
              </a:path>
            </a:pathLst>
          </a:custGeom>
          <a:blipFill>
            <a:blip r:embed="rId9"/>
            <a:stretch>
              <a:fillRect l="0" t="0" r="-701" b="-8682"/>
            </a:stretch>
          </a:blipFill>
        </p:spPr>
      </p:sp>
      <p:sp>
        <p:nvSpPr>
          <p:cNvPr name="TextBox 17" id="17"/>
          <p:cNvSpPr txBox="true"/>
          <p:nvPr/>
        </p:nvSpPr>
        <p:spPr>
          <a:xfrm rot="0">
            <a:off x="1767428" y="5266808"/>
            <a:ext cx="4026849" cy="2709183"/>
          </a:xfrm>
          <a:prstGeom prst="rect">
            <a:avLst/>
          </a:prstGeom>
        </p:spPr>
        <p:txBody>
          <a:bodyPr anchor="t" rtlCol="false" tIns="0" lIns="0" bIns="0" rIns="0">
            <a:spAutoFit/>
          </a:bodyPr>
          <a:lstStyle/>
          <a:p>
            <a:pPr algn="ctr" marL="0" indent="0" lvl="0">
              <a:lnSpc>
                <a:spcPts val="3057"/>
              </a:lnSpc>
              <a:spcBef>
                <a:spcPct val="0"/>
              </a:spcBef>
            </a:pPr>
            <a:r>
              <a:rPr lang="en-US" sz="2215">
                <a:solidFill>
                  <a:srgbClr val="FFFFFF"/>
                </a:solidFill>
                <a:latin typeface="DM Sans"/>
              </a:rPr>
              <a:t>TO KEEP A TRACK OF CREDITED MONEY THE THE SHOPKEEPER HAS GIVEN TO THE COSTUMER AGAINST THE PRODUCT THAT CUSTOMER HAS PURCHASED FROM HIS SHOP</a:t>
            </a:r>
          </a:p>
        </p:txBody>
      </p:sp>
      <p:sp>
        <p:nvSpPr>
          <p:cNvPr name="TextBox 18" id="18"/>
          <p:cNvSpPr txBox="true"/>
          <p:nvPr/>
        </p:nvSpPr>
        <p:spPr>
          <a:xfrm rot="0">
            <a:off x="1008710" y="1013573"/>
            <a:ext cx="12302037" cy="1227368"/>
          </a:xfrm>
          <a:prstGeom prst="rect">
            <a:avLst/>
          </a:prstGeom>
        </p:spPr>
        <p:txBody>
          <a:bodyPr anchor="t" rtlCol="false" tIns="0" lIns="0" bIns="0" rIns="0">
            <a:spAutoFit/>
          </a:bodyPr>
          <a:lstStyle/>
          <a:p>
            <a:pPr algn="ctr" marL="0" indent="0" lvl="0">
              <a:lnSpc>
                <a:spcPts val="9625"/>
              </a:lnSpc>
              <a:spcBef>
                <a:spcPct val="0"/>
              </a:spcBef>
            </a:pPr>
            <a:r>
              <a:rPr lang="en-US" sz="8020">
                <a:solidFill>
                  <a:srgbClr val="FFFFFF"/>
                </a:solidFill>
                <a:latin typeface="Now Bold"/>
              </a:rPr>
              <a:t>PROBLEM STATEMENT</a:t>
            </a:r>
          </a:p>
        </p:txBody>
      </p:sp>
      <p:sp>
        <p:nvSpPr>
          <p:cNvPr name="TextBox 19" id="19"/>
          <p:cNvSpPr txBox="true"/>
          <p:nvPr/>
        </p:nvSpPr>
        <p:spPr>
          <a:xfrm rot="0">
            <a:off x="7130576" y="5266808"/>
            <a:ext cx="4026849" cy="3806973"/>
          </a:xfrm>
          <a:prstGeom prst="rect">
            <a:avLst/>
          </a:prstGeom>
        </p:spPr>
        <p:txBody>
          <a:bodyPr anchor="t" rtlCol="false" tIns="0" lIns="0" bIns="0" rIns="0">
            <a:spAutoFit/>
          </a:bodyPr>
          <a:lstStyle/>
          <a:p>
            <a:pPr algn="ctr" marL="0" indent="0" lvl="0">
              <a:lnSpc>
                <a:spcPts val="3057"/>
              </a:lnSpc>
              <a:spcBef>
                <a:spcPct val="0"/>
              </a:spcBef>
            </a:pPr>
            <a:r>
              <a:rPr lang="en-US" sz="2215">
                <a:solidFill>
                  <a:srgbClr val="FFFFFF"/>
                </a:solidFill>
                <a:latin typeface="DM Sans"/>
              </a:rPr>
              <a:t>FOR EG. IF A SHOPKEEPER GIVES A PRODUCT ON CREDIT AND ASKS THE CUSTOMER TO PAY AFTER A CERTAIN AMOUNT OF TIME. HE NEEDS TO KEEP TRACK OF HOW MUCH MONEY AND AFTER HOW MUCH TIME HE HAS TO COLLECT FROM WHAT CUSTOMERS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5993373" y="-5458262"/>
            <a:ext cx="10196686" cy="10196686"/>
          </a:xfrm>
          <a:custGeom>
            <a:avLst/>
            <a:gdLst/>
            <a:ahLst/>
            <a:cxnLst/>
            <a:rect r="r" b="b" t="t" l="l"/>
            <a:pathLst>
              <a:path h="10196686" w="10196686">
                <a:moveTo>
                  <a:pt x="0" y="0"/>
                </a:moveTo>
                <a:lnTo>
                  <a:pt x="10196686" y="0"/>
                </a:lnTo>
                <a:lnTo>
                  <a:pt x="10196686" y="10196685"/>
                </a:lnTo>
                <a:lnTo>
                  <a:pt x="0" y="10196685"/>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329" y="6667836"/>
            <a:ext cx="8414387" cy="8414387"/>
          </a:xfrm>
          <a:custGeom>
            <a:avLst/>
            <a:gdLst/>
            <a:ahLst/>
            <a:cxnLst/>
            <a:rect r="r" b="b" t="t" l="l"/>
            <a:pathLst>
              <a:path h="8414387" w="8414387">
                <a:moveTo>
                  <a:pt x="0" y="0"/>
                </a:moveTo>
                <a:lnTo>
                  <a:pt x="8414387" y="0"/>
                </a:lnTo>
                <a:lnTo>
                  <a:pt x="8414387" y="8414387"/>
                </a:lnTo>
                <a:lnTo>
                  <a:pt x="0" y="8414387"/>
                </a:lnTo>
                <a:lnTo>
                  <a:pt x="0" y="0"/>
                </a:lnTo>
                <a:close/>
              </a:path>
            </a:pathLst>
          </a:custGeom>
          <a:blipFill>
            <a:blip r:embed="rId4">
              <a:alphaModFix amt="29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5" id="5"/>
          <p:cNvSpPr txBox="true"/>
          <p:nvPr/>
        </p:nvSpPr>
        <p:spPr>
          <a:xfrm rot="0">
            <a:off x="6288866" y="2314628"/>
            <a:ext cx="11829737" cy="59810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FFFFFF"/>
                </a:solidFill>
                <a:latin typeface="Canva Sans"/>
              </a:rPr>
              <a:t>We create a website where every shopkeeper can store data about every customer in a database which is linked through the shopkeepers account.</a:t>
            </a:r>
          </a:p>
          <a:p>
            <a:pPr marL="734059" indent="-367030" lvl="1">
              <a:lnSpc>
                <a:spcPts val="4759"/>
              </a:lnSpc>
              <a:buFont typeface="Arial"/>
              <a:buChar char="•"/>
            </a:pPr>
            <a:r>
              <a:rPr lang="en-US" sz="3399">
                <a:solidFill>
                  <a:srgbClr val="FFFFFF"/>
                </a:solidFill>
                <a:latin typeface="Canva Sans"/>
              </a:rPr>
              <a:t>  He can keep a track on how much money he has to recieve from the customer and the website can remind the customer on behalf of the shopkeeper about the deadline to return the credit. We can also impose some sort of penalty on the customer .</a:t>
            </a:r>
          </a:p>
          <a:p>
            <a:pPr marL="734059" indent="-367030" lvl="1">
              <a:lnSpc>
                <a:spcPts val="4759"/>
              </a:lnSpc>
              <a:buFont typeface="Arial"/>
              <a:buChar char="•"/>
            </a:pPr>
            <a:r>
              <a:rPr lang="en-US" sz="3399">
                <a:solidFill>
                  <a:srgbClr val="FFFFFF"/>
                </a:solidFill>
                <a:latin typeface="Canva Sans"/>
              </a:rPr>
              <a:t>For e.g. he will be fined a fixed interest for each day he/she delays the payment.</a:t>
            </a:r>
          </a:p>
        </p:txBody>
      </p:sp>
      <p:sp>
        <p:nvSpPr>
          <p:cNvPr name="Freeform 6" id="6"/>
          <p:cNvSpPr/>
          <p:nvPr/>
        </p:nvSpPr>
        <p:spPr>
          <a:xfrm flipH="false" flipV="false" rot="0">
            <a:off x="-895030" y="1532974"/>
            <a:ext cx="8299220" cy="7221052"/>
          </a:xfrm>
          <a:custGeom>
            <a:avLst/>
            <a:gdLst/>
            <a:ahLst/>
            <a:cxnLst/>
            <a:rect r="r" b="b" t="t" l="l"/>
            <a:pathLst>
              <a:path h="7221052" w="8299220">
                <a:moveTo>
                  <a:pt x="0" y="0"/>
                </a:moveTo>
                <a:lnTo>
                  <a:pt x="8299220" y="0"/>
                </a:lnTo>
                <a:lnTo>
                  <a:pt x="8299220" y="7221052"/>
                </a:lnTo>
                <a:lnTo>
                  <a:pt x="0" y="7221052"/>
                </a:lnTo>
                <a:lnTo>
                  <a:pt x="0" y="0"/>
                </a:lnTo>
                <a:close/>
              </a:path>
            </a:pathLst>
          </a:custGeom>
          <a:blipFill>
            <a:blip r:embed="rId6"/>
            <a:stretch>
              <a:fillRect l="-14096" t="0" r="-14096" b="0"/>
            </a:stretch>
          </a:blipFill>
        </p:spPr>
      </p:sp>
      <p:sp>
        <p:nvSpPr>
          <p:cNvPr name="TextBox 7" id="7"/>
          <p:cNvSpPr txBox="true"/>
          <p:nvPr/>
        </p:nvSpPr>
        <p:spPr>
          <a:xfrm rot="0">
            <a:off x="6288866" y="653645"/>
            <a:ext cx="9879016" cy="740585"/>
          </a:xfrm>
          <a:prstGeom prst="rect">
            <a:avLst/>
          </a:prstGeom>
        </p:spPr>
        <p:txBody>
          <a:bodyPr anchor="t" rtlCol="false" tIns="0" lIns="0" bIns="0" rIns="0">
            <a:spAutoFit/>
          </a:bodyPr>
          <a:lstStyle/>
          <a:p>
            <a:pPr algn="l" marL="0" indent="0" lvl="0">
              <a:lnSpc>
                <a:spcPts val="5719"/>
              </a:lnSpc>
              <a:spcBef>
                <a:spcPct val="0"/>
              </a:spcBef>
            </a:pPr>
            <a:r>
              <a:rPr lang="en-US" sz="4766">
                <a:solidFill>
                  <a:srgbClr val="FFFFFF"/>
                </a:solidFill>
                <a:latin typeface="Now Bold"/>
              </a:rPr>
              <a:t>SOLUTION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6091861" y="2376651"/>
            <a:ext cx="4690831" cy="2345415"/>
          </a:xfrm>
          <a:custGeom>
            <a:avLst/>
            <a:gdLst/>
            <a:ahLst/>
            <a:cxnLst/>
            <a:rect r="r" b="b" t="t" l="l"/>
            <a:pathLst>
              <a:path h="2345415" w="4690831">
                <a:moveTo>
                  <a:pt x="0" y="0"/>
                </a:moveTo>
                <a:lnTo>
                  <a:pt x="4690831" y="0"/>
                </a:lnTo>
                <a:lnTo>
                  <a:pt x="4690831" y="2345416"/>
                </a:lnTo>
                <a:lnTo>
                  <a:pt x="0" y="2345416"/>
                </a:lnTo>
                <a:lnTo>
                  <a:pt x="0" y="0"/>
                </a:lnTo>
                <a:close/>
              </a:path>
            </a:pathLst>
          </a:custGeom>
          <a:blipFill>
            <a:blip r:embed="rId2"/>
            <a:stretch>
              <a:fillRect l="0" t="0" r="0" b="0"/>
            </a:stretch>
          </a:blipFill>
        </p:spPr>
      </p:sp>
      <p:sp>
        <p:nvSpPr>
          <p:cNvPr name="Freeform 3" id="3"/>
          <p:cNvSpPr/>
          <p:nvPr/>
        </p:nvSpPr>
        <p:spPr>
          <a:xfrm flipH="false" flipV="false" rot="0">
            <a:off x="8437276" y="5765294"/>
            <a:ext cx="5029317" cy="5029317"/>
          </a:xfrm>
          <a:custGeom>
            <a:avLst/>
            <a:gdLst/>
            <a:ahLst/>
            <a:cxnLst/>
            <a:rect r="r" b="b" t="t" l="l"/>
            <a:pathLst>
              <a:path h="5029317" w="5029317">
                <a:moveTo>
                  <a:pt x="0" y="0"/>
                </a:moveTo>
                <a:lnTo>
                  <a:pt x="5029317" y="0"/>
                </a:lnTo>
                <a:lnTo>
                  <a:pt x="5029317" y="5029317"/>
                </a:lnTo>
                <a:lnTo>
                  <a:pt x="0" y="5029317"/>
                </a:lnTo>
                <a:lnTo>
                  <a:pt x="0" y="0"/>
                </a:lnTo>
                <a:close/>
              </a:path>
            </a:pathLst>
          </a:custGeom>
          <a:blipFill>
            <a:blip r:embed="rId3"/>
            <a:stretch>
              <a:fillRect l="0" t="0" r="0" b="0"/>
            </a:stretch>
          </a:blipFill>
        </p:spPr>
      </p:sp>
      <p:sp>
        <p:nvSpPr>
          <p:cNvPr name="Freeform 4" id="4"/>
          <p:cNvSpPr/>
          <p:nvPr/>
        </p:nvSpPr>
        <p:spPr>
          <a:xfrm flipH="false" flipV="false" rot="0">
            <a:off x="12475691" y="2451424"/>
            <a:ext cx="4748077" cy="2270643"/>
          </a:xfrm>
          <a:custGeom>
            <a:avLst/>
            <a:gdLst/>
            <a:ahLst/>
            <a:cxnLst/>
            <a:rect r="r" b="b" t="t" l="l"/>
            <a:pathLst>
              <a:path h="2270643" w="4748077">
                <a:moveTo>
                  <a:pt x="0" y="0"/>
                </a:moveTo>
                <a:lnTo>
                  <a:pt x="4748076" y="0"/>
                </a:lnTo>
                <a:lnTo>
                  <a:pt x="4748076" y="2270643"/>
                </a:lnTo>
                <a:lnTo>
                  <a:pt x="0" y="2270643"/>
                </a:lnTo>
                <a:lnTo>
                  <a:pt x="0" y="0"/>
                </a:lnTo>
                <a:close/>
              </a:path>
            </a:pathLst>
          </a:custGeom>
          <a:blipFill>
            <a:blip r:embed="rId4"/>
            <a:stretch>
              <a:fillRect l="0" t="0" r="0" b="0"/>
            </a:stretch>
          </a:blipFill>
        </p:spPr>
      </p:sp>
      <p:sp>
        <p:nvSpPr>
          <p:cNvPr name="TextBox 5" id="5"/>
          <p:cNvSpPr txBox="true"/>
          <p:nvPr/>
        </p:nvSpPr>
        <p:spPr>
          <a:xfrm rot="0">
            <a:off x="4959014" y="421971"/>
            <a:ext cx="6956524" cy="1566544"/>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FFFFFF"/>
                </a:solidFill>
                <a:latin typeface="Canva Sans Bold"/>
              </a:rPr>
              <a:t>TECHSTACK</a:t>
            </a:r>
          </a:p>
        </p:txBody>
      </p:sp>
      <p:sp>
        <p:nvSpPr>
          <p:cNvPr name="TextBox 6" id="6"/>
          <p:cNvSpPr txBox="true"/>
          <p:nvPr/>
        </p:nvSpPr>
        <p:spPr>
          <a:xfrm rot="0">
            <a:off x="1450993" y="3001018"/>
            <a:ext cx="4524494" cy="5998515"/>
          </a:xfrm>
          <a:prstGeom prst="rect">
            <a:avLst/>
          </a:prstGeom>
        </p:spPr>
        <p:txBody>
          <a:bodyPr anchor="t" rtlCol="false" tIns="0" lIns="0" bIns="0" rIns="0">
            <a:spAutoFit/>
          </a:bodyPr>
          <a:lstStyle/>
          <a:p>
            <a:pPr marL="1476322" indent="-738161" lvl="1">
              <a:lnSpc>
                <a:spcPts val="9573"/>
              </a:lnSpc>
              <a:buFont typeface="Arial"/>
              <a:buChar char="•"/>
            </a:pPr>
            <a:r>
              <a:rPr lang="en-US" sz="6837">
                <a:solidFill>
                  <a:srgbClr val="FDFCFC"/>
                </a:solidFill>
                <a:latin typeface="Canva Sans"/>
              </a:rPr>
              <a:t>HTML</a:t>
            </a:r>
          </a:p>
          <a:p>
            <a:pPr marL="1476322" indent="-738161" lvl="1">
              <a:lnSpc>
                <a:spcPts val="9573"/>
              </a:lnSpc>
              <a:buFont typeface="Arial"/>
              <a:buChar char="•"/>
            </a:pPr>
            <a:r>
              <a:rPr lang="en-US" sz="6837">
                <a:solidFill>
                  <a:srgbClr val="FDFCFC"/>
                </a:solidFill>
                <a:latin typeface="Canva Sans"/>
              </a:rPr>
              <a:t>CSS</a:t>
            </a:r>
          </a:p>
          <a:p>
            <a:pPr marL="1476322" indent="-738161" lvl="1">
              <a:lnSpc>
                <a:spcPts val="9573"/>
              </a:lnSpc>
              <a:buFont typeface="Arial"/>
              <a:buChar char="•"/>
            </a:pPr>
            <a:r>
              <a:rPr lang="en-US" sz="6837">
                <a:solidFill>
                  <a:srgbClr val="FDFCFC"/>
                </a:solidFill>
                <a:latin typeface="Canva Sans"/>
              </a:rPr>
              <a:t>PHP</a:t>
            </a:r>
          </a:p>
          <a:p>
            <a:pPr algn="ctr" marL="1476322" indent="-738161" lvl="1">
              <a:lnSpc>
                <a:spcPts val="9573"/>
              </a:lnSpc>
              <a:buFont typeface="Arial"/>
              <a:buChar char="•"/>
            </a:pPr>
            <a:r>
              <a:rPr lang="en-US" sz="6837">
                <a:solidFill>
                  <a:srgbClr val="FDFCFC"/>
                </a:solidFill>
                <a:latin typeface="Canva Sans"/>
              </a:rPr>
              <a:t>MYSQL</a:t>
            </a:r>
          </a:p>
          <a:p>
            <a:pPr algn="ctr" marL="1476322" indent="-738161" lvl="1">
              <a:lnSpc>
                <a:spcPts val="9573"/>
              </a:lnSpc>
              <a:buFont typeface="Arial"/>
              <a:buChar char="•"/>
            </a:pPr>
            <a:r>
              <a:rPr lang="en-US" sz="6837">
                <a:solidFill>
                  <a:srgbClr val="FDFCFC"/>
                </a:solidFill>
                <a:latin typeface="Canva Sans"/>
              </a:rPr>
              <a:t>XAMPP</a:t>
            </a:r>
          </a:p>
        </p:txBody>
      </p:sp>
      <p:sp>
        <p:nvSpPr>
          <p:cNvPr name="Freeform 7" id="7"/>
          <p:cNvSpPr/>
          <p:nvPr/>
        </p:nvSpPr>
        <p:spPr>
          <a:xfrm flipH="false" flipV="false" rot="0">
            <a:off x="14849729" y="6820236"/>
            <a:ext cx="8414387" cy="8414387"/>
          </a:xfrm>
          <a:custGeom>
            <a:avLst/>
            <a:gdLst/>
            <a:ahLst/>
            <a:cxnLst/>
            <a:rect r="r" b="b" t="t" l="l"/>
            <a:pathLst>
              <a:path h="8414387" w="8414387">
                <a:moveTo>
                  <a:pt x="0" y="0"/>
                </a:moveTo>
                <a:lnTo>
                  <a:pt x="8414387" y="0"/>
                </a:lnTo>
                <a:lnTo>
                  <a:pt x="8414387" y="8414387"/>
                </a:lnTo>
                <a:lnTo>
                  <a:pt x="0" y="8414387"/>
                </a:lnTo>
                <a:lnTo>
                  <a:pt x="0" y="0"/>
                </a:lnTo>
                <a:close/>
              </a:path>
            </a:pathLst>
          </a:custGeom>
          <a:blipFill>
            <a:blip r:embed="rId5">
              <a:alphaModFix amt="29000"/>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464745" y="-2578494"/>
            <a:ext cx="15406691" cy="3261498"/>
            <a:chOff x="0" y="0"/>
            <a:chExt cx="20542254" cy="4348664"/>
          </a:xfrm>
        </p:grpSpPr>
        <p:sp>
          <p:nvSpPr>
            <p:cNvPr name="Freeform 9" id="9"/>
            <p:cNvSpPr/>
            <p:nvPr/>
          </p:nvSpPr>
          <p:spPr>
            <a:xfrm flipH="false" flipV="false" rot="-10800000">
              <a:off x="16392604" y="0"/>
              <a:ext cx="4149650" cy="4149650"/>
            </a:xfrm>
            <a:custGeom>
              <a:avLst/>
              <a:gdLst/>
              <a:ahLst/>
              <a:cxnLst/>
              <a:rect r="r" b="b" t="t" l="l"/>
              <a:pathLst>
                <a:path h="4149650" w="4149650">
                  <a:moveTo>
                    <a:pt x="0" y="0"/>
                  </a:moveTo>
                  <a:lnTo>
                    <a:pt x="4149650" y="0"/>
                  </a:lnTo>
                  <a:lnTo>
                    <a:pt x="4149650" y="4149650"/>
                  </a:lnTo>
                  <a:lnTo>
                    <a:pt x="0" y="41496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10800000">
              <a:off x="11066063" y="1060585"/>
              <a:ext cx="4149650" cy="3288079"/>
            </a:xfrm>
            <a:custGeom>
              <a:avLst/>
              <a:gdLst/>
              <a:ahLst/>
              <a:cxnLst/>
              <a:rect r="r" b="b" t="t" l="l"/>
              <a:pathLst>
                <a:path h="3288079" w="4149650">
                  <a:moveTo>
                    <a:pt x="0" y="0"/>
                  </a:moveTo>
                  <a:lnTo>
                    <a:pt x="4149651" y="0"/>
                  </a:lnTo>
                  <a:lnTo>
                    <a:pt x="4149651" y="3288079"/>
                  </a:lnTo>
                  <a:lnTo>
                    <a:pt x="0" y="3288079"/>
                  </a:lnTo>
                  <a:lnTo>
                    <a:pt x="0" y="0"/>
                  </a:lnTo>
                  <a:close/>
                </a:path>
              </a:pathLst>
            </a:custGeom>
            <a:blipFill>
              <a:blip r:embed="rId7">
                <a:extLst>
                  <a:ext uri="{96DAC541-7B7A-43D3-8B79-37D633B846F1}">
                    <asvg:svgBlip xmlns:asvg="http://schemas.microsoft.com/office/drawing/2016/SVG/main" r:embed="rId8"/>
                  </a:ext>
                </a:extLst>
              </a:blip>
              <a:stretch>
                <a:fillRect l="0" t="0" r="0" b="-26202"/>
              </a:stretch>
            </a:blipFill>
          </p:spPr>
        </p:sp>
        <p:sp>
          <p:nvSpPr>
            <p:cNvPr name="Freeform 11" id="11"/>
            <p:cNvSpPr/>
            <p:nvPr/>
          </p:nvSpPr>
          <p:spPr>
            <a:xfrm flipH="false" flipV="false" rot="-10800000">
              <a:off x="5402575" y="0"/>
              <a:ext cx="4149650" cy="4149650"/>
            </a:xfrm>
            <a:custGeom>
              <a:avLst/>
              <a:gdLst/>
              <a:ahLst/>
              <a:cxnLst/>
              <a:rect r="r" b="b" t="t" l="l"/>
              <a:pathLst>
                <a:path h="4149650" w="4149650">
                  <a:moveTo>
                    <a:pt x="0" y="0"/>
                  </a:moveTo>
                  <a:lnTo>
                    <a:pt x="4149650" y="0"/>
                  </a:lnTo>
                  <a:lnTo>
                    <a:pt x="4149650" y="4149650"/>
                  </a:lnTo>
                  <a:lnTo>
                    <a:pt x="0" y="41496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10800000">
              <a:off x="0" y="1060585"/>
              <a:ext cx="4149650" cy="3288079"/>
            </a:xfrm>
            <a:custGeom>
              <a:avLst/>
              <a:gdLst/>
              <a:ahLst/>
              <a:cxnLst/>
              <a:rect r="r" b="b" t="t" l="l"/>
              <a:pathLst>
                <a:path h="3288079" w="4149650">
                  <a:moveTo>
                    <a:pt x="0" y="0"/>
                  </a:moveTo>
                  <a:lnTo>
                    <a:pt x="4149650" y="0"/>
                  </a:lnTo>
                  <a:lnTo>
                    <a:pt x="4149650" y="3288079"/>
                  </a:lnTo>
                  <a:lnTo>
                    <a:pt x="0" y="3288079"/>
                  </a:lnTo>
                  <a:lnTo>
                    <a:pt x="0" y="0"/>
                  </a:lnTo>
                  <a:close/>
                </a:path>
              </a:pathLst>
            </a:custGeom>
            <a:blipFill>
              <a:blip r:embed="rId7">
                <a:extLst>
                  <a:ext uri="{96DAC541-7B7A-43D3-8B79-37D633B846F1}">
                    <asvg:svgBlip xmlns:asvg="http://schemas.microsoft.com/office/drawing/2016/SVG/main" r:embed="rId8"/>
                  </a:ext>
                </a:extLst>
              </a:blip>
              <a:stretch>
                <a:fillRect l="0" t="0" r="0" b="-26202"/>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3927665" y="3051929"/>
            <a:ext cx="4161751" cy="1184729"/>
            <a:chOff x="0" y="0"/>
            <a:chExt cx="2565722" cy="730386"/>
          </a:xfrm>
        </p:grpSpPr>
        <p:sp>
          <p:nvSpPr>
            <p:cNvPr name="Freeform 3" id="3"/>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145DA0"/>
            </a:solidFill>
          </p:spPr>
        </p:sp>
        <p:sp>
          <p:nvSpPr>
            <p:cNvPr name="TextBox 4" id="4"/>
            <p:cNvSpPr txBox="true"/>
            <p:nvPr/>
          </p:nvSpPr>
          <p:spPr>
            <a:xfrm>
              <a:off x="177800" y="-38100"/>
              <a:ext cx="558800" cy="444500"/>
            </a:xfrm>
            <a:prstGeom prst="rect">
              <a:avLst/>
            </a:prstGeom>
          </p:spPr>
          <p:txBody>
            <a:bodyPr anchor="ctr" rtlCol="false" tIns="50800" lIns="50800" bIns="50800" rIns="50800"/>
            <a:lstStyle/>
            <a:p>
              <a:pPr algn="ctr">
                <a:lnSpc>
                  <a:spcPts val="2605"/>
                </a:lnSpc>
              </a:pPr>
            </a:p>
          </p:txBody>
        </p:sp>
      </p:grpSp>
      <p:grpSp>
        <p:nvGrpSpPr>
          <p:cNvPr name="Group 5" id="5"/>
          <p:cNvGrpSpPr/>
          <p:nvPr/>
        </p:nvGrpSpPr>
        <p:grpSpPr>
          <a:xfrm rot="-10800000">
            <a:off x="2961253" y="4236657"/>
            <a:ext cx="4161751" cy="1184729"/>
            <a:chOff x="0" y="0"/>
            <a:chExt cx="2565722" cy="730386"/>
          </a:xfrm>
        </p:grpSpPr>
        <p:sp>
          <p:nvSpPr>
            <p:cNvPr name="Freeform 6" id="6"/>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0071C9"/>
            </a:solidFill>
          </p:spPr>
        </p:sp>
        <p:sp>
          <p:nvSpPr>
            <p:cNvPr name="TextBox 7" id="7"/>
            <p:cNvSpPr txBox="true"/>
            <p:nvPr/>
          </p:nvSpPr>
          <p:spPr>
            <a:xfrm>
              <a:off x="177800" y="-38100"/>
              <a:ext cx="558800" cy="444500"/>
            </a:xfrm>
            <a:prstGeom prst="rect">
              <a:avLst/>
            </a:prstGeom>
          </p:spPr>
          <p:txBody>
            <a:bodyPr anchor="ctr" rtlCol="false" tIns="50800" lIns="50800" bIns="50800" rIns="50800"/>
            <a:lstStyle/>
            <a:p>
              <a:pPr algn="ctr">
                <a:lnSpc>
                  <a:spcPts val="2605"/>
                </a:lnSpc>
              </a:pPr>
            </a:p>
          </p:txBody>
        </p:sp>
      </p:grpSp>
      <p:grpSp>
        <p:nvGrpSpPr>
          <p:cNvPr name="Group 8" id="8"/>
          <p:cNvGrpSpPr/>
          <p:nvPr/>
        </p:nvGrpSpPr>
        <p:grpSpPr>
          <a:xfrm rot="0">
            <a:off x="4592071" y="5421386"/>
            <a:ext cx="4161751" cy="1184729"/>
            <a:chOff x="0" y="0"/>
            <a:chExt cx="2565722" cy="730386"/>
          </a:xfrm>
        </p:grpSpPr>
        <p:sp>
          <p:nvSpPr>
            <p:cNvPr name="Freeform 9" id="9"/>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56AEFF"/>
            </a:solidFill>
          </p:spPr>
        </p:sp>
        <p:sp>
          <p:nvSpPr>
            <p:cNvPr name="TextBox 10" id="10"/>
            <p:cNvSpPr txBox="true"/>
            <p:nvPr/>
          </p:nvSpPr>
          <p:spPr>
            <a:xfrm>
              <a:off x="177800" y="-38100"/>
              <a:ext cx="558800" cy="444500"/>
            </a:xfrm>
            <a:prstGeom prst="rect">
              <a:avLst/>
            </a:prstGeom>
          </p:spPr>
          <p:txBody>
            <a:bodyPr anchor="ctr" rtlCol="false" tIns="50800" lIns="50800" bIns="50800" rIns="50800"/>
            <a:lstStyle/>
            <a:p>
              <a:pPr algn="ctr">
                <a:lnSpc>
                  <a:spcPts val="2605"/>
                </a:lnSpc>
              </a:pPr>
            </a:p>
          </p:txBody>
        </p:sp>
      </p:grpSp>
      <p:grpSp>
        <p:nvGrpSpPr>
          <p:cNvPr name="Group 11" id="11"/>
          <p:cNvGrpSpPr/>
          <p:nvPr/>
        </p:nvGrpSpPr>
        <p:grpSpPr>
          <a:xfrm rot="-10800000">
            <a:off x="3625659" y="6606115"/>
            <a:ext cx="4161751" cy="1184729"/>
            <a:chOff x="0" y="0"/>
            <a:chExt cx="2565722" cy="730386"/>
          </a:xfrm>
        </p:grpSpPr>
        <p:sp>
          <p:nvSpPr>
            <p:cNvPr name="Freeform 12" id="12"/>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4BD1FB"/>
            </a:solidFill>
          </p:spPr>
        </p:sp>
        <p:sp>
          <p:nvSpPr>
            <p:cNvPr name="TextBox 13" id="13"/>
            <p:cNvSpPr txBox="true"/>
            <p:nvPr/>
          </p:nvSpPr>
          <p:spPr>
            <a:xfrm>
              <a:off x="177800" y="-38100"/>
              <a:ext cx="558800" cy="444500"/>
            </a:xfrm>
            <a:prstGeom prst="rect">
              <a:avLst/>
            </a:prstGeom>
          </p:spPr>
          <p:txBody>
            <a:bodyPr anchor="ctr" rtlCol="false" tIns="50800" lIns="50800" bIns="50800" rIns="50800"/>
            <a:lstStyle/>
            <a:p>
              <a:pPr algn="ctr">
                <a:lnSpc>
                  <a:spcPts val="2605"/>
                </a:lnSpc>
              </a:pPr>
            </a:p>
          </p:txBody>
        </p:sp>
      </p:grpSp>
      <p:grpSp>
        <p:nvGrpSpPr>
          <p:cNvPr name="Group 14" id="14"/>
          <p:cNvGrpSpPr/>
          <p:nvPr/>
        </p:nvGrpSpPr>
        <p:grpSpPr>
          <a:xfrm rot="0">
            <a:off x="4592071" y="7786662"/>
            <a:ext cx="4161751" cy="1184729"/>
            <a:chOff x="0" y="0"/>
            <a:chExt cx="2565722" cy="730386"/>
          </a:xfrm>
        </p:grpSpPr>
        <p:sp>
          <p:nvSpPr>
            <p:cNvPr name="Freeform 15" id="15"/>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CFF4FF"/>
            </a:solidFill>
          </p:spPr>
        </p:sp>
        <p:sp>
          <p:nvSpPr>
            <p:cNvPr name="TextBox 16" id="16"/>
            <p:cNvSpPr txBox="true"/>
            <p:nvPr/>
          </p:nvSpPr>
          <p:spPr>
            <a:xfrm>
              <a:off x="177800" y="-38100"/>
              <a:ext cx="558800" cy="444500"/>
            </a:xfrm>
            <a:prstGeom prst="rect">
              <a:avLst/>
            </a:prstGeom>
          </p:spPr>
          <p:txBody>
            <a:bodyPr anchor="ctr" rtlCol="false" tIns="50800" lIns="50800" bIns="50800" rIns="50800"/>
            <a:lstStyle/>
            <a:p>
              <a:pPr algn="ctr">
                <a:lnSpc>
                  <a:spcPts val="2605"/>
                </a:lnSpc>
              </a:pPr>
            </a:p>
          </p:txBody>
        </p:sp>
      </p:grpSp>
      <p:sp>
        <p:nvSpPr>
          <p:cNvPr name="TextBox 17" id="17"/>
          <p:cNvSpPr txBox="true"/>
          <p:nvPr/>
        </p:nvSpPr>
        <p:spPr>
          <a:xfrm rot="0">
            <a:off x="5300305" y="5340236"/>
            <a:ext cx="2745282" cy="1285699"/>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051D40"/>
                </a:solidFill>
                <a:latin typeface="DM Sans Bold"/>
              </a:rPr>
              <a:t>Add new customer</a:t>
            </a:r>
          </a:p>
        </p:txBody>
      </p:sp>
      <p:sp>
        <p:nvSpPr>
          <p:cNvPr name="TextBox 18" id="18"/>
          <p:cNvSpPr txBox="true"/>
          <p:nvPr/>
        </p:nvSpPr>
        <p:spPr>
          <a:xfrm rot="0">
            <a:off x="3786145" y="6548965"/>
            <a:ext cx="3840779" cy="1285699"/>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051D40"/>
                </a:solidFill>
                <a:latin typeface="DM Sans Bold"/>
              </a:rPr>
              <a:t>View or edit customer data</a:t>
            </a:r>
          </a:p>
        </p:txBody>
      </p:sp>
      <p:sp>
        <p:nvSpPr>
          <p:cNvPr name="Freeform 19" id="19"/>
          <p:cNvSpPr/>
          <p:nvPr/>
        </p:nvSpPr>
        <p:spPr>
          <a:xfrm flipH="false" flipV="false" rot="0">
            <a:off x="-2519628" y="7227483"/>
            <a:ext cx="7086596" cy="7086596"/>
          </a:xfrm>
          <a:custGeom>
            <a:avLst/>
            <a:gdLst/>
            <a:ahLst/>
            <a:cxnLst/>
            <a:rect r="r" b="b" t="t" l="l"/>
            <a:pathLst>
              <a:path h="7086596" w="7086596">
                <a:moveTo>
                  <a:pt x="0" y="0"/>
                </a:moveTo>
                <a:lnTo>
                  <a:pt x="7086596" y="0"/>
                </a:lnTo>
                <a:lnTo>
                  <a:pt x="7086596" y="7086596"/>
                </a:lnTo>
                <a:lnTo>
                  <a:pt x="0" y="7086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10436461">
            <a:off x="14152110" y="-4118246"/>
            <a:ext cx="6566182" cy="6566182"/>
          </a:xfrm>
          <a:custGeom>
            <a:avLst/>
            <a:gdLst/>
            <a:ahLst/>
            <a:cxnLst/>
            <a:rect r="r" b="b" t="t" l="l"/>
            <a:pathLst>
              <a:path h="6566182" w="6566182">
                <a:moveTo>
                  <a:pt x="0" y="0"/>
                </a:moveTo>
                <a:lnTo>
                  <a:pt x="6566182" y="0"/>
                </a:lnTo>
                <a:lnTo>
                  <a:pt x="6566182" y="6566183"/>
                </a:lnTo>
                <a:lnTo>
                  <a:pt x="0" y="6566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11372443" y="3033308"/>
            <a:ext cx="4161751" cy="1184729"/>
            <a:chOff x="0" y="0"/>
            <a:chExt cx="2565722" cy="730386"/>
          </a:xfrm>
        </p:grpSpPr>
        <p:sp>
          <p:nvSpPr>
            <p:cNvPr name="Freeform 22" id="22"/>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145DA0"/>
            </a:solidFill>
          </p:spPr>
        </p:sp>
        <p:sp>
          <p:nvSpPr>
            <p:cNvPr name="TextBox 23" id="23"/>
            <p:cNvSpPr txBox="true"/>
            <p:nvPr/>
          </p:nvSpPr>
          <p:spPr>
            <a:xfrm>
              <a:off x="177800" y="-38100"/>
              <a:ext cx="558800" cy="444500"/>
            </a:xfrm>
            <a:prstGeom prst="rect">
              <a:avLst/>
            </a:prstGeom>
          </p:spPr>
          <p:txBody>
            <a:bodyPr anchor="ctr" rtlCol="false" tIns="50800" lIns="50800" bIns="50800" rIns="50800"/>
            <a:lstStyle/>
            <a:p>
              <a:pPr algn="ctr">
                <a:lnSpc>
                  <a:spcPts val="2605"/>
                </a:lnSpc>
              </a:pPr>
            </a:p>
          </p:txBody>
        </p:sp>
      </p:grpSp>
      <p:grpSp>
        <p:nvGrpSpPr>
          <p:cNvPr name="Group 24" id="24"/>
          <p:cNvGrpSpPr/>
          <p:nvPr/>
        </p:nvGrpSpPr>
        <p:grpSpPr>
          <a:xfrm rot="-10800000">
            <a:off x="10317062" y="4218037"/>
            <a:ext cx="4754641" cy="1184729"/>
            <a:chOff x="0" y="0"/>
            <a:chExt cx="2931239" cy="730386"/>
          </a:xfrm>
        </p:grpSpPr>
        <p:sp>
          <p:nvSpPr>
            <p:cNvPr name="Freeform 25" id="25"/>
            <p:cNvSpPr/>
            <p:nvPr/>
          </p:nvSpPr>
          <p:spPr>
            <a:xfrm flipH="false" flipV="false" rot="0">
              <a:off x="0" y="0"/>
              <a:ext cx="2931239" cy="730386"/>
            </a:xfrm>
            <a:custGeom>
              <a:avLst/>
              <a:gdLst/>
              <a:ahLst/>
              <a:cxnLst/>
              <a:rect r="r" b="b" t="t" l="l"/>
              <a:pathLst>
                <a:path h="730386" w="2931239">
                  <a:moveTo>
                    <a:pt x="0" y="0"/>
                  </a:moveTo>
                  <a:lnTo>
                    <a:pt x="2728039" y="0"/>
                  </a:lnTo>
                  <a:lnTo>
                    <a:pt x="2931239" y="365193"/>
                  </a:lnTo>
                  <a:lnTo>
                    <a:pt x="2728039" y="730386"/>
                  </a:lnTo>
                  <a:lnTo>
                    <a:pt x="0" y="730386"/>
                  </a:lnTo>
                  <a:lnTo>
                    <a:pt x="203200" y="365193"/>
                  </a:lnTo>
                  <a:lnTo>
                    <a:pt x="0" y="0"/>
                  </a:lnTo>
                  <a:close/>
                </a:path>
              </a:pathLst>
            </a:custGeom>
            <a:solidFill>
              <a:srgbClr val="0071C9"/>
            </a:solidFill>
          </p:spPr>
        </p:sp>
        <p:sp>
          <p:nvSpPr>
            <p:cNvPr name="TextBox 26" id="26"/>
            <p:cNvSpPr txBox="true"/>
            <p:nvPr/>
          </p:nvSpPr>
          <p:spPr>
            <a:xfrm>
              <a:off x="177800" y="-38100"/>
              <a:ext cx="558800" cy="444500"/>
            </a:xfrm>
            <a:prstGeom prst="rect">
              <a:avLst/>
            </a:prstGeom>
          </p:spPr>
          <p:txBody>
            <a:bodyPr anchor="ctr" rtlCol="false" tIns="50800" lIns="50800" bIns="50800" rIns="50800"/>
            <a:lstStyle/>
            <a:p>
              <a:pPr algn="ctr">
                <a:lnSpc>
                  <a:spcPts val="2605"/>
                </a:lnSpc>
              </a:pPr>
            </a:p>
          </p:txBody>
        </p:sp>
      </p:grpSp>
      <p:grpSp>
        <p:nvGrpSpPr>
          <p:cNvPr name="Group 27" id="27"/>
          <p:cNvGrpSpPr/>
          <p:nvPr/>
        </p:nvGrpSpPr>
        <p:grpSpPr>
          <a:xfrm rot="0">
            <a:off x="12036849" y="5402765"/>
            <a:ext cx="4161751" cy="1184729"/>
            <a:chOff x="0" y="0"/>
            <a:chExt cx="2565722" cy="730386"/>
          </a:xfrm>
        </p:grpSpPr>
        <p:sp>
          <p:nvSpPr>
            <p:cNvPr name="Freeform 28" id="28"/>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56AEFF"/>
            </a:solidFill>
          </p:spPr>
        </p:sp>
        <p:sp>
          <p:nvSpPr>
            <p:cNvPr name="TextBox 29" id="29"/>
            <p:cNvSpPr txBox="true"/>
            <p:nvPr/>
          </p:nvSpPr>
          <p:spPr>
            <a:xfrm>
              <a:off x="177800" y="-38100"/>
              <a:ext cx="558800" cy="444500"/>
            </a:xfrm>
            <a:prstGeom prst="rect">
              <a:avLst/>
            </a:prstGeom>
          </p:spPr>
          <p:txBody>
            <a:bodyPr anchor="ctr" rtlCol="false" tIns="50800" lIns="50800" bIns="50800" rIns="50800"/>
            <a:lstStyle/>
            <a:p>
              <a:pPr algn="ctr">
                <a:lnSpc>
                  <a:spcPts val="2605"/>
                </a:lnSpc>
              </a:pPr>
            </a:p>
          </p:txBody>
        </p:sp>
      </p:grpSp>
      <p:grpSp>
        <p:nvGrpSpPr>
          <p:cNvPr name="Group 30" id="30"/>
          <p:cNvGrpSpPr/>
          <p:nvPr/>
        </p:nvGrpSpPr>
        <p:grpSpPr>
          <a:xfrm rot="-10800000">
            <a:off x="11070437" y="6587494"/>
            <a:ext cx="4161751" cy="1184729"/>
            <a:chOff x="0" y="0"/>
            <a:chExt cx="2565722" cy="730386"/>
          </a:xfrm>
        </p:grpSpPr>
        <p:sp>
          <p:nvSpPr>
            <p:cNvPr name="Freeform 31" id="31"/>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4BD1FB"/>
            </a:solidFill>
          </p:spPr>
        </p:sp>
        <p:sp>
          <p:nvSpPr>
            <p:cNvPr name="TextBox 32" id="32"/>
            <p:cNvSpPr txBox="true"/>
            <p:nvPr/>
          </p:nvSpPr>
          <p:spPr>
            <a:xfrm>
              <a:off x="177800" y="-38100"/>
              <a:ext cx="558800" cy="444500"/>
            </a:xfrm>
            <a:prstGeom prst="rect">
              <a:avLst/>
            </a:prstGeom>
          </p:spPr>
          <p:txBody>
            <a:bodyPr anchor="ctr" rtlCol="false" tIns="50800" lIns="50800" bIns="50800" rIns="50800"/>
            <a:lstStyle/>
            <a:p>
              <a:pPr algn="ctr">
                <a:lnSpc>
                  <a:spcPts val="2605"/>
                </a:lnSpc>
              </a:pPr>
            </a:p>
          </p:txBody>
        </p:sp>
      </p:grpSp>
      <p:grpSp>
        <p:nvGrpSpPr>
          <p:cNvPr name="Group 33" id="33"/>
          <p:cNvGrpSpPr/>
          <p:nvPr/>
        </p:nvGrpSpPr>
        <p:grpSpPr>
          <a:xfrm rot="0">
            <a:off x="11804271" y="7768042"/>
            <a:ext cx="4606075" cy="1184729"/>
            <a:chOff x="0" y="0"/>
            <a:chExt cx="2839649" cy="730386"/>
          </a:xfrm>
        </p:grpSpPr>
        <p:sp>
          <p:nvSpPr>
            <p:cNvPr name="Freeform 34" id="34"/>
            <p:cNvSpPr/>
            <p:nvPr/>
          </p:nvSpPr>
          <p:spPr>
            <a:xfrm flipH="false" flipV="false" rot="0">
              <a:off x="0" y="0"/>
              <a:ext cx="2839649" cy="730386"/>
            </a:xfrm>
            <a:custGeom>
              <a:avLst/>
              <a:gdLst/>
              <a:ahLst/>
              <a:cxnLst/>
              <a:rect r="r" b="b" t="t" l="l"/>
              <a:pathLst>
                <a:path h="730386" w="2839649">
                  <a:moveTo>
                    <a:pt x="0" y="0"/>
                  </a:moveTo>
                  <a:lnTo>
                    <a:pt x="2636449" y="0"/>
                  </a:lnTo>
                  <a:lnTo>
                    <a:pt x="2839649" y="365193"/>
                  </a:lnTo>
                  <a:lnTo>
                    <a:pt x="2636449" y="730386"/>
                  </a:lnTo>
                  <a:lnTo>
                    <a:pt x="0" y="730386"/>
                  </a:lnTo>
                  <a:lnTo>
                    <a:pt x="203200" y="365193"/>
                  </a:lnTo>
                  <a:lnTo>
                    <a:pt x="0" y="0"/>
                  </a:lnTo>
                  <a:close/>
                </a:path>
              </a:pathLst>
            </a:custGeom>
            <a:solidFill>
              <a:srgbClr val="CFF4FF"/>
            </a:solidFill>
          </p:spPr>
        </p:sp>
        <p:sp>
          <p:nvSpPr>
            <p:cNvPr name="TextBox 35" id="35"/>
            <p:cNvSpPr txBox="true"/>
            <p:nvPr/>
          </p:nvSpPr>
          <p:spPr>
            <a:xfrm>
              <a:off x="177800" y="-38100"/>
              <a:ext cx="558800" cy="444500"/>
            </a:xfrm>
            <a:prstGeom prst="rect">
              <a:avLst/>
            </a:prstGeom>
          </p:spPr>
          <p:txBody>
            <a:bodyPr anchor="ctr" rtlCol="false" tIns="50800" lIns="50800" bIns="50800" rIns="50800"/>
            <a:lstStyle/>
            <a:p>
              <a:pPr algn="ctr">
                <a:lnSpc>
                  <a:spcPts val="2605"/>
                </a:lnSpc>
              </a:pPr>
            </a:p>
          </p:txBody>
        </p:sp>
      </p:grpSp>
      <p:sp>
        <p:nvSpPr>
          <p:cNvPr name="Freeform 36" id="36"/>
          <p:cNvSpPr/>
          <p:nvPr/>
        </p:nvSpPr>
        <p:spPr>
          <a:xfrm flipH="false" flipV="false" rot="0">
            <a:off x="7260645" y="9038066"/>
            <a:ext cx="6563269" cy="1193322"/>
          </a:xfrm>
          <a:custGeom>
            <a:avLst/>
            <a:gdLst/>
            <a:ahLst/>
            <a:cxnLst/>
            <a:rect r="r" b="b" t="t" l="l"/>
            <a:pathLst>
              <a:path h="1193322" w="6563269">
                <a:moveTo>
                  <a:pt x="0" y="0"/>
                </a:moveTo>
                <a:lnTo>
                  <a:pt x="6563268" y="0"/>
                </a:lnTo>
                <a:lnTo>
                  <a:pt x="6563268" y="1193322"/>
                </a:lnTo>
                <a:lnTo>
                  <a:pt x="0" y="11933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7" id="37"/>
          <p:cNvSpPr txBox="true"/>
          <p:nvPr/>
        </p:nvSpPr>
        <p:spPr>
          <a:xfrm rot="0">
            <a:off x="3315370" y="4486210"/>
            <a:ext cx="3453516" cy="628474"/>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051D40"/>
                </a:solidFill>
                <a:latin typeface="DM Sans Bold"/>
              </a:rPr>
              <a:t>Sign up / Login</a:t>
            </a:r>
          </a:p>
        </p:txBody>
      </p:sp>
      <p:sp>
        <p:nvSpPr>
          <p:cNvPr name="TextBox 38" id="38"/>
          <p:cNvSpPr txBox="true"/>
          <p:nvPr/>
        </p:nvSpPr>
        <p:spPr>
          <a:xfrm rot="0">
            <a:off x="4635899" y="3301481"/>
            <a:ext cx="2745282" cy="628474"/>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051D40"/>
                </a:solidFill>
                <a:latin typeface="DM Sans Bold"/>
              </a:rPr>
              <a:t>Home Page</a:t>
            </a:r>
          </a:p>
        </p:txBody>
      </p:sp>
      <p:sp>
        <p:nvSpPr>
          <p:cNvPr name="TextBox 39" id="39"/>
          <p:cNvSpPr txBox="true"/>
          <p:nvPr/>
        </p:nvSpPr>
        <p:spPr>
          <a:xfrm rot="0">
            <a:off x="4946188" y="7685692"/>
            <a:ext cx="3453516" cy="1285699"/>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051D40"/>
                </a:solidFill>
                <a:latin typeface="DM Sans Bold"/>
              </a:rPr>
              <a:t>Send remainder</a:t>
            </a:r>
          </a:p>
        </p:txBody>
      </p:sp>
      <p:sp>
        <p:nvSpPr>
          <p:cNvPr name="TextBox 40" id="40"/>
          <p:cNvSpPr txBox="true"/>
          <p:nvPr/>
        </p:nvSpPr>
        <p:spPr>
          <a:xfrm rot="0">
            <a:off x="5130273" y="159703"/>
            <a:ext cx="7247097" cy="1566544"/>
          </a:xfrm>
          <a:prstGeom prst="rect">
            <a:avLst/>
          </a:prstGeom>
        </p:spPr>
        <p:txBody>
          <a:bodyPr anchor="t" rtlCol="false" tIns="0" lIns="0" bIns="0" rIns="0">
            <a:spAutoFit/>
          </a:bodyPr>
          <a:lstStyle/>
          <a:p>
            <a:pPr algn="ctr">
              <a:lnSpc>
                <a:spcPts val="12880"/>
              </a:lnSpc>
            </a:pPr>
            <a:r>
              <a:rPr lang="en-US" sz="9200">
                <a:solidFill>
                  <a:srgbClr val="FFFBFB"/>
                </a:solidFill>
                <a:latin typeface="Canva Sans Bold"/>
              </a:rPr>
              <a:t>Architecture</a:t>
            </a:r>
          </a:p>
        </p:txBody>
      </p:sp>
      <p:sp>
        <p:nvSpPr>
          <p:cNvPr name="TextBox 41" id="41"/>
          <p:cNvSpPr txBox="true"/>
          <p:nvPr/>
        </p:nvSpPr>
        <p:spPr>
          <a:xfrm rot="0">
            <a:off x="3315370" y="1860034"/>
            <a:ext cx="4635103" cy="887095"/>
          </a:xfrm>
          <a:prstGeom prst="rect">
            <a:avLst/>
          </a:prstGeom>
        </p:spPr>
        <p:txBody>
          <a:bodyPr anchor="t" rtlCol="false" tIns="0" lIns="0" bIns="0" rIns="0">
            <a:spAutoFit/>
          </a:bodyPr>
          <a:lstStyle/>
          <a:p>
            <a:pPr algn="ctr">
              <a:lnSpc>
                <a:spcPts val="7279"/>
              </a:lnSpc>
            </a:pPr>
            <a:r>
              <a:rPr lang="en-US" sz="5199" u="sng">
                <a:solidFill>
                  <a:srgbClr val="FFFFFF"/>
                </a:solidFill>
                <a:latin typeface="Canva Sans Bold Italics"/>
              </a:rPr>
              <a:t>User interface</a:t>
            </a:r>
          </a:p>
        </p:txBody>
      </p:sp>
      <p:sp>
        <p:nvSpPr>
          <p:cNvPr name="TextBox 42" id="42"/>
          <p:cNvSpPr txBox="true"/>
          <p:nvPr/>
        </p:nvSpPr>
        <p:spPr>
          <a:xfrm rot="0">
            <a:off x="11804271" y="1889038"/>
            <a:ext cx="2996089" cy="887095"/>
          </a:xfrm>
          <a:prstGeom prst="rect">
            <a:avLst/>
          </a:prstGeom>
        </p:spPr>
        <p:txBody>
          <a:bodyPr anchor="t" rtlCol="false" tIns="0" lIns="0" bIns="0" rIns="0">
            <a:spAutoFit/>
          </a:bodyPr>
          <a:lstStyle/>
          <a:p>
            <a:pPr algn="ctr">
              <a:lnSpc>
                <a:spcPts val="7279"/>
              </a:lnSpc>
            </a:pPr>
            <a:r>
              <a:rPr lang="en-US" sz="5199" u="sng">
                <a:solidFill>
                  <a:srgbClr val="FFFFFF"/>
                </a:solidFill>
                <a:latin typeface="Canva Sans Bold Italics"/>
              </a:rPr>
              <a:t>Back end</a:t>
            </a:r>
          </a:p>
        </p:txBody>
      </p:sp>
      <p:sp>
        <p:nvSpPr>
          <p:cNvPr name="TextBox 43" id="43"/>
          <p:cNvSpPr txBox="true"/>
          <p:nvPr/>
        </p:nvSpPr>
        <p:spPr>
          <a:xfrm rot="0">
            <a:off x="11456026" y="2932338"/>
            <a:ext cx="3994585" cy="1285699"/>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051D40"/>
                </a:solidFill>
                <a:latin typeface="DM Sans Bold"/>
              </a:rPr>
              <a:t>Shopkeeper’s account created</a:t>
            </a:r>
          </a:p>
        </p:txBody>
      </p:sp>
      <p:sp>
        <p:nvSpPr>
          <p:cNvPr name="TextBox 44" id="44"/>
          <p:cNvSpPr txBox="true"/>
          <p:nvPr/>
        </p:nvSpPr>
        <p:spPr>
          <a:xfrm rot="0">
            <a:off x="12164261" y="5411864"/>
            <a:ext cx="4034339" cy="1214070"/>
          </a:xfrm>
          <a:prstGeom prst="rect">
            <a:avLst/>
          </a:prstGeom>
        </p:spPr>
        <p:txBody>
          <a:bodyPr anchor="t" rtlCol="false" tIns="0" lIns="0" bIns="0" rIns="0">
            <a:spAutoFit/>
          </a:bodyPr>
          <a:lstStyle/>
          <a:p>
            <a:pPr algn="ctr" marL="0" indent="0" lvl="0">
              <a:lnSpc>
                <a:spcPts val="4909"/>
              </a:lnSpc>
              <a:spcBef>
                <a:spcPct val="0"/>
              </a:spcBef>
            </a:pPr>
            <a:r>
              <a:rPr lang="en-US" sz="3557">
                <a:solidFill>
                  <a:srgbClr val="051D40"/>
                </a:solidFill>
                <a:latin typeface="DM Sans Bold"/>
              </a:rPr>
              <a:t>Data  entry of the customer</a:t>
            </a:r>
          </a:p>
        </p:txBody>
      </p:sp>
      <p:sp>
        <p:nvSpPr>
          <p:cNvPr name="TextBox 45" id="45"/>
          <p:cNvSpPr txBox="true"/>
          <p:nvPr/>
        </p:nvSpPr>
        <p:spPr>
          <a:xfrm rot="0">
            <a:off x="11230924" y="6530344"/>
            <a:ext cx="3690715" cy="1237698"/>
          </a:xfrm>
          <a:prstGeom prst="rect">
            <a:avLst/>
          </a:prstGeom>
        </p:spPr>
        <p:txBody>
          <a:bodyPr anchor="t" rtlCol="false" tIns="0" lIns="0" bIns="0" rIns="0">
            <a:spAutoFit/>
          </a:bodyPr>
          <a:lstStyle/>
          <a:p>
            <a:pPr algn="ctr">
              <a:lnSpc>
                <a:spcPts val="4983"/>
              </a:lnSpc>
            </a:pPr>
            <a:r>
              <a:rPr lang="en-US" sz="3610">
                <a:solidFill>
                  <a:srgbClr val="051D40"/>
                </a:solidFill>
                <a:latin typeface="DM Sans Bold"/>
              </a:rPr>
              <a:t>Send </a:t>
            </a:r>
          </a:p>
          <a:p>
            <a:pPr algn="ctr" marL="0" indent="0" lvl="0">
              <a:lnSpc>
                <a:spcPts val="4983"/>
              </a:lnSpc>
              <a:spcBef>
                <a:spcPct val="0"/>
              </a:spcBef>
            </a:pPr>
            <a:r>
              <a:rPr lang="en-US" sz="3610">
                <a:solidFill>
                  <a:srgbClr val="051D40"/>
                </a:solidFill>
                <a:latin typeface="DM Sans Bold"/>
              </a:rPr>
              <a:t>Reminder</a:t>
            </a:r>
          </a:p>
        </p:txBody>
      </p:sp>
      <p:sp>
        <p:nvSpPr>
          <p:cNvPr name="TextBox 46" id="46"/>
          <p:cNvSpPr txBox="true"/>
          <p:nvPr/>
        </p:nvSpPr>
        <p:spPr>
          <a:xfrm rot="0">
            <a:off x="11230924" y="7781747"/>
            <a:ext cx="5588444" cy="1054054"/>
          </a:xfrm>
          <a:prstGeom prst="rect">
            <a:avLst/>
          </a:prstGeom>
        </p:spPr>
        <p:txBody>
          <a:bodyPr anchor="t" rtlCol="false" tIns="0" lIns="0" bIns="0" rIns="0">
            <a:spAutoFit/>
          </a:bodyPr>
          <a:lstStyle/>
          <a:p>
            <a:pPr algn="ctr">
              <a:lnSpc>
                <a:spcPts val="4219"/>
              </a:lnSpc>
            </a:pPr>
            <a:r>
              <a:rPr lang="en-US" sz="3057">
                <a:solidFill>
                  <a:srgbClr val="051D40"/>
                </a:solidFill>
                <a:latin typeface="DM Sans Bold"/>
              </a:rPr>
              <a:t>Impose penalty if </a:t>
            </a:r>
          </a:p>
          <a:p>
            <a:pPr algn="ctr" marL="0" indent="0" lvl="0">
              <a:lnSpc>
                <a:spcPts val="4219"/>
              </a:lnSpc>
              <a:spcBef>
                <a:spcPct val="0"/>
              </a:spcBef>
            </a:pPr>
            <a:r>
              <a:rPr lang="en-US" sz="3057">
                <a:solidFill>
                  <a:srgbClr val="051D40"/>
                </a:solidFill>
                <a:latin typeface="DM Sans Bold"/>
              </a:rPr>
              <a:t>payment delayed</a:t>
            </a:r>
          </a:p>
        </p:txBody>
      </p:sp>
      <p:sp>
        <p:nvSpPr>
          <p:cNvPr name="TextBox 47" id="47"/>
          <p:cNvSpPr txBox="true"/>
          <p:nvPr/>
        </p:nvSpPr>
        <p:spPr>
          <a:xfrm rot="0">
            <a:off x="10554968" y="4093066"/>
            <a:ext cx="4463815" cy="1285699"/>
          </a:xfrm>
          <a:prstGeom prst="rect">
            <a:avLst/>
          </a:prstGeom>
        </p:spPr>
        <p:txBody>
          <a:bodyPr anchor="t" rtlCol="false" tIns="0" lIns="0" bIns="0" rIns="0">
            <a:spAutoFit/>
          </a:bodyPr>
          <a:lstStyle/>
          <a:p>
            <a:pPr algn="ctr" marL="0" indent="0" lvl="0">
              <a:lnSpc>
                <a:spcPts val="5185"/>
              </a:lnSpc>
              <a:spcBef>
                <a:spcPct val="0"/>
              </a:spcBef>
            </a:pPr>
            <a:r>
              <a:rPr lang="en-US" sz="3757">
                <a:solidFill>
                  <a:srgbClr val="051D40"/>
                </a:solidFill>
                <a:latin typeface="DM Sans Bold"/>
              </a:rPr>
              <a:t>Customer is added by shopkeeper</a:t>
            </a:r>
          </a:p>
        </p:txBody>
      </p:sp>
      <p:sp>
        <p:nvSpPr>
          <p:cNvPr name="TextBox 48" id="48"/>
          <p:cNvSpPr txBox="true"/>
          <p:nvPr/>
        </p:nvSpPr>
        <p:spPr>
          <a:xfrm rot="0">
            <a:off x="7260645" y="8902424"/>
            <a:ext cx="6563269" cy="1333801"/>
          </a:xfrm>
          <a:prstGeom prst="rect">
            <a:avLst/>
          </a:prstGeom>
        </p:spPr>
        <p:txBody>
          <a:bodyPr anchor="t" rtlCol="false" tIns="0" lIns="0" bIns="0" rIns="0">
            <a:spAutoFit/>
          </a:bodyPr>
          <a:lstStyle/>
          <a:p>
            <a:pPr algn="ctr">
              <a:lnSpc>
                <a:spcPts val="5368"/>
              </a:lnSpc>
            </a:pPr>
            <a:r>
              <a:rPr lang="en-US" sz="3834">
                <a:solidFill>
                  <a:srgbClr val="000000"/>
                </a:solidFill>
                <a:latin typeface="Canva Sans Bold"/>
              </a:rPr>
              <a:t>Delete customer if payment recieved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023159" y="649610"/>
            <a:ext cx="11644461" cy="1159815"/>
          </a:xfrm>
          <a:prstGeom prst="rect">
            <a:avLst/>
          </a:prstGeom>
        </p:spPr>
        <p:txBody>
          <a:bodyPr anchor="t" rtlCol="false" tIns="0" lIns="0" bIns="0" rIns="0">
            <a:spAutoFit/>
          </a:bodyPr>
          <a:lstStyle/>
          <a:p>
            <a:pPr algn="ctr">
              <a:lnSpc>
                <a:spcPts val="9573"/>
              </a:lnSpc>
              <a:spcBef>
                <a:spcPct val="0"/>
              </a:spcBef>
            </a:pPr>
            <a:r>
              <a:rPr lang="en-US" sz="6837">
                <a:solidFill>
                  <a:srgbClr val="FFFFFF"/>
                </a:solidFill>
                <a:latin typeface="Canva Sans"/>
              </a:rPr>
              <a:t>HOW YOUR IDEA IS UNIQUE</a:t>
            </a:r>
          </a:p>
        </p:txBody>
      </p:sp>
      <p:sp>
        <p:nvSpPr>
          <p:cNvPr name="TextBox 3" id="3"/>
          <p:cNvSpPr txBox="true"/>
          <p:nvPr/>
        </p:nvSpPr>
        <p:spPr>
          <a:xfrm rot="0">
            <a:off x="1028700" y="2769289"/>
            <a:ext cx="15076761" cy="6909147"/>
          </a:xfrm>
          <a:prstGeom prst="rect">
            <a:avLst/>
          </a:prstGeom>
        </p:spPr>
        <p:txBody>
          <a:bodyPr anchor="t" rtlCol="false" tIns="0" lIns="0" bIns="0" rIns="0">
            <a:spAutoFit/>
          </a:bodyPr>
          <a:lstStyle/>
          <a:p>
            <a:pPr algn="ctr">
              <a:lnSpc>
                <a:spcPts val="6928"/>
              </a:lnSpc>
              <a:spcBef>
                <a:spcPct val="0"/>
              </a:spcBef>
            </a:pPr>
            <a:r>
              <a:rPr lang="en-US" sz="4948">
                <a:solidFill>
                  <a:srgbClr val="FFFFFF"/>
                </a:solidFill>
                <a:latin typeface="Canva Sans"/>
              </a:rPr>
              <a:t>Our idea is really helpful to remind the sho[keepers about their credit. As the shopkeeper’s credit and number of customers increases it gets harder for them to just write it in a notebook and keep checking everyone’s credit and as the reminder is automatic it reduces one of the shopkeeper’s job and reduces their work load </a:t>
            </a:r>
          </a:p>
        </p:txBody>
      </p:sp>
      <p:sp>
        <p:nvSpPr>
          <p:cNvPr name="Freeform 4" id="4"/>
          <p:cNvSpPr/>
          <p:nvPr/>
        </p:nvSpPr>
        <p:spPr>
          <a:xfrm flipH="false" flipV="false" rot="0">
            <a:off x="-4293263" y="-3220774"/>
            <a:ext cx="7086596" cy="7086596"/>
          </a:xfrm>
          <a:custGeom>
            <a:avLst/>
            <a:gdLst/>
            <a:ahLst/>
            <a:cxnLst/>
            <a:rect r="r" b="b" t="t" l="l"/>
            <a:pathLst>
              <a:path h="7086596" w="7086596">
                <a:moveTo>
                  <a:pt x="0" y="0"/>
                </a:moveTo>
                <a:lnTo>
                  <a:pt x="7086596" y="0"/>
                </a:lnTo>
                <a:lnTo>
                  <a:pt x="7086596" y="7086596"/>
                </a:lnTo>
                <a:lnTo>
                  <a:pt x="0" y="7086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044834" y="7457631"/>
            <a:ext cx="7086596" cy="7086596"/>
          </a:xfrm>
          <a:custGeom>
            <a:avLst/>
            <a:gdLst/>
            <a:ahLst/>
            <a:cxnLst/>
            <a:rect r="r" b="b" t="t" l="l"/>
            <a:pathLst>
              <a:path h="7086596" w="7086596">
                <a:moveTo>
                  <a:pt x="0" y="0"/>
                </a:moveTo>
                <a:lnTo>
                  <a:pt x="7086595" y="0"/>
                </a:lnTo>
                <a:lnTo>
                  <a:pt x="7086595" y="7086595"/>
                </a:lnTo>
                <a:lnTo>
                  <a:pt x="0" y="7086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3729755" y="1478918"/>
            <a:ext cx="10828489" cy="7329165"/>
            <a:chOff x="0" y="0"/>
            <a:chExt cx="14437985" cy="9772219"/>
          </a:xfrm>
        </p:grpSpPr>
        <p:sp>
          <p:nvSpPr>
            <p:cNvPr name="TextBox 3" id="3"/>
            <p:cNvSpPr txBox="true"/>
            <p:nvPr/>
          </p:nvSpPr>
          <p:spPr>
            <a:xfrm rot="-592460">
              <a:off x="321423" y="1551946"/>
              <a:ext cx="13634597" cy="4125035"/>
            </a:xfrm>
            <a:prstGeom prst="rect">
              <a:avLst/>
            </a:prstGeom>
          </p:spPr>
          <p:txBody>
            <a:bodyPr anchor="t" rtlCol="false" tIns="0" lIns="0" bIns="0" rIns="0">
              <a:spAutoFit/>
            </a:bodyPr>
            <a:lstStyle/>
            <a:p>
              <a:pPr algn="ctr">
                <a:lnSpc>
                  <a:spcPts val="22455"/>
                </a:lnSpc>
                <a:spcBef>
                  <a:spcPct val="0"/>
                </a:spcBef>
              </a:pPr>
              <a:r>
                <a:rPr lang="en-US" sz="22455">
                  <a:solidFill>
                    <a:srgbClr val="F6F3E4"/>
                  </a:solidFill>
                  <a:latin typeface="Bukhari Script Bold"/>
                </a:rPr>
                <a:t>Thank</a:t>
              </a:r>
            </a:p>
          </p:txBody>
        </p:sp>
        <p:sp>
          <p:nvSpPr>
            <p:cNvPr name="TextBox 4" id="4"/>
            <p:cNvSpPr txBox="true"/>
            <p:nvPr/>
          </p:nvSpPr>
          <p:spPr>
            <a:xfrm rot="-515361">
              <a:off x="1792625" y="5132967"/>
              <a:ext cx="12434519" cy="3731897"/>
            </a:xfrm>
            <a:prstGeom prst="rect">
              <a:avLst/>
            </a:prstGeom>
          </p:spPr>
          <p:txBody>
            <a:bodyPr anchor="t" rtlCol="false" tIns="0" lIns="0" bIns="0" rIns="0">
              <a:spAutoFit/>
            </a:bodyPr>
            <a:lstStyle/>
            <a:p>
              <a:pPr algn="ctr">
                <a:lnSpc>
                  <a:spcPts val="20210"/>
                </a:lnSpc>
                <a:spcBef>
                  <a:spcPct val="0"/>
                </a:spcBef>
              </a:pPr>
              <a:r>
                <a:rPr lang="en-US" sz="20210">
                  <a:solidFill>
                    <a:srgbClr val="F6F3E4"/>
                  </a:solidFill>
                  <a:latin typeface="Bukhari Script Bold"/>
                </a:rPr>
                <a:t>you!</a:t>
              </a:r>
            </a:p>
          </p:txBody>
        </p:sp>
      </p:grpSp>
      <p:grpSp>
        <p:nvGrpSpPr>
          <p:cNvPr name="Group 5" id="5"/>
          <p:cNvGrpSpPr/>
          <p:nvPr/>
        </p:nvGrpSpPr>
        <p:grpSpPr>
          <a:xfrm rot="0">
            <a:off x="3935041" y="1418965"/>
            <a:ext cx="12158839" cy="8229600"/>
            <a:chOff x="0" y="0"/>
            <a:chExt cx="16211786" cy="10972800"/>
          </a:xfrm>
        </p:grpSpPr>
        <p:sp>
          <p:nvSpPr>
            <p:cNvPr name="TextBox 6" id="6"/>
            <p:cNvSpPr txBox="true"/>
            <p:nvPr/>
          </p:nvSpPr>
          <p:spPr>
            <a:xfrm rot="-592460">
              <a:off x="361355" y="1748238"/>
              <a:ext cx="15309696" cy="4626161"/>
            </a:xfrm>
            <a:prstGeom prst="rect">
              <a:avLst/>
            </a:prstGeom>
          </p:spPr>
          <p:txBody>
            <a:bodyPr anchor="t" rtlCol="false" tIns="0" lIns="0" bIns="0" rIns="0">
              <a:spAutoFit/>
            </a:bodyPr>
            <a:lstStyle/>
            <a:p>
              <a:pPr algn="ctr">
                <a:lnSpc>
                  <a:spcPts val="25214"/>
                </a:lnSpc>
                <a:spcBef>
                  <a:spcPct val="0"/>
                </a:spcBef>
              </a:pPr>
              <a:r>
                <a:rPr lang="en-US" sz="25214">
                  <a:solidFill>
                    <a:srgbClr val="F6F3E4"/>
                  </a:solidFill>
                  <a:latin typeface="Bukhari Script Bold"/>
                </a:rPr>
                <a:t>Thank</a:t>
              </a:r>
            </a:p>
          </p:txBody>
        </p:sp>
        <p:sp>
          <p:nvSpPr>
            <p:cNvPr name="TextBox 7" id="7"/>
            <p:cNvSpPr txBox="true"/>
            <p:nvPr/>
          </p:nvSpPr>
          <p:spPr>
            <a:xfrm rot="-515361">
              <a:off x="2013662" y="5775042"/>
              <a:ext cx="13962181" cy="4178872"/>
            </a:xfrm>
            <a:prstGeom prst="rect">
              <a:avLst/>
            </a:prstGeom>
          </p:spPr>
          <p:txBody>
            <a:bodyPr anchor="t" rtlCol="false" tIns="0" lIns="0" bIns="0" rIns="0">
              <a:spAutoFit/>
            </a:bodyPr>
            <a:lstStyle/>
            <a:p>
              <a:pPr algn="ctr">
                <a:lnSpc>
                  <a:spcPts val="22693"/>
                </a:lnSpc>
                <a:spcBef>
                  <a:spcPct val="0"/>
                </a:spcBef>
              </a:pPr>
              <a:r>
                <a:rPr lang="en-US" sz="22693">
                  <a:solidFill>
                    <a:srgbClr val="F6F3E4"/>
                  </a:solidFill>
                  <a:latin typeface="Bukhari Script Bold"/>
                </a:rPr>
                <a:t>you!</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DAFuBUTsWOs</dc:identifier>
  <dcterms:modified xsi:type="dcterms:W3CDTF">2011-08-01T06:04:30Z</dcterms:modified>
  <cp:revision>1</cp:revision>
  <dc:title>Mtrack</dc:title>
</cp:coreProperties>
</file>