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273" r:id="rId3"/>
    <p:sldId id="278" r:id="rId4"/>
    <p:sldId id="307" r:id="rId5"/>
    <p:sldId id="282" r:id="rId6"/>
    <p:sldId id="316" r:id="rId7"/>
    <p:sldId id="303" r:id="rId8"/>
    <p:sldId id="301" r:id="rId9"/>
    <p:sldId id="277" r:id="rId10"/>
    <p:sldId id="297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0" autoAdjust="0"/>
  </p:normalViewPr>
  <p:slideViewPr>
    <p:cSldViewPr snapToGrid="0">
      <p:cViewPr varScale="1">
        <p:scale>
          <a:sx n="84" d="100"/>
          <a:sy n="84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99136-4A0E-492B-8A14-6040B909A0B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CEB80-4D31-434C-8D34-B7DCDFC14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CEB80-4D31-434C-8D34-B7DCDFC14AC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7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C7A3-7394-E097-ACB7-5AF3CB6CA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49FD6-9289-458B-8539-C506E45C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9234-0E95-1967-1DA7-CA795579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99D0-365B-67C2-5845-DC27157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09AD-F0C2-F7D9-57A0-509A7378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D2ED-EAC1-9F84-E98B-5BF48772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069E6-CE3A-3042-94B5-6BF2629D9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8009-30C6-667C-7CB9-43CB0F1D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AC79-800B-E7E8-B015-069D7EDF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6AAD-4069-C475-1F8F-5B037DAC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408FD-33CE-0582-B427-5F447704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BBAC1-68D1-B332-8081-4544D8877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E70F-B1CE-FA75-D8D5-C0B49699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6754-8FA4-064C-E82A-B6B59CC8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BBE6-AB0F-AA23-BE44-AFE5CDC2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6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3233-C520-C545-CFEB-E305C5D0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0D59-5EB8-076A-4837-3FA016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64A2-C24B-DD32-A69D-48CC8EB9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8E554-021B-55C9-2BDD-09A2EE50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D3366-4263-0D6A-913D-D21781C6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4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01B8-AE3D-4619-924A-8283A928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0B76-F857-2D15-37D9-C06EE1EC4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E6CBE-DF03-A221-87EF-774F330A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89EB-A469-8CA0-CDEF-418EF6AB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F5CD-8E70-84C2-F6EF-127751DE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2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D827-6B90-0518-0599-16630FC8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F53E-497E-CB9E-0B80-D0739A608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9AF2-520B-55DC-0F61-3176033A0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1BA0-0101-97DE-26AA-938E88E9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5AB6-8599-3136-55F8-DFEE57A9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7F74-6A64-F7CA-9D52-52B03CD1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0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5B90-B296-7521-C793-4E871AFD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DC2D8-958A-ECD5-1F3A-868737E5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62A1A-6914-22C5-C954-54EDEFEA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50CA-93E2-6733-B32A-4A2D09357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636E9-FC4D-D5FC-C3F2-C6A472AE6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458D5-D6AD-680E-55A8-7ADD4491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0C921-8E8B-4FBC-8C3E-1B6F768E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7590A-EA5A-7FB5-7DA3-B13DE894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4D9F-0CF3-B60E-D856-80C14D6B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CC19B-1479-ACE0-4F50-5917A047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5E205-AEA1-19FC-E51F-2EDCE9CC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555C1-BC61-BD36-B424-5A269F6E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5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B7C97-AA1C-77B4-FD7E-CFD7D574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3934C-C266-EC48-DB56-3C9AD50F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7DDA-EF41-C5C1-2801-6A38A38B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1646-55A5-7714-0E95-4FA272E7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5B70-EE22-6997-E6DE-3A82DC5C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B5923-11DC-7A21-EE87-E7BFA8BE8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76D4E-1A0B-4FCC-5204-77436B4F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40F2C-444E-4C38-D033-6310D230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61250-D962-1553-C1E9-C5C96E70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9737-ADC0-4BA9-98D5-179C1063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D0B6-009A-74C7-EC7F-136C4D0F2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51C85-A538-C99D-F5ED-8CE5CBFC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FE185-5770-4AAA-C11E-7B0961C4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B40A7-28C9-1544-7EA2-39B12B48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8CC64-567E-0E9D-AE6D-FB11479F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4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C69C4-5951-4380-9965-69E6B9A0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ED6B-E7CE-BB05-96BC-CC58CC10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9C17-5EB1-CD21-38F3-10C9A9709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19F3-CED6-4407-9F05-55B67A346FF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B3E7-4BD1-078C-BE74-8267C8214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CD4E-A1C5-FBF0-46C0-48A691C5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6881-8C3A-4252-A076-3E86EBBC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9C68B-CCC1-BE06-FCEF-7715F01E0FDB}"/>
              </a:ext>
            </a:extLst>
          </p:cNvPr>
          <p:cNvSpPr txBox="1"/>
          <p:nvPr/>
        </p:nvSpPr>
        <p:spPr>
          <a:xfrm>
            <a:off x="1592647" y="2581419"/>
            <a:ext cx="92105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1"/>
                </a:solidFill>
              </a:rPr>
              <a:t>Json to Json Code Generator</a:t>
            </a:r>
          </a:p>
          <a:p>
            <a:pPr algn="ctr"/>
            <a:r>
              <a:rPr lang="en-IN" sz="6000" b="1" dirty="0">
                <a:solidFill>
                  <a:schemeClr val="accent1"/>
                </a:solidFill>
              </a:rPr>
              <a:t>J2J</a:t>
            </a:r>
            <a:endParaRPr lang="en-IN" sz="7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4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F0F-2816-5BE3-6FC9-D810D1EC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7481" y="0"/>
            <a:ext cx="7857930" cy="1325563"/>
          </a:xfrm>
        </p:spPr>
        <p:txBody>
          <a:bodyPr/>
          <a:lstStyle/>
          <a:p>
            <a:pPr algn="ctr"/>
            <a:r>
              <a:rPr lang="en-IN" b="1" dirty="0"/>
              <a:t>Tech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20024-3D30-BEA4-AF4F-C22CBF67D289}"/>
              </a:ext>
            </a:extLst>
          </p:cNvPr>
          <p:cNvSpPr/>
          <p:nvPr/>
        </p:nvSpPr>
        <p:spPr>
          <a:xfrm>
            <a:off x="5073725" y="3702639"/>
            <a:ext cx="2270202" cy="2765953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814CA-B945-637B-7F60-2F774801BD65}"/>
              </a:ext>
            </a:extLst>
          </p:cNvPr>
          <p:cNvSpPr/>
          <p:nvPr/>
        </p:nvSpPr>
        <p:spPr>
          <a:xfrm>
            <a:off x="5073725" y="3231133"/>
            <a:ext cx="2270202" cy="2765953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B7339-6A42-D657-1932-4EB7070EC235}"/>
              </a:ext>
            </a:extLst>
          </p:cNvPr>
          <p:cNvSpPr/>
          <p:nvPr/>
        </p:nvSpPr>
        <p:spPr>
          <a:xfrm>
            <a:off x="5073725" y="2791168"/>
            <a:ext cx="2270202" cy="2765953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4D2379-1217-8434-6DED-8D3B3BAE6A31}"/>
              </a:ext>
            </a:extLst>
          </p:cNvPr>
          <p:cNvSpPr/>
          <p:nvPr/>
        </p:nvSpPr>
        <p:spPr>
          <a:xfrm>
            <a:off x="5073725" y="2319662"/>
            <a:ext cx="2270202" cy="2765953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8313D-3E5C-AF47-D648-D16488651E3F}"/>
              </a:ext>
            </a:extLst>
          </p:cNvPr>
          <p:cNvSpPr/>
          <p:nvPr/>
        </p:nvSpPr>
        <p:spPr>
          <a:xfrm>
            <a:off x="5073725" y="1848156"/>
            <a:ext cx="2270202" cy="2765953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14F28D-9DC2-363A-30AE-7B2D7712D65B}"/>
              </a:ext>
            </a:extLst>
          </p:cNvPr>
          <p:cNvSpPr txBox="1"/>
          <p:nvPr/>
        </p:nvSpPr>
        <p:spPr>
          <a:xfrm>
            <a:off x="3545403" y="3282220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NodeJS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18090-5837-3014-EB13-7DD5CE17FA26}"/>
              </a:ext>
            </a:extLst>
          </p:cNvPr>
          <p:cNvSpPr txBox="1"/>
          <p:nvPr/>
        </p:nvSpPr>
        <p:spPr>
          <a:xfrm>
            <a:off x="7966484" y="3333306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Postman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E4A7DA-2CAC-E627-5B14-A69B90F29308}"/>
              </a:ext>
            </a:extLst>
          </p:cNvPr>
          <p:cNvSpPr txBox="1"/>
          <p:nvPr/>
        </p:nvSpPr>
        <p:spPr>
          <a:xfrm>
            <a:off x="3545403" y="4239437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73AEB-1CAD-F0E6-F127-C34793880E94}"/>
              </a:ext>
            </a:extLst>
          </p:cNvPr>
          <p:cNvSpPr txBox="1"/>
          <p:nvPr/>
        </p:nvSpPr>
        <p:spPr>
          <a:xfrm>
            <a:off x="8070504" y="4230488"/>
            <a:ext cx="143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HTML+CSS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326568-2221-0F16-230F-BC5CEB74FD32}"/>
              </a:ext>
            </a:extLst>
          </p:cNvPr>
          <p:cNvSpPr txBox="1"/>
          <p:nvPr/>
        </p:nvSpPr>
        <p:spPr>
          <a:xfrm>
            <a:off x="3628261" y="5190459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397620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F0F-2816-5BE3-6FC9-D810D1EC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035" y="2497277"/>
            <a:ext cx="785793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28B2F-05E8-77AA-B1B6-EE835AE9307D}"/>
              </a:ext>
            </a:extLst>
          </p:cNvPr>
          <p:cNvSpPr txBox="1"/>
          <p:nvPr/>
        </p:nvSpPr>
        <p:spPr>
          <a:xfrm>
            <a:off x="1694329" y="3499674"/>
            <a:ext cx="880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- Made By-</a:t>
            </a:r>
          </a:p>
          <a:p>
            <a:pPr algn="ctr"/>
            <a:r>
              <a:rPr lang="en-IN" dirty="0"/>
              <a:t>Team Undefined</a:t>
            </a:r>
          </a:p>
        </p:txBody>
      </p:sp>
    </p:spTree>
    <p:extLst>
      <p:ext uri="{BB962C8B-B14F-4D97-AF65-F5344CB8AC3E}">
        <p14:creationId xmlns:p14="http://schemas.microsoft.com/office/powerpoint/2010/main" val="1319086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F0F-2816-5BE3-6FC9-D810D1EC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035" y="2766218"/>
            <a:ext cx="785793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202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F0F-2816-5BE3-6FC9-D810D1EC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5047" y="0"/>
            <a:ext cx="785793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719A478-A27B-9DC6-950B-5A5E6E7127A2}"/>
              </a:ext>
            </a:extLst>
          </p:cNvPr>
          <p:cNvSpPr/>
          <p:nvPr/>
        </p:nvSpPr>
        <p:spPr>
          <a:xfrm>
            <a:off x="983562" y="2472612"/>
            <a:ext cx="1373139" cy="2276670"/>
          </a:xfrm>
          <a:prstGeom prst="homePlate">
            <a:avLst>
              <a:gd name="adj" fmla="val 426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520C955-D0DC-C275-1B5C-D87A4CC527DF}"/>
              </a:ext>
            </a:extLst>
          </p:cNvPr>
          <p:cNvSpPr/>
          <p:nvPr/>
        </p:nvSpPr>
        <p:spPr>
          <a:xfrm>
            <a:off x="1886902" y="2472612"/>
            <a:ext cx="677189" cy="2304661"/>
          </a:xfrm>
          <a:prstGeom prst="chevron">
            <a:avLst>
              <a:gd name="adj" fmla="val 869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EF6D0-FA25-4E64-C80A-E19DBA81C293}"/>
              </a:ext>
            </a:extLst>
          </p:cNvPr>
          <p:cNvSpPr txBox="1"/>
          <p:nvPr/>
        </p:nvSpPr>
        <p:spPr>
          <a:xfrm>
            <a:off x="3690018" y="2714603"/>
            <a:ext cx="6969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There are several systems than need to interact with each other. These system often share similar data but accepts data in different formats. Can we automate this?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E3952-FE92-3CFB-4EC6-4EC8CF13D7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415" y="210494"/>
            <a:ext cx="936419" cy="9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9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F0F-2816-5BE3-6FC9-D810D1EC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035" y="2766218"/>
            <a:ext cx="785793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2305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FD51ADD-2057-C24D-26A7-5DB8A47B135C}"/>
              </a:ext>
            </a:extLst>
          </p:cNvPr>
          <p:cNvSpPr txBox="1">
            <a:spLocks/>
          </p:cNvSpPr>
          <p:nvPr/>
        </p:nvSpPr>
        <p:spPr>
          <a:xfrm>
            <a:off x="2018" y="0"/>
            <a:ext cx="78579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29CA7-50CA-0300-7C2E-4C3CDF98F2A3}"/>
              </a:ext>
            </a:extLst>
          </p:cNvPr>
          <p:cNvSpPr txBox="1"/>
          <p:nvPr/>
        </p:nvSpPr>
        <p:spPr>
          <a:xfrm>
            <a:off x="1152144" y="3721608"/>
            <a:ext cx="1304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Client</a:t>
            </a:r>
          </a:p>
          <a:p>
            <a:pPr algn="ctr"/>
            <a:r>
              <a:rPr lang="en-IN" sz="2400" dirty="0"/>
              <a:t>(ReactJS)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95D9D-F0CB-899E-9577-AA66C16E46B4}"/>
              </a:ext>
            </a:extLst>
          </p:cNvPr>
          <p:cNvSpPr txBox="1"/>
          <p:nvPr/>
        </p:nvSpPr>
        <p:spPr>
          <a:xfrm>
            <a:off x="5309803" y="3721607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Server</a:t>
            </a:r>
          </a:p>
          <a:p>
            <a:pPr algn="ctr"/>
            <a:r>
              <a:rPr lang="en-IN" sz="2400" dirty="0"/>
              <a:t>(NodeJS)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9AED9-4E1F-81A8-8FAF-1B94C44BF621}"/>
              </a:ext>
            </a:extLst>
          </p:cNvPr>
          <p:cNvSpPr txBox="1"/>
          <p:nvPr/>
        </p:nvSpPr>
        <p:spPr>
          <a:xfrm>
            <a:off x="4866251" y="1782763"/>
            <a:ext cx="21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Code Generator</a:t>
            </a:r>
          </a:p>
          <a:p>
            <a:pPr algn="ctr"/>
            <a:r>
              <a:rPr lang="en-IN" sz="2400" dirty="0"/>
              <a:t>(Python)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B95D5-033B-F0C5-9CC4-FE59A2BCDDE9}"/>
              </a:ext>
            </a:extLst>
          </p:cNvPr>
          <p:cNvSpPr txBox="1"/>
          <p:nvPr/>
        </p:nvSpPr>
        <p:spPr>
          <a:xfrm>
            <a:off x="9436144" y="3721606"/>
            <a:ext cx="1348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Database</a:t>
            </a:r>
          </a:p>
          <a:p>
            <a:pPr algn="ctr"/>
            <a:r>
              <a:rPr lang="en-IN" sz="2400" dirty="0"/>
              <a:t>(MySQL)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94F126-D8D9-6902-4669-7D5E5B5F4A0D}"/>
              </a:ext>
            </a:extLst>
          </p:cNvPr>
          <p:cNvCxnSpPr>
            <a:stCxn id="2" idx="3"/>
          </p:cNvCxnSpPr>
          <p:nvPr/>
        </p:nvCxnSpPr>
        <p:spPr>
          <a:xfrm>
            <a:off x="2456732" y="4137107"/>
            <a:ext cx="2673052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3132F1-F1E5-3DD8-E13C-C4E203A5694C}"/>
              </a:ext>
            </a:extLst>
          </p:cNvPr>
          <p:cNvCxnSpPr/>
          <p:nvPr/>
        </p:nvCxnSpPr>
        <p:spPr>
          <a:xfrm flipV="1">
            <a:off x="5925312" y="2697480"/>
            <a:ext cx="0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4E80CC-5C78-7A2E-35E4-B5F54571A6D7}"/>
              </a:ext>
            </a:extLst>
          </p:cNvPr>
          <p:cNvCxnSpPr/>
          <p:nvPr/>
        </p:nvCxnSpPr>
        <p:spPr>
          <a:xfrm>
            <a:off x="6693408" y="4137107"/>
            <a:ext cx="254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D911537-874B-009B-95A7-4A7C414E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97" y="2391629"/>
            <a:ext cx="971597" cy="12111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BAD3F65-D096-D1F0-7612-2931B7A6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00" y="4710583"/>
            <a:ext cx="980424" cy="14132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EB42CC-B9EB-BC2B-9318-86FC9D184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854" y="674916"/>
            <a:ext cx="967824" cy="838273"/>
          </a:xfrm>
          <a:prstGeom prst="rect">
            <a:avLst/>
          </a:prstGeom>
        </p:spPr>
      </p:pic>
      <p:pic>
        <p:nvPicPr>
          <p:cNvPr id="1026" name="Picture 2" descr="Database DB icon PNG and SVG Vector Free Download">
            <a:extLst>
              <a:ext uri="{FF2B5EF4-FFF2-40B4-BE49-F238E27FC236}">
                <a16:creationId xmlns:a16="http://schemas.microsoft.com/office/drawing/2014/main" id="{28CF1328-5CEC-011D-E0ED-A28FD36F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471" y="2476826"/>
            <a:ext cx="859535" cy="104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3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FD51ADD-2057-C24D-26A7-5DB8A47B135C}"/>
              </a:ext>
            </a:extLst>
          </p:cNvPr>
          <p:cNvSpPr txBox="1">
            <a:spLocks/>
          </p:cNvSpPr>
          <p:nvPr/>
        </p:nvSpPr>
        <p:spPr>
          <a:xfrm>
            <a:off x="2018" y="0"/>
            <a:ext cx="78579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94E6C-2B25-3278-B1D6-2B44A6E71AB7}"/>
              </a:ext>
            </a:extLst>
          </p:cNvPr>
          <p:cNvSpPr txBox="1"/>
          <p:nvPr/>
        </p:nvSpPr>
        <p:spPr>
          <a:xfrm>
            <a:off x="398835" y="95623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Mappings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17365-4CF1-A866-B9C7-B7408D535CEF}"/>
              </a:ext>
            </a:extLst>
          </p:cNvPr>
          <p:cNvSpPr txBox="1"/>
          <p:nvPr/>
        </p:nvSpPr>
        <p:spPr>
          <a:xfrm>
            <a:off x="2020557" y="1325563"/>
            <a:ext cx="6236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</a:t>
            </a:r>
          </a:p>
          <a:p>
            <a:r>
              <a:rPr lang="en-IN" dirty="0"/>
              <a:t>	“</a:t>
            </a:r>
            <a:r>
              <a:rPr lang="en-IN" i="1" dirty="0">
                <a:solidFill>
                  <a:schemeClr val="accent1"/>
                </a:solidFill>
              </a:rPr>
              <a:t>age</a:t>
            </a:r>
            <a:r>
              <a:rPr lang="en-IN" dirty="0"/>
              <a:t>”: “$</a:t>
            </a:r>
            <a:r>
              <a:rPr lang="en-IN" dirty="0">
                <a:solidFill>
                  <a:srgbClr val="C00000"/>
                </a:solidFill>
              </a:rPr>
              <a:t>age</a:t>
            </a:r>
            <a:r>
              <a:rPr lang="en-IN" dirty="0"/>
              <a:t>”,</a:t>
            </a:r>
          </a:p>
          <a:p>
            <a:r>
              <a:rPr lang="en-IN" dirty="0"/>
              <a:t>	“</a:t>
            </a:r>
            <a:r>
              <a:rPr lang="en-IN" i="1" dirty="0">
                <a:solidFill>
                  <a:schemeClr val="accent1"/>
                </a:solidFill>
              </a:rPr>
              <a:t>name</a:t>
            </a:r>
            <a:r>
              <a:rPr lang="en-IN" dirty="0"/>
              <a:t>”: “_CONCAT($</a:t>
            </a:r>
            <a:r>
              <a:rPr lang="en-IN" dirty="0">
                <a:solidFill>
                  <a:srgbClr val="C00000"/>
                </a:solidFill>
              </a:rPr>
              <a:t>firstname</a:t>
            </a:r>
            <a:r>
              <a:rPr lang="en-IN" dirty="0"/>
              <a:t>, $</a:t>
            </a:r>
            <a:r>
              <a:rPr lang="en-IN" dirty="0">
                <a:solidFill>
                  <a:srgbClr val="C00000"/>
                </a:solidFill>
              </a:rPr>
              <a:t>lastname</a:t>
            </a:r>
            <a:r>
              <a:rPr lang="en-IN" dirty="0"/>
              <a:t>)</a:t>
            </a:r>
          </a:p>
          <a:p>
            <a:r>
              <a:rPr lang="en-IN" dirty="0"/>
              <a:t>	“</a:t>
            </a:r>
            <a:r>
              <a:rPr lang="en-IN" i="1" dirty="0">
                <a:solidFill>
                  <a:schemeClr val="accent1"/>
                </a:solidFill>
              </a:rPr>
              <a:t>address</a:t>
            </a:r>
            <a:r>
              <a:rPr lang="en-IN" dirty="0"/>
              <a:t>”:{</a:t>
            </a:r>
          </a:p>
          <a:p>
            <a:r>
              <a:rPr lang="en-IN" dirty="0"/>
              <a:t>		“</a:t>
            </a:r>
            <a:r>
              <a:rPr lang="en-IN" i="1" dirty="0">
                <a:solidFill>
                  <a:schemeClr val="accent1"/>
                </a:solidFill>
              </a:rPr>
              <a:t>city</a:t>
            </a:r>
            <a:r>
              <a:rPr lang="en-IN" dirty="0"/>
              <a:t>”: “$</a:t>
            </a:r>
            <a:r>
              <a:rPr lang="en-IN" dirty="0">
                <a:solidFill>
                  <a:srgbClr val="C00000"/>
                </a:solidFill>
              </a:rPr>
              <a:t>adr.city</a:t>
            </a:r>
            <a:r>
              <a:rPr lang="en-IN" dirty="0"/>
              <a:t>”,</a:t>
            </a:r>
          </a:p>
          <a:p>
            <a:r>
              <a:rPr lang="en-IN" dirty="0"/>
              <a:t>		“</a:t>
            </a:r>
            <a:r>
              <a:rPr lang="en-IN" i="1" dirty="0">
                <a:solidFill>
                  <a:schemeClr val="accent1"/>
                </a:solidFill>
              </a:rPr>
              <a:t>state</a:t>
            </a:r>
            <a:r>
              <a:rPr lang="en-IN" dirty="0"/>
              <a:t>”: “$</a:t>
            </a:r>
            <a:r>
              <a:rPr lang="en-IN" dirty="0">
                <a:solidFill>
                  <a:srgbClr val="C00000"/>
                </a:solidFill>
              </a:rPr>
              <a:t>adr.state</a:t>
            </a:r>
            <a:r>
              <a:rPr lang="en-IN" dirty="0"/>
              <a:t>”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“</a:t>
            </a:r>
            <a:r>
              <a:rPr lang="en-IN" i="1" dirty="0">
                <a:solidFill>
                  <a:schemeClr val="accent1"/>
                </a:solidFill>
              </a:rPr>
              <a:t>high_amount_transactions</a:t>
            </a:r>
            <a:r>
              <a:rPr lang="en-IN" dirty="0"/>
              <a:t>”:[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“mapped_from”:”transactions”,</a:t>
            </a:r>
          </a:p>
          <a:p>
            <a:r>
              <a:rPr lang="en-IN" dirty="0"/>
              <a:t>			“data”:{“amount”, “$</a:t>
            </a:r>
            <a:r>
              <a:rPr lang="en-IN" dirty="0">
                <a:solidFill>
                  <a:srgbClr val="C00000"/>
                </a:solidFill>
              </a:rPr>
              <a:t>amount</a:t>
            </a:r>
            <a:r>
              <a:rPr lang="en-IN" dirty="0"/>
              <a:t>”},</a:t>
            </a:r>
          </a:p>
          <a:p>
            <a:r>
              <a:rPr lang="en-IN" dirty="0"/>
              <a:t>			“filter”: “_GREATER_THAN(</a:t>
            </a:r>
          </a:p>
          <a:p>
            <a:r>
              <a:rPr lang="en-IN" dirty="0"/>
              <a:t>				$</a:t>
            </a:r>
            <a:r>
              <a:rPr lang="en-IN" dirty="0">
                <a:solidFill>
                  <a:srgbClr val="C00000"/>
                </a:solidFill>
              </a:rPr>
              <a:t>amount</a:t>
            </a:r>
            <a:r>
              <a:rPr lang="en-IN" dirty="0"/>
              <a:t>, ^500	</a:t>
            </a:r>
          </a:p>
          <a:p>
            <a:r>
              <a:rPr lang="en-IN" dirty="0"/>
              <a:t>			)”</a:t>
            </a:r>
          </a:p>
          <a:p>
            <a:r>
              <a:rPr lang="en-IN" dirty="0"/>
              <a:t>		}	</a:t>
            </a:r>
          </a:p>
          <a:p>
            <a:r>
              <a:rPr lang="en-IN" dirty="0"/>
              <a:t>	]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EF2E34-8013-BF1F-0F02-6900C050FB51}"/>
              </a:ext>
            </a:extLst>
          </p:cNvPr>
          <p:cNvCxnSpPr/>
          <p:nvPr/>
        </p:nvCxnSpPr>
        <p:spPr>
          <a:xfrm flipH="1">
            <a:off x="4013949" y="994276"/>
            <a:ext cx="640080" cy="6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8B0DF-E005-3BC9-7FC1-44EC4DB7CA9A}"/>
              </a:ext>
            </a:extLst>
          </p:cNvPr>
          <p:cNvCxnSpPr/>
          <p:nvPr/>
        </p:nvCxnSpPr>
        <p:spPr>
          <a:xfrm flipH="1">
            <a:off x="5742165" y="2578291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54DABF-6C62-681C-D571-5AEFBC129562}"/>
              </a:ext>
            </a:extLst>
          </p:cNvPr>
          <p:cNvCxnSpPr/>
          <p:nvPr/>
        </p:nvCxnSpPr>
        <p:spPr>
          <a:xfrm flipH="1">
            <a:off x="5970765" y="3282379"/>
            <a:ext cx="2788920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BBF335-7C6B-682E-C972-0087875F79BF}"/>
              </a:ext>
            </a:extLst>
          </p:cNvPr>
          <p:cNvCxnSpPr/>
          <p:nvPr/>
        </p:nvCxnSpPr>
        <p:spPr>
          <a:xfrm flipH="1" flipV="1">
            <a:off x="7365225" y="4827715"/>
            <a:ext cx="243687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D5D530-0392-EF08-1653-03A1E0F93BDB}"/>
              </a:ext>
            </a:extLst>
          </p:cNvPr>
          <p:cNvSpPr txBox="1"/>
          <p:nvPr/>
        </p:nvSpPr>
        <p:spPr>
          <a:xfrm>
            <a:off x="4782519" y="698255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5A0CD-790B-AA61-F0D5-50C97EFEB194}"/>
              </a:ext>
            </a:extLst>
          </p:cNvPr>
          <p:cNvSpPr txBox="1"/>
          <p:nvPr/>
        </p:nvSpPr>
        <p:spPr>
          <a:xfrm>
            <a:off x="8043290" y="2376338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Nested variable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4BC66-05AE-8F34-ED4C-F88D4A21A0F0}"/>
              </a:ext>
            </a:extLst>
          </p:cNvPr>
          <p:cNvSpPr txBox="1"/>
          <p:nvPr/>
        </p:nvSpPr>
        <p:spPr>
          <a:xfrm>
            <a:off x="8799309" y="3050207"/>
            <a:ext cx="4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81A4C5-5383-84C2-5592-F532A8860153}"/>
              </a:ext>
            </a:extLst>
          </p:cNvPr>
          <p:cNvSpPr txBox="1"/>
          <p:nvPr/>
        </p:nvSpPr>
        <p:spPr>
          <a:xfrm>
            <a:off x="9893541" y="56349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85263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F0F-2816-5BE3-6FC9-D810D1EC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035" y="2766218"/>
            <a:ext cx="785793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42917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F0F-2816-5BE3-6FC9-D810D1EC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7784" y="0"/>
            <a:ext cx="785793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Future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15661-E3D5-8EC2-9950-2C113C4F1C8D}"/>
              </a:ext>
            </a:extLst>
          </p:cNvPr>
          <p:cNvSpPr txBox="1"/>
          <p:nvPr/>
        </p:nvSpPr>
        <p:spPr>
          <a:xfrm>
            <a:off x="592183" y="1325563"/>
            <a:ext cx="11129554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Generate the code in NodeJS along side Python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Add more features to the mapper.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Provide integrated testing environment to test the generated code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Code exposing via an API endpoint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23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F0F-2816-5BE3-6FC9-D810D1EC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035" y="2766218"/>
            <a:ext cx="785793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32254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mid-eval-major-project</Template>
  <TotalTime>95</TotalTime>
  <Words>231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Motivation</vt:lpstr>
      <vt:lpstr>Motivation</vt:lpstr>
      <vt:lpstr>Design</vt:lpstr>
      <vt:lpstr>PowerPoint Presentation</vt:lpstr>
      <vt:lpstr>PowerPoint Presentation</vt:lpstr>
      <vt:lpstr>Future plans</vt:lpstr>
      <vt:lpstr>Future Plans</vt:lpstr>
      <vt:lpstr>Tech Stack</vt:lpstr>
      <vt:lpstr>Tech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verma</dc:creator>
  <cp:lastModifiedBy>daksh verma</cp:lastModifiedBy>
  <cp:revision>1</cp:revision>
  <dcterms:created xsi:type="dcterms:W3CDTF">2022-11-24T23:55:35Z</dcterms:created>
  <dcterms:modified xsi:type="dcterms:W3CDTF">2022-11-25T01:31:34Z</dcterms:modified>
</cp:coreProperties>
</file>