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2" r:id="rId3"/>
    <p:sldId id="263" r:id="rId4"/>
    <p:sldId id="264" r:id="rId5"/>
    <p:sldId id="257" r:id="rId6"/>
    <p:sldId id="258" r:id="rId7"/>
    <p:sldId id="259" r:id="rId8"/>
    <p:sldId id="260" r:id="rId9"/>
    <p:sldId id="261"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209DBCD-E983-4EC4-A07C-485B92277946}" type="datetimeFigureOut">
              <a:rPr lang="en-US" smtClean="0"/>
              <a:t>5/24/2023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0C4B3B8-2C43-4EFF-B0EE-5407B9401D54}" type="slidenum">
              <a:rPr lang="en-US" smtClean="0"/>
              <a:t>‹#›</a:t>
            </a:fld>
            <a:endParaRPr lang="en-US"/>
          </a:p>
        </p:txBody>
      </p:sp>
    </p:spTree>
    <p:extLst>
      <p:ext uri="{BB962C8B-B14F-4D97-AF65-F5344CB8AC3E}">
        <p14:creationId xmlns:p14="http://schemas.microsoft.com/office/powerpoint/2010/main" val="1965079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209DBCD-E983-4EC4-A07C-485B92277946}"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0C4B3B8-2C43-4EFF-B0EE-5407B9401D54}" type="slidenum">
              <a:rPr lang="en-US" smtClean="0"/>
              <a:t>‹#›</a:t>
            </a:fld>
            <a:endParaRPr lang="en-US"/>
          </a:p>
        </p:txBody>
      </p:sp>
    </p:spTree>
    <p:extLst>
      <p:ext uri="{BB962C8B-B14F-4D97-AF65-F5344CB8AC3E}">
        <p14:creationId xmlns:p14="http://schemas.microsoft.com/office/powerpoint/2010/main" val="3119056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209DBCD-E983-4EC4-A07C-485B92277946}"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C4B3B8-2C43-4EFF-B0EE-5407B9401D54}" type="slidenum">
              <a:rPr lang="en-US" smtClean="0"/>
              <a:t>‹#›</a:t>
            </a:fld>
            <a:endParaRPr lang="en-US"/>
          </a:p>
        </p:txBody>
      </p:sp>
    </p:spTree>
    <p:extLst>
      <p:ext uri="{BB962C8B-B14F-4D97-AF65-F5344CB8AC3E}">
        <p14:creationId xmlns:p14="http://schemas.microsoft.com/office/powerpoint/2010/main" val="1151981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209DBCD-E983-4EC4-A07C-485B92277946}"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C4B3B8-2C43-4EFF-B0EE-5407B9401D54}" type="slidenum">
              <a:rPr lang="en-US" smtClean="0"/>
              <a:t>‹#›</a:t>
            </a:fld>
            <a:endParaRPr lang="en-US"/>
          </a:p>
        </p:txBody>
      </p:sp>
    </p:spTree>
    <p:extLst>
      <p:ext uri="{BB962C8B-B14F-4D97-AF65-F5344CB8AC3E}">
        <p14:creationId xmlns:p14="http://schemas.microsoft.com/office/powerpoint/2010/main" val="2849363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09DBCD-E983-4EC4-A07C-485B92277946}"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C4B3B8-2C43-4EFF-B0EE-5407B9401D54}" type="slidenum">
              <a:rPr lang="en-US" smtClean="0"/>
              <a:t>‹#›</a:t>
            </a:fld>
            <a:endParaRPr lang="en-US"/>
          </a:p>
        </p:txBody>
      </p:sp>
    </p:spTree>
    <p:extLst>
      <p:ext uri="{BB962C8B-B14F-4D97-AF65-F5344CB8AC3E}">
        <p14:creationId xmlns:p14="http://schemas.microsoft.com/office/powerpoint/2010/main" val="2826228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209DBCD-E983-4EC4-A07C-485B92277946}" type="datetimeFigureOut">
              <a:rPr lang="en-US" smtClean="0"/>
              <a:t>5/24/2023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C4B3B8-2C43-4EFF-B0EE-5407B9401D54}" type="slidenum">
              <a:rPr lang="en-US" smtClean="0"/>
              <a:t>‹#›</a:t>
            </a:fld>
            <a:endParaRPr lang="en-US"/>
          </a:p>
        </p:txBody>
      </p:sp>
    </p:spTree>
    <p:extLst>
      <p:ext uri="{BB962C8B-B14F-4D97-AF65-F5344CB8AC3E}">
        <p14:creationId xmlns:p14="http://schemas.microsoft.com/office/powerpoint/2010/main" val="1718712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209DBCD-E983-4EC4-A07C-485B92277946}" type="datetimeFigureOut">
              <a:rPr lang="en-US" smtClean="0"/>
              <a:t>5/24/2023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B0C4B3B8-2C43-4EFF-B0EE-5407B9401D54}" type="slidenum">
              <a:rPr lang="en-US" smtClean="0"/>
              <a:t>‹#›</a:t>
            </a:fld>
            <a:endParaRPr lang="en-US"/>
          </a:p>
        </p:txBody>
      </p:sp>
    </p:spTree>
    <p:extLst>
      <p:ext uri="{BB962C8B-B14F-4D97-AF65-F5344CB8AC3E}">
        <p14:creationId xmlns:p14="http://schemas.microsoft.com/office/powerpoint/2010/main" val="2281811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209DBCD-E983-4EC4-A07C-485B92277946}"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C4B3B8-2C43-4EFF-B0EE-5407B9401D54}" type="slidenum">
              <a:rPr lang="en-US" smtClean="0"/>
              <a:t>‹#›</a:t>
            </a:fld>
            <a:endParaRPr lang="en-US"/>
          </a:p>
        </p:txBody>
      </p:sp>
    </p:spTree>
    <p:extLst>
      <p:ext uri="{BB962C8B-B14F-4D97-AF65-F5344CB8AC3E}">
        <p14:creationId xmlns:p14="http://schemas.microsoft.com/office/powerpoint/2010/main" val="908893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209DBCD-E983-4EC4-A07C-485B92277946}"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C4B3B8-2C43-4EFF-B0EE-5407B9401D54}" type="slidenum">
              <a:rPr lang="en-US" smtClean="0"/>
              <a:t>‹#›</a:t>
            </a:fld>
            <a:endParaRPr lang="en-US"/>
          </a:p>
        </p:txBody>
      </p:sp>
    </p:spTree>
    <p:extLst>
      <p:ext uri="{BB962C8B-B14F-4D97-AF65-F5344CB8AC3E}">
        <p14:creationId xmlns:p14="http://schemas.microsoft.com/office/powerpoint/2010/main" val="2301822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09DBCD-E983-4EC4-A07C-485B92277946}"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C4B3B8-2C43-4EFF-B0EE-5407B9401D54}" type="slidenum">
              <a:rPr lang="en-US" smtClean="0"/>
              <a:t>‹#›</a:t>
            </a:fld>
            <a:endParaRPr lang="en-US"/>
          </a:p>
        </p:txBody>
      </p:sp>
    </p:spTree>
    <p:extLst>
      <p:ext uri="{BB962C8B-B14F-4D97-AF65-F5344CB8AC3E}">
        <p14:creationId xmlns:p14="http://schemas.microsoft.com/office/powerpoint/2010/main" val="2208261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09DBCD-E983-4EC4-A07C-485B92277946}"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0C4B3B8-2C43-4EFF-B0EE-5407B9401D54}" type="slidenum">
              <a:rPr lang="en-US" smtClean="0"/>
              <a:t>‹#›</a:t>
            </a:fld>
            <a:endParaRPr lang="en-US"/>
          </a:p>
        </p:txBody>
      </p:sp>
    </p:spTree>
    <p:extLst>
      <p:ext uri="{BB962C8B-B14F-4D97-AF65-F5344CB8AC3E}">
        <p14:creationId xmlns:p14="http://schemas.microsoft.com/office/powerpoint/2010/main" val="3745198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09DBCD-E983-4EC4-A07C-485B92277946}"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C4B3B8-2C43-4EFF-B0EE-5407B9401D54}" type="slidenum">
              <a:rPr lang="en-US" smtClean="0"/>
              <a:t>‹#›</a:t>
            </a:fld>
            <a:endParaRPr lang="en-US"/>
          </a:p>
        </p:txBody>
      </p:sp>
    </p:spTree>
    <p:extLst>
      <p:ext uri="{BB962C8B-B14F-4D97-AF65-F5344CB8AC3E}">
        <p14:creationId xmlns:p14="http://schemas.microsoft.com/office/powerpoint/2010/main" val="2363211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09DBCD-E983-4EC4-A07C-485B92277946}" type="datetimeFigureOut">
              <a:rPr lang="en-US" smtClean="0"/>
              <a:t>5/24/2023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C4B3B8-2C43-4EFF-B0EE-5407B9401D54}" type="slidenum">
              <a:rPr lang="en-US" smtClean="0"/>
              <a:t>‹#›</a:t>
            </a:fld>
            <a:endParaRPr lang="en-US"/>
          </a:p>
        </p:txBody>
      </p:sp>
    </p:spTree>
    <p:extLst>
      <p:ext uri="{BB962C8B-B14F-4D97-AF65-F5344CB8AC3E}">
        <p14:creationId xmlns:p14="http://schemas.microsoft.com/office/powerpoint/2010/main" val="2477618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209DBCD-E983-4EC4-A07C-485B92277946}" type="datetimeFigureOut">
              <a:rPr lang="en-US" smtClean="0"/>
              <a:t>5/24/2023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C4B3B8-2C43-4EFF-B0EE-5407B9401D54}" type="slidenum">
              <a:rPr lang="en-US" smtClean="0"/>
              <a:t>‹#›</a:t>
            </a:fld>
            <a:endParaRPr lang="en-US"/>
          </a:p>
        </p:txBody>
      </p:sp>
    </p:spTree>
    <p:extLst>
      <p:ext uri="{BB962C8B-B14F-4D97-AF65-F5344CB8AC3E}">
        <p14:creationId xmlns:p14="http://schemas.microsoft.com/office/powerpoint/2010/main" val="1853953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09DBCD-E983-4EC4-A07C-485B92277946}" type="datetimeFigureOut">
              <a:rPr lang="en-US" smtClean="0"/>
              <a:t>5/24/2023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0C4B3B8-2C43-4EFF-B0EE-5407B9401D54}" type="slidenum">
              <a:rPr lang="en-US" smtClean="0"/>
              <a:t>‹#›</a:t>
            </a:fld>
            <a:endParaRPr lang="en-US"/>
          </a:p>
        </p:txBody>
      </p:sp>
    </p:spTree>
    <p:extLst>
      <p:ext uri="{BB962C8B-B14F-4D97-AF65-F5344CB8AC3E}">
        <p14:creationId xmlns:p14="http://schemas.microsoft.com/office/powerpoint/2010/main" val="3544069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209DBCD-E983-4EC4-A07C-485B92277946}"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0C4B3B8-2C43-4EFF-B0EE-5407B9401D54}" type="slidenum">
              <a:rPr lang="en-US" smtClean="0"/>
              <a:t>‹#›</a:t>
            </a:fld>
            <a:endParaRPr lang="en-US"/>
          </a:p>
        </p:txBody>
      </p:sp>
    </p:spTree>
    <p:extLst>
      <p:ext uri="{BB962C8B-B14F-4D97-AF65-F5344CB8AC3E}">
        <p14:creationId xmlns:p14="http://schemas.microsoft.com/office/powerpoint/2010/main" val="3195792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209DBCD-E983-4EC4-A07C-485B92277946}"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0C4B3B8-2C43-4EFF-B0EE-5407B9401D54}" type="slidenum">
              <a:rPr lang="en-US" smtClean="0"/>
              <a:t>‹#›</a:t>
            </a:fld>
            <a:endParaRPr lang="en-US"/>
          </a:p>
        </p:txBody>
      </p:sp>
    </p:spTree>
    <p:extLst>
      <p:ext uri="{BB962C8B-B14F-4D97-AF65-F5344CB8AC3E}">
        <p14:creationId xmlns:p14="http://schemas.microsoft.com/office/powerpoint/2010/main" val="4036222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209DBCD-E983-4EC4-A07C-485B92277946}" type="datetimeFigureOut">
              <a:rPr lang="en-US" smtClean="0"/>
              <a:t>5/24/2023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0C4B3B8-2C43-4EFF-B0EE-5407B9401D54}" type="slidenum">
              <a:rPr lang="en-US" smtClean="0"/>
              <a:t>‹#›</a:t>
            </a:fld>
            <a:endParaRPr lang="en-US"/>
          </a:p>
        </p:txBody>
      </p:sp>
    </p:spTree>
    <p:extLst>
      <p:ext uri="{BB962C8B-B14F-4D97-AF65-F5344CB8AC3E}">
        <p14:creationId xmlns:p14="http://schemas.microsoft.com/office/powerpoint/2010/main" val="88486553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8677" y="1034473"/>
            <a:ext cx="8558213" cy="1117600"/>
          </a:xfrm>
        </p:spPr>
        <p:txBody>
          <a:bodyPr/>
          <a:lstStyle/>
          <a:p>
            <a:pPr algn="ctr"/>
            <a:r>
              <a:rPr lang="en-US" b="1" u="sng" dirty="0" smtClean="0">
                <a:latin typeface="Algerian" panose="04020705040A02060702" pitchFamily="82" charset="0"/>
              </a:rPr>
              <a:t>OOPS PROJECT</a:t>
            </a:r>
            <a:endParaRPr lang="en-US" b="1" u="sng" dirty="0">
              <a:latin typeface="Algerian" panose="04020705040A02060702" pitchFamily="82" charset="0"/>
            </a:endParaRPr>
          </a:p>
        </p:txBody>
      </p:sp>
      <p:sp>
        <p:nvSpPr>
          <p:cNvPr id="3" name="Subtitle 2"/>
          <p:cNvSpPr>
            <a:spLocks noGrp="1"/>
          </p:cNvSpPr>
          <p:nvPr>
            <p:ph type="subTitle" idx="1"/>
          </p:nvPr>
        </p:nvSpPr>
        <p:spPr>
          <a:xfrm>
            <a:off x="1136480" y="2856216"/>
            <a:ext cx="9134356" cy="1771202"/>
          </a:xfrm>
        </p:spPr>
        <p:txBody>
          <a:bodyPr>
            <a:normAutofit fontScale="92500" lnSpcReduction="20000"/>
          </a:bodyPr>
          <a:lstStyle/>
          <a:p>
            <a:pPr algn="ctr"/>
            <a:r>
              <a:rPr lang="en-US" sz="4000" dirty="0" smtClean="0">
                <a:latin typeface="Algerian" panose="04020705040A02060702" pitchFamily="82" charset="0"/>
              </a:rPr>
              <a:t>  </a:t>
            </a:r>
            <a:r>
              <a:rPr lang="en-US" sz="6300" dirty="0" smtClean="0">
                <a:latin typeface="Algerian" panose="04020705040A02060702" pitchFamily="82" charset="0"/>
              </a:rPr>
              <a:t>BUS RESERVATION</a:t>
            </a:r>
          </a:p>
          <a:p>
            <a:pPr algn="ctr"/>
            <a:r>
              <a:rPr lang="en-US" sz="6300" dirty="0" smtClean="0">
                <a:latin typeface="Algerian" panose="04020705040A02060702" pitchFamily="82" charset="0"/>
              </a:rPr>
              <a:t> </a:t>
            </a:r>
            <a:r>
              <a:rPr lang="en-US" sz="6300" dirty="0">
                <a:latin typeface="Algerian" panose="04020705040A02060702" pitchFamily="82" charset="0"/>
              </a:rPr>
              <a:t>SYSTEM </a:t>
            </a:r>
            <a:endParaRPr lang="en-US" sz="6300" dirty="0"/>
          </a:p>
        </p:txBody>
      </p:sp>
    </p:spTree>
    <p:extLst>
      <p:ext uri="{BB962C8B-B14F-4D97-AF65-F5344CB8AC3E}">
        <p14:creationId xmlns:p14="http://schemas.microsoft.com/office/powerpoint/2010/main" val="1562868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u="sng" dirty="0" smtClean="0"/>
              <a:t>CONCLUSION:-</a:t>
            </a:r>
            <a:endParaRPr lang="en-US" sz="4000" u="sng" dirty="0"/>
          </a:p>
        </p:txBody>
      </p:sp>
      <p:sp>
        <p:nvSpPr>
          <p:cNvPr id="3" name="Content Placeholder 2"/>
          <p:cNvSpPr>
            <a:spLocks noGrp="1"/>
          </p:cNvSpPr>
          <p:nvPr>
            <p:ph idx="1"/>
          </p:nvPr>
        </p:nvSpPr>
        <p:spPr/>
        <p:txBody>
          <a:bodyPr>
            <a:normAutofit/>
          </a:bodyPr>
          <a:lstStyle/>
          <a:p>
            <a:r>
              <a:rPr lang="en-US" dirty="0"/>
              <a:t>The Bus Reservation System project has successfully demonstrated the implementation of a user-friendly application for managing bus reservations using the concepts of classes and objects in C++. The project encompassed several key modules, including installing bus records, making reservations, displaying bus details, and showing all available buses. These modules have provided users with a comprehensive set of functionalities to effectively manage the bus reservation process.</a:t>
            </a:r>
          </a:p>
          <a:p>
            <a:r>
              <a:rPr lang="en-US" dirty="0"/>
              <a:t>By implementing the project using classes and objects, the codebase has been organized into logical and reusable components. This approach has facilitated the maintenance and scalability of the system, allowing for easy addition of new features and enhancements in the future</a:t>
            </a:r>
            <a:r>
              <a:rPr lang="en-US" dirty="0" smtClean="0"/>
              <a:t>.</a:t>
            </a:r>
            <a:endParaRPr lang="en-US" dirty="0"/>
          </a:p>
        </p:txBody>
      </p:sp>
    </p:spTree>
    <p:extLst>
      <p:ext uri="{BB962C8B-B14F-4D97-AF65-F5344CB8AC3E}">
        <p14:creationId xmlns:p14="http://schemas.microsoft.com/office/powerpoint/2010/main" val="2472766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500"/>
            <a:ext cx="9328319" cy="3400136"/>
          </a:xfrm>
        </p:spPr>
        <p:txBody>
          <a:bodyPr/>
          <a:lstStyle/>
          <a:p>
            <a:r>
              <a:rPr lang="en-US" dirty="0"/>
              <a:t>The "Reservation" module allows users to reserve seats on specific buses, taking into account the availability of seats. It ensures a seamless and efficient reservation process for users, preventing overbooking of seats and providing a reliable and convenient service.</a:t>
            </a:r>
          </a:p>
          <a:p>
            <a:r>
              <a:rPr lang="en-US" dirty="0"/>
              <a:t>The "Show The Bus Details" module provides users with the ability to view detailed information about a specific bus. This includes the bus name, capacity, and the number of seats reserved. By displaying this information, users can make informed decisions regarding their bus reservations.</a:t>
            </a:r>
          </a:p>
          <a:p>
            <a:pPr marL="0" indent="0">
              <a:buNone/>
            </a:pPr>
            <a:endParaRPr lang="en-US" dirty="0"/>
          </a:p>
        </p:txBody>
      </p:sp>
    </p:spTree>
    <p:extLst>
      <p:ext uri="{BB962C8B-B14F-4D97-AF65-F5344CB8AC3E}">
        <p14:creationId xmlns:p14="http://schemas.microsoft.com/office/powerpoint/2010/main" val="2788348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5" y="2603499"/>
            <a:ext cx="8755664" cy="3529445"/>
          </a:xfrm>
        </p:spPr>
        <p:txBody>
          <a:bodyPr>
            <a:normAutofit/>
          </a:bodyPr>
          <a:lstStyle/>
          <a:p>
            <a:r>
              <a:rPr lang="en-US" dirty="0"/>
              <a:t>The "Install The Bus Record" module enables the system to store relevant details of new buses, such as their names and capacities. This ensures that the system maintains an up-to-date and comprehensive database of buses available for reservation.</a:t>
            </a:r>
          </a:p>
          <a:p>
            <a:r>
              <a:rPr lang="en-US" dirty="0"/>
              <a:t>The "Show All Buses Available" module offers users a comprehensive overview of all buses currently available in the system. This functionality allows users to explore different bus options and make informed choices based on their preferences and requirements.</a:t>
            </a:r>
          </a:p>
          <a:p>
            <a:endParaRPr lang="en-US" dirty="0"/>
          </a:p>
          <a:p>
            <a:endParaRPr lang="en-US" dirty="0"/>
          </a:p>
        </p:txBody>
      </p:sp>
    </p:spTree>
    <p:extLst>
      <p:ext uri="{BB962C8B-B14F-4D97-AF65-F5344CB8AC3E}">
        <p14:creationId xmlns:p14="http://schemas.microsoft.com/office/powerpoint/2010/main" val="4185117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Overall, the Bus Reservation System project has successfully addressed the need for a streamlined and efficient approach to managing bus reservations. It provides a user-friendly interface for users to interact with the system and access the necessary information. The implementation of class and object concepts in C++ has ensured a structured and maintainable codebase, setting the foundation for future enhancements and scalability.</a:t>
            </a:r>
          </a:p>
          <a:p>
            <a:r>
              <a:rPr lang="en-US" dirty="0"/>
              <a:t>By integrating these modules, the Bus Reservation System project contributes to improving the overall efficiency and convenience of the bus transportation system, benefiting bus operators, travelers, and administrators alike.</a:t>
            </a:r>
          </a:p>
          <a:p>
            <a:endParaRPr lang="en-US" dirty="0"/>
          </a:p>
        </p:txBody>
      </p:sp>
    </p:spTree>
    <p:extLst>
      <p:ext uri="{BB962C8B-B14F-4D97-AF65-F5344CB8AC3E}">
        <p14:creationId xmlns:p14="http://schemas.microsoft.com/office/powerpoint/2010/main" val="3496557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PROJECT:-</a:t>
            </a:r>
            <a:endParaRPr lang="en-US" dirty="0"/>
          </a:p>
        </p:txBody>
      </p:sp>
      <p:sp>
        <p:nvSpPr>
          <p:cNvPr id="3" name="Content Placeholder 2"/>
          <p:cNvSpPr>
            <a:spLocks noGrp="1"/>
          </p:cNvSpPr>
          <p:nvPr>
            <p:ph idx="1"/>
          </p:nvPr>
        </p:nvSpPr>
        <p:spPr>
          <a:xfrm>
            <a:off x="1154954" y="2198256"/>
            <a:ext cx="9134355" cy="4331854"/>
          </a:xfrm>
        </p:spPr>
        <p:txBody>
          <a:bodyPr>
            <a:normAutofit fontScale="92500" lnSpcReduction="10000"/>
          </a:bodyPr>
          <a:lstStyle/>
          <a:p>
            <a:r>
              <a:rPr lang="en-US" dirty="0"/>
              <a:t>The Bus Reservation System project aims to develop a user-friendly application that facilitates the management and reservation of bus seats. This system is implemented using the concepts of classes and objects in C++. It provides various modules to perform operations such as installing bus records, making reservations, displaying bus details, and showing all available buses.</a:t>
            </a:r>
          </a:p>
          <a:p>
            <a:r>
              <a:rPr lang="en-US" dirty="0"/>
              <a:t>Modules</a:t>
            </a:r>
            <a:r>
              <a:rPr lang="en-US" dirty="0" smtClean="0"/>
              <a:t>:-</a:t>
            </a:r>
            <a:endParaRPr lang="en-US" dirty="0"/>
          </a:p>
          <a:p>
            <a:r>
              <a:rPr lang="en-US" dirty="0"/>
              <a:t>Install The Bus Record: </a:t>
            </a:r>
            <a:endParaRPr lang="en-US" dirty="0" smtClean="0"/>
          </a:p>
          <a:p>
            <a:pPr marL="0" indent="0">
              <a:buNone/>
            </a:pPr>
            <a:r>
              <a:rPr lang="en-US" dirty="0" smtClean="0"/>
              <a:t>This </a:t>
            </a:r>
            <a:r>
              <a:rPr lang="en-US" dirty="0"/>
              <a:t>module allows the user to install the records of a new bus into the system. The user enters the name and capacity of the bus, and the system stores this information for future reference.</a:t>
            </a:r>
          </a:p>
          <a:p>
            <a:r>
              <a:rPr lang="en-US" dirty="0"/>
              <a:t>Reservation: </a:t>
            </a:r>
            <a:endParaRPr lang="en-US" dirty="0" smtClean="0"/>
          </a:p>
          <a:p>
            <a:pPr marL="0" indent="0">
              <a:buNone/>
            </a:pPr>
            <a:r>
              <a:rPr lang="en-US" dirty="0" smtClean="0"/>
              <a:t>The </a:t>
            </a:r>
            <a:r>
              <a:rPr lang="en-US" dirty="0"/>
              <a:t>reservation module enables users to reserve seats on a specific bus. It checks the availability of seats and allows the user to reserve a seat if it is available. If all seats are already reserved, the module informs the user that the bus is full.</a:t>
            </a:r>
          </a:p>
          <a:p>
            <a:pPr marL="0" indent="0">
              <a:buNone/>
            </a:pPr>
            <a:endParaRPr lang="en-US" dirty="0"/>
          </a:p>
        </p:txBody>
      </p:sp>
    </p:spTree>
    <p:extLst>
      <p:ext uri="{BB962C8B-B14F-4D97-AF65-F5344CB8AC3E}">
        <p14:creationId xmlns:p14="http://schemas.microsoft.com/office/powerpoint/2010/main" val="951365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0873" y="2244436"/>
            <a:ext cx="9162473" cy="4036291"/>
          </a:xfrm>
        </p:spPr>
        <p:txBody>
          <a:bodyPr>
            <a:normAutofit/>
          </a:bodyPr>
          <a:lstStyle/>
          <a:p>
            <a:r>
              <a:rPr lang="en-US" dirty="0"/>
              <a:t>Show The Bus Details:</a:t>
            </a:r>
          </a:p>
          <a:p>
            <a:pPr marL="0" indent="0">
              <a:buNone/>
            </a:pPr>
            <a:r>
              <a:rPr lang="en-US" dirty="0"/>
              <a:t> This module provides the functionality to display the details of a specific bus. The user enters the name of the bus, and the system retrieves and presents information such as the bus name, capacity, number of seats reserved, and available seats.</a:t>
            </a:r>
          </a:p>
          <a:p>
            <a:r>
              <a:rPr lang="en-US" dirty="0"/>
              <a:t>Show All Buses Available:</a:t>
            </a:r>
          </a:p>
          <a:p>
            <a:pPr marL="0" indent="0">
              <a:buNone/>
            </a:pPr>
            <a:r>
              <a:rPr lang="en-US" dirty="0"/>
              <a:t> The "Show All Buses Available" module allows the user to view the details of all buses currently available in the system. It displays the information of each bus, including its name, capacity, seats reserved, and available seats.</a:t>
            </a:r>
          </a:p>
          <a:p>
            <a:pPr marL="0" indent="0">
              <a:buNone/>
            </a:pPr>
            <a:endParaRPr lang="en-US" dirty="0" smtClean="0"/>
          </a:p>
        </p:txBody>
      </p:sp>
    </p:spTree>
    <p:extLst>
      <p:ext uri="{BB962C8B-B14F-4D97-AF65-F5344CB8AC3E}">
        <p14:creationId xmlns:p14="http://schemas.microsoft.com/office/powerpoint/2010/main" val="2879917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Bus Reservation System aims to simplify the process of managing bus records and seat reservations. It provides an intuitive interface for users to interact with the system, making it easy to install bus records, reserve seats, and obtain relevant bus details. By implementing the project using classes and objects in C++, it ensures a structured and efficient approach to managing the bus reservation process.</a:t>
            </a:r>
          </a:p>
          <a:p>
            <a:r>
              <a:rPr lang="en-US" dirty="0"/>
              <a:t>Overall, the Bus Reservation System project provides an effective solution for bus operators, travelers, and administrators to manage and organize bus reservations, thereby enhancing the overall efficiency and convenience of the bus transportation system.</a:t>
            </a:r>
          </a:p>
          <a:p>
            <a:pPr marL="0" indent="0">
              <a:buNone/>
            </a:pPr>
            <a:endParaRPr lang="en-US" dirty="0"/>
          </a:p>
          <a:p>
            <a:endParaRPr lang="en-US" dirty="0"/>
          </a:p>
        </p:txBody>
      </p:sp>
    </p:spTree>
    <p:extLst>
      <p:ext uri="{BB962C8B-B14F-4D97-AF65-F5344CB8AC3E}">
        <p14:creationId xmlns:p14="http://schemas.microsoft.com/office/powerpoint/2010/main" val="3003310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711200"/>
            <a:ext cx="9217890" cy="1154546"/>
          </a:xfrm>
        </p:spPr>
        <p:txBody>
          <a:bodyPr/>
          <a:lstStyle/>
          <a:p>
            <a:r>
              <a:rPr lang="en-US" u="sng" dirty="0" smtClean="0"/>
              <a:t>KEYWORDS,FUNCTION AND VARIABLES USED:-</a:t>
            </a:r>
            <a:endParaRPr lang="en-US" u="sng" dirty="0"/>
          </a:p>
        </p:txBody>
      </p:sp>
      <p:sp>
        <p:nvSpPr>
          <p:cNvPr id="3" name="Content Placeholder 2"/>
          <p:cNvSpPr>
            <a:spLocks noGrp="1"/>
          </p:cNvSpPr>
          <p:nvPr>
            <p:ph idx="1"/>
          </p:nvPr>
        </p:nvSpPr>
        <p:spPr/>
        <p:txBody>
          <a:bodyPr/>
          <a:lstStyle/>
          <a:p>
            <a:r>
              <a:rPr lang="en-US" b="1" u="sng" dirty="0" smtClean="0"/>
              <a:t>CLASS:-</a:t>
            </a:r>
          </a:p>
          <a:p>
            <a:pPr marL="0" indent="0">
              <a:buNone/>
            </a:pPr>
            <a:r>
              <a:rPr lang="en-US" dirty="0"/>
              <a:t>A class in C++ is a user-defined type or data structure declared with keyword class that has data and functions as its members whose access is governed by the three access specifiers private, protected or public. By default access to members of a C</a:t>
            </a:r>
            <a:r>
              <a:rPr lang="en-US" dirty="0" smtClean="0"/>
              <a:t>++ </a:t>
            </a:r>
            <a:r>
              <a:rPr lang="en-US" dirty="0"/>
              <a:t>class is </a:t>
            </a:r>
            <a:r>
              <a:rPr lang="en-US" dirty="0" smtClean="0"/>
              <a:t>private</a:t>
            </a:r>
          </a:p>
          <a:p>
            <a:r>
              <a:rPr lang="en-US" b="1" u="sng" dirty="0" smtClean="0"/>
              <a:t>VOID:-</a:t>
            </a:r>
          </a:p>
          <a:p>
            <a:pPr marL="0" indent="0">
              <a:buNone/>
            </a:pPr>
            <a:r>
              <a:rPr lang="en-US" dirty="0"/>
              <a:t>When used as a function return type, the void keyword specifies that the function doesn't return a value.</a:t>
            </a:r>
            <a:endParaRPr lang="en-US" dirty="0" smtClean="0"/>
          </a:p>
        </p:txBody>
      </p:sp>
    </p:spTree>
    <p:extLst>
      <p:ext uri="{BB962C8B-B14F-4D97-AF65-F5344CB8AC3E}">
        <p14:creationId xmlns:p14="http://schemas.microsoft.com/office/powerpoint/2010/main" val="1445135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6074" y="2161309"/>
            <a:ext cx="8844540" cy="3858491"/>
          </a:xfrm>
        </p:spPr>
        <p:txBody>
          <a:bodyPr/>
          <a:lstStyle/>
          <a:p>
            <a:r>
              <a:rPr lang="en-US" b="1" u="sng" dirty="0" smtClean="0"/>
              <a:t>IF ELSE CONDITION</a:t>
            </a:r>
            <a:r>
              <a:rPr lang="en-US" b="1" u="sng" dirty="0"/>
              <a:t> :-</a:t>
            </a:r>
            <a:endParaRPr lang="en-US" b="1" u="sng" dirty="0" smtClean="0"/>
          </a:p>
          <a:p>
            <a:pPr marL="0" indent="0">
              <a:buNone/>
            </a:pPr>
            <a:r>
              <a:rPr lang="en-US" dirty="0"/>
              <a:t>The C++ if statement tests the condition. It is executed if condition is </a:t>
            </a:r>
            <a:r>
              <a:rPr lang="en-US" dirty="0" smtClean="0"/>
              <a:t>true.</a:t>
            </a:r>
          </a:p>
          <a:p>
            <a:pPr marL="0" indent="0">
              <a:buNone/>
            </a:pPr>
            <a:r>
              <a:rPr lang="en-US" dirty="0"/>
              <a:t>The C++ if-else statement also tests the condition. It executes if block if condition is true otherwise else block is executed</a:t>
            </a:r>
            <a:r>
              <a:rPr lang="en-US" dirty="0" smtClean="0"/>
              <a:t>.</a:t>
            </a:r>
          </a:p>
          <a:p>
            <a:r>
              <a:rPr lang="en-US" b="1" u="sng" dirty="0" smtClean="0"/>
              <a:t>SWITCH CASE:-</a:t>
            </a:r>
          </a:p>
          <a:p>
            <a:pPr marL="0" indent="0">
              <a:buNone/>
            </a:pPr>
            <a:r>
              <a:rPr lang="en-US" dirty="0"/>
              <a:t>A </a:t>
            </a:r>
            <a:r>
              <a:rPr lang="en-US" b="1" dirty="0"/>
              <a:t>switch</a:t>
            </a:r>
            <a:r>
              <a:rPr lang="en-US" dirty="0"/>
              <a:t> statement allows a variable to be tested for equality against a list of values. Each value is called a case, and the variable being switched on is checked for each case.</a:t>
            </a:r>
            <a:endParaRPr lang="en-US" dirty="0"/>
          </a:p>
        </p:txBody>
      </p:sp>
    </p:spTree>
    <p:extLst>
      <p:ext uri="{BB962C8B-B14F-4D97-AF65-F5344CB8AC3E}">
        <p14:creationId xmlns:p14="http://schemas.microsoft.com/office/powerpoint/2010/main" val="297686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FUNCTIONS USED:-</a:t>
            </a:r>
            <a:endParaRPr lang="en-US" u="sng" dirty="0"/>
          </a:p>
        </p:txBody>
      </p:sp>
      <p:sp>
        <p:nvSpPr>
          <p:cNvPr id="3" name="Content Placeholder 2"/>
          <p:cNvSpPr>
            <a:spLocks noGrp="1"/>
          </p:cNvSpPr>
          <p:nvPr>
            <p:ph idx="1"/>
          </p:nvPr>
        </p:nvSpPr>
        <p:spPr>
          <a:xfrm>
            <a:off x="1154953" y="2327564"/>
            <a:ext cx="8761413" cy="3999345"/>
          </a:xfrm>
        </p:spPr>
        <p:txBody>
          <a:bodyPr>
            <a:normAutofit/>
          </a:bodyPr>
          <a:lstStyle/>
          <a:p>
            <a:r>
              <a:rPr lang="en-US" b="1" dirty="0" smtClean="0"/>
              <a:t>RESERVE_SEAT():-</a:t>
            </a:r>
          </a:p>
          <a:p>
            <a:pPr marL="0" indent="0">
              <a:buNone/>
            </a:pPr>
            <a:r>
              <a:rPr lang="en-US" dirty="0"/>
              <a:t>This </a:t>
            </a:r>
            <a:r>
              <a:rPr lang="en-US" dirty="0" smtClean="0"/>
              <a:t>function </a:t>
            </a:r>
            <a:r>
              <a:rPr lang="en-US" dirty="0"/>
              <a:t>will reserve the seat if there are seats available of the bus </a:t>
            </a:r>
            <a:r>
              <a:rPr lang="en-US" dirty="0" smtClean="0"/>
              <a:t>object.</a:t>
            </a:r>
          </a:p>
          <a:p>
            <a:pPr marL="0" indent="0">
              <a:buNone/>
            </a:pPr>
            <a:r>
              <a:rPr lang="en-US" u="sng" dirty="0" smtClean="0"/>
              <a:t>Code:-</a:t>
            </a:r>
          </a:p>
          <a:p>
            <a:pPr marL="0" indent="0">
              <a:buNone/>
            </a:pPr>
            <a:r>
              <a:rPr lang="en-US" dirty="0"/>
              <a:t>void </a:t>
            </a:r>
            <a:r>
              <a:rPr lang="en-US" dirty="0" err="1"/>
              <a:t>reserve_seat</a:t>
            </a:r>
            <a:r>
              <a:rPr lang="en-US" dirty="0"/>
              <a:t>() </a:t>
            </a:r>
            <a:endParaRPr lang="en-US" dirty="0" smtClean="0"/>
          </a:p>
          <a:p>
            <a:pPr marL="0" indent="0">
              <a:buNone/>
            </a:pPr>
            <a:r>
              <a:rPr lang="en-US" dirty="0" smtClean="0"/>
              <a:t>{ </a:t>
            </a:r>
            <a:r>
              <a:rPr lang="en-US" dirty="0"/>
              <a:t>if (</a:t>
            </a:r>
            <a:r>
              <a:rPr lang="en-US" dirty="0" err="1"/>
              <a:t>seats_reserved</a:t>
            </a:r>
            <a:r>
              <a:rPr lang="en-US" dirty="0"/>
              <a:t> &lt; capacity) { </a:t>
            </a:r>
            <a:endParaRPr lang="en-US" dirty="0" smtClean="0"/>
          </a:p>
          <a:p>
            <a:pPr marL="0" indent="0">
              <a:buNone/>
            </a:pPr>
            <a:r>
              <a:rPr lang="en-US" dirty="0"/>
              <a:t> </a:t>
            </a:r>
            <a:r>
              <a:rPr lang="en-US" dirty="0" smtClean="0"/>
              <a:t>        </a:t>
            </a:r>
            <a:r>
              <a:rPr lang="en-US" dirty="0" err="1" smtClean="0"/>
              <a:t>seats_reserved</a:t>
            </a:r>
            <a:r>
              <a:rPr lang="en-US" dirty="0"/>
              <a:t>++; </a:t>
            </a:r>
            <a:endParaRPr lang="en-US" dirty="0" smtClean="0"/>
          </a:p>
          <a:p>
            <a:pPr marL="0" indent="0">
              <a:buNone/>
            </a:pPr>
            <a:r>
              <a:rPr lang="en-US" dirty="0"/>
              <a:t> </a:t>
            </a:r>
            <a:r>
              <a:rPr lang="en-US" dirty="0" smtClean="0"/>
              <a:t>        </a:t>
            </a:r>
            <a:r>
              <a:rPr lang="en-US" dirty="0" err="1" smtClean="0"/>
              <a:t>cout</a:t>
            </a:r>
            <a:r>
              <a:rPr lang="en-US" dirty="0" smtClean="0"/>
              <a:t> </a:t>
            </a:r>
            <a:r>
              <a:rPr lang="en-US" dirty="0"/>
              <a:t>&lt;&lt; "Seat reserved successfully." &lt;&lt; </a:t>
            </a:r>
            <a:r>
              <a:rPr lang="en-US" dirty="0" err="1"/>
              <a:t>endl</a:t>
            </a:r>
            <a:r>
              <a:rPr lang="en-US" dirty="0"/>
              <a:t>; } </a:t>
            </a:r>
            <a:endParaRPr lang="en-US" dirty="0" smtClean="0"/>
          </a:p>
          <a:p>
            <a:pPr marL="0" indent="0">
              <a:buNone/>
            </a:pPr>
            <a:r>
              <a:rPr lang="en-US" dirty="0"/>
              <a:t> </a:t>
            </a:r>
            <a:r>
              <a:rPr lang="en-US" dirty="0" smtClean="0"/>
              <a:t>        else </a:t>
            </a:r>
            <a:r>
              <a:rPr lang="en-US" dirty="0"/>
              <a:t>{ </a:t>
            </a:r>
            <a:endParaRPr lang="en-US" dirty="0" smtClean="0"/>
          </a:p>
          <a:p>
            <a:pPr marL="0" indent="0">
              <a:buNone/>
            </a:pPr>
            <a:r>
              <a:rPr lang="en-US" dirty="0"/>
              <a:t> </a:t>
            </a:r>
            <a:r>
              <a:rPr lang="en-US" dirty="0" smtClean="0"/>
              <a:t>        </a:t>
            </a:r>
            <a:r>
              <a:rPr lang="en-US" dirty="0" err="1" smtClean="0"/>
              <a:t>cout</a:t>
            </a:r>
            <a:r>
              <a:rPr lang="en-US" dirty="0" smtClean="0"/>
              <a:t> </a:t>
            </a:r>
            <a:r>
              <a:rPr lang="en-US" dirty="0"/>
              <a:t>&lt;&lt; "Bus is full. Seat reservation failed." &lt;&lt; </a:t>
            </a:r>
            <a:r>
              <a:rPr lang="en-US" dirty="0" err="1"/>
              <a:t>endl</a:t>
            </a:r>
            <a:r>
              <a:rPr lang="en-US" dirty="0"/>
              <a:t>; </a:t>
            </a:r>
            <a:r>
              <a:rPr lang="en-US" dirty="0" smtClean="0"/>
              <a:t>}</a:t>
            </a:r>
          </a:p>
          <a:p>
            <a:pPr marL="0" indent="0">
              <a:buNone/>
            </a:pPr>
            <a:r>
              <a:rPr lang="en-US" dirty="0"/>
              <a:t> </a:t>
            </a:r>
            <a:r>
              <a:rPr lang="en-US" dirty="0" smtClean="0"/>
              <a:t>        </a:t>
            </a:r>
            <a:r>
              <a:rPr lang="en-US" dirty="0"/>
              <a:t>}</a:t>
            </a:r>
            <a:endParaRPr lang="en-US" b="1" dirty="0"/>
          </a:p>
        </p:txBody>
      </p:sp>
    </p:spTree>
    <p:extLst>
      <p:ext uri="{BB962C8B-B14F-4D97-AF65-F5344CB8AC3E}">
        <p14:creationId xmlns:p14="http://schemas.microsoft.com/office/powerpoint/2010/main" val="2644629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5" y="2179783"/>
            <a:ext cx="8881486" cy="4015509"/>
          </a:xfrm>
        </p:spPr>
        <p:txBody>
          <a:bodyPr/>
          <a:lstStyle/>
          <a:p>
            <a:r>
              <a:rPr lang="en-US" b="1" dirty="0" smtClean="0"/>
              <a:t>SHOW_DETAILS():-</a:t>
            </a:r>
          </a:p>
          <a:p>
            <a:pPr marL="0" indent="0">
              <a:buNone/>
            </a:pPr>
            <a:r>
              <a:rPr lang="en-US" dirty="0"/>
              <a:t>This function will print the details of bus </a:t>
            </a:r>
            <a:r>
              <a:rPr lang="en-US" dirty="0" smtClean="0"/>
              <a:t>object.</a:t>
            </a:r>
          </a:p>
          <a:p>
            <a:pPr marL="0" indent="0">
              <a:buNone/>
            </a:pPr>
            <a:r>
              <a:rPr lang="en-US" b="1" u="sng" dirty="0" smtClean="0"/>
              <a:t>Code:-</a:t>
            </a:r>
          </a:p>
          <a:p>
            <a:pPr marL="0" indent="0">
              <a:buNone/>
            </a:pPr>
            <a:r>
              <a:rPr lang="en-US" dirty="0"/>
              <a:t>void </a:t>
            </a:r>
            <a:r>
              <a:rPr lang="en-US" dirty="0" err="1"/>
              <a:t>show_details</a:t>
            </a:r>
            <a:r>
              <a:rPr lang="en-US" dirty="0" smtClean="0"/>
              <a:t>() </a:t>
            </a:r>
            <a:r>
              <a:rPr lang="en-US" dirty="0"/>
              <a:t>{ </a:t>
            </a:r>
            <a:endParaRPr lang="en-US" dirty="0" smtClean="0"/>
          </a:p>
          <a:p>
            <a:pPr marL="0" indent="0">
              <a:buNone/>
            </a:pPr>
            <a:r>
              <a:rPr lang="en-US" dirty="0"/>
              <a:t> </a:t>
            </a:r>
            <a:r>
              <a:rPr lang="en-US" dirty="0" smtClean="0"/>
              <a:t>              </a:t>
            </a:r>
            <a:r>
              <a:rPr lang="en-US" dirty="0" err="1" smtClean="0"/>
              <a:t>cout</a:t>
            </a:r>
            <a:r>
              <a:rPr lang="en-US" dirty="0" smtClean="0"/>
              <a:t> </a:t>
            </a:r>
            <a:r>
              <a:rPr lang="en-US" dirty="0"/>
              <a:t>&lt;&lt; "Bus Name: " &lt;&lt; name &lt;&lt; </a:t>
            </a:r>
            <a:r>
              <a:rPr lang="en-US" dirty="0" err="1"/>
              <a:t>endl</a:t>
            </a:r>
            <a:r>
              <a:rPr lang="en-US" dirty="0"/>
              <a:t>; </a:t>
            </a:r>
            <a:endParaRPr lang="en-US" dirty="0" smtClean="0"/>
          </a:p>
          <a:p>
            <a:pPr marL="0" indent="0">
              <a:buNone/>
            </a:pPr>
            <a:r>
              <a:rPr lang="en-US" dirty="0"/>
              <a:t> </a:t>
            </a:r>
            <a:r>
              <a:rPr lang="en-US" dirty="0" smtClean="0"/>
              <a:t>              </a:t>
            </a:r>
            <a:r>
              <a:rPr lang="en-US" dirty="0" err="1" smtClean="0"/>
              <a:t>cout</a:t>
            </a:r>
            <a:r>
              <a:rPr lang="en-US" dirty="0" smtClean="0"/>
              <a:t> </a:t>
            </a:r>
            <a:r>
              <a:rPr lang="en-US" dirty="0"/>
              <a:t>&lt;&lt; "Capacity: " &lt;&lt; capacity &lt;&lt; </a:t>
            </a:r>
            <a:r>
              <a:rPr lang="en-US" dirty="0" err="1"/>
              <a:t>endl</a:t>
            </a:r>
            <a:r>
              <a:rPr lang="en-US" dirty="0" smtClean="0"/>
              <a:t>;</a:t>
            </a:r>
          </a:p>
          <a:p>
            <a:pPr marL="0" indent="0">
              <a:buNone/>
            </a:pPr>
            <a:r>
              <a:rPr lang="en-US" dirty="0"/>
              <a:t> </a:t>
            </a:r>
            <a:r>
              <a:rPr lang="en-US" dirty="0" smtClean="0"/>
              <a:t>              </a:t>
            </a:r>
            <a:r>
              <a:rPr lang="en-US" dirty="0" err="1" smtClean="0"/>
              <a:t>cout</a:t>
            </a:r>
            <a:r>
              <a:rPr lang="en-US" dirty="0" smtClean="0"/>
              <a:t> &lt;&lt; "Seats Reserved: " &lt;&lt; </a:t>
            </a:r>
            <a:r>
              <a:rPr lang="en-US" dirty="0" err="1" smtClean="0"/>
              <a:t>seats_reserved</a:t>
            </a:r>
            <a:r>
              <a:rPr lang="en-US" dirty="0" smtClean="0"/>
              <a:t> &lt;&lt; </a:t>
            </a:r>
            <a:r>
              <a:rPr lang="en-US" dirty="0" err="1" smtClean="0"/>
              <a:t>endl</a:t>
            </a:r>
            <a:r>
              <a:rPr lang="en-US" dirty="0" smtClean="0"/>
              <a:t>; </a:t>
            </a:r>
            <a:r>
              <a:rPr lang="en-US" dirty="0" err="1" smtClean="0"/>
              <a:t>cout</a:t>
            </a:r>
            <a:r>
              <a:rPr lang="en-US" dirty="0" smtClean="0"/>
              <a:t> &lt;&lt; "Seats</a:t>
            </a:r>
          </a:p>
          <a:p>
            <a:pPr marL="0" indent="0">
              <a:buNone/>
            </a:pPr>
            <a:r>
              <a:rPr lang="en-US" dirty="0" smtClean="0"/>
              <a:t>               Available</a:t>
            </a:r>
            <a:r>
              <a:rPr lang="en-US" dirty="0"/>
              <a:t>: " &lt;&lt; capacity - </a:t>
            </a:r>
            <a:r>
              <a:rPr lang="en-US" dirty="0" err="1"/>
              <a:t>seats_reserved</a:t>
            </a:r>
            <a:r>
              <a:rPr lang="en-US" dirty="0"/>
              <a:t> &lt;&lt; </a:t>
            </a:r>
            <a:r>
              <a:rPr lang="en-US" dirty="0" err="1"/>
              <a:t>endl</a:t>
            </a:r>
            <a:r>
              <a:rPr lang="en-US" dirty="0"/>
              <a:t>; } </a:t>
            </a:r>
            <a:endParaRPr lang="en-US" dirty="0" smtClean="0"/>
          </a:p>
          <a:p>
            <a:pPr marL="0" indent="0">
              <a:buNone/>
            </a:pPr>
            <a:r>
              <a:rPr lang="en-US" dirty="0"/>
              <a:t> </a:t>
            </a:r>
            <a:r>
              <a:rPr lang="en-US" dirty="0" smtClean="0"/>
              <a:t>               };</a:t>
            </a:r>
            <a:endParaRPr lang="en-US" b="1" u="sng" dirty="0"/>
          </a:p>
          <a:p>
            <a:pPr marL="0" indent="0">
              <a:buNone/>
            </a:pPr>
            <a:endParaRPr lang="en-US" b="1" u="sng" dirty="0" smtClean="0"/>
          </a:p>
        </p:txBody>
      </p:sp>
    </p:spTree>
    <p:extLst>
      <p:ext uri="{BB962C8B-B14F-4D97-AF65-F5344CB8AC3E}">
        <p14:creationId xmlns:p14="http://schemas.microsoft.com/office/powerpoint/2010/main" val="2534172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546" y="2189018"/>
            <a:ext cx="8826068" cy="3969327"/>
          </a:xfrm>
        </p:spPr>
        <p:txBody>
          <a:bodyPr/>
          <a:lstStyle/>
          <a:p>
            <a:r>
              <a:rPr lang="en-US" b="1" dirty="0" smtClean="0"/>
              <a:t>SHOW_ALL_BUSES():-</a:t>
            </a:r>
          </a:p>
          <a:p>
            <a:pPr marL="0" indent="0">
              <a:buNone/>
            </a:pPr>
            <a:r>
              <a:rPr lang="en-US" dirty="0"/>
              <a:t>This function traverse the while array and call the show details function of all the bus objects in the </a:t>
            </a:r>
            <a:r>
              <a:rPr lang="en-US" dirty="0" smtClean="0"/>
              <a:t>array.</a:t>
            </a:r>
          </a:p>
          <a:p>
            <a:pPr marL="0" indent="0">
              <a:buNone/>
            </a:pPr>
            <a:r>
              <a:rPr lang="en-US" b="1" dirty="0" smtClean="0"/>
              <a:t>Code:-</a:t>
            </a:r>
          </a:p>
          <a:p>
            <a:pPr marL="0" indent="0">
              <a:buNone/>
            </a:pPr>
            <a:r>
              <a:rPr lang="en-US" dirty="0"/>
              <a:t>void </a:t>
            </a:r>
            <a:r>
              <a:rPr lang="en-US" dirty="0" err="1"/>
              <a:t>show_all_buses</a:t>
            </a:r>
            <a:r>
              <a:rPr lang="en-US" dirty="0"/>
              <a:t>() </a:t>
            </a:r>
            <a:r>
              <a:rPr lang="en-US" dirty="0" smtClean="0"/>
              <a:t>{</a:t>
            </a:r>
          </a:p>
          <a:p>
            <a:pPr marL="0" indent="0">
              <a:buNone/>
            </a:pPr>
            <a:r>
              <a:rPr lang="en-US" dirty="0"/>
              <a:t> </a:t>
            </a:r>
            <a:r>
              <a:rPr lang="en-US" dirty="0" smtClean="0"/>
              <a:t>               </a:t>
            </a:r>
            <a:r>
              <a:rPr lang="en-US" dirty="0"/>
              <a:t>for (</a:t>
            </a:r>
            <a:r>
              <a:rPr lang="en-US" dirty="0" err="1"/>
              <a:t>int</a:t>
            </a:r>
            <a:r>
              <a:rPr lang="en-US" dirty="0"/>
              <a:t> </a:t>
            </a:r>
            <a:r>
              <a:rPr lang="en-US" dirty="0" err="1"/>
              <a:t>i</a:t>
            </a:r>
            <a:r>
              <a:rPr lang="en-US" dirty="0"/>
              <a:t> = 0; </a:t>
            </a:r>
            <a:r>
              <a:rPr lang="en-US" dirty="0" err="1"/>
              <a:t>i</a:t>
            </a:r>
            <a:r>
              <a:rPr lang="en-US" dirty="0"/>
              <a:t> &lt; </a:t>
            </a:r>
            <a:r>
              <a:rPr lang="en-US" dirty="0" err="1"/>
              <a:t>num_buses</a:t>
            </a:r>
            <a:r>
              <a:rPr lang="en-US" dirty="0"/>
              <a:t>; </a:t>
            </a:r>
            <a:r>
              <a:rPr lang="en-US" dirty="0" err="1"/>
              <a:t>i</a:t>
            </a:r>
            <a:r>
              <a:rPr lang="en-US" dirty="0"/>
              <a:t>++) </a:t>
            </a:r>
            <a:r>
              <a:rPr lang="en-US" dirty="0" smtClean="0"/>
              <a:t>{</a:t>
            </a:r>
          </a:p>
          <a:p>
            <a:pPr marL="0" indent="0">
              <a:buNone/>
            </a:pPr>
            <a:r>
              <a:rPr lang="en-US" dirty="0"/>
              <a:t> </a:t>
            </a:r>
            <a:r>
              <a:rPr lang="en-US" dirty="0" smtClean="0"/>
              <a:t>               </a:t>
            </a:r>
            <a:r>
              <a:rPr lang="en-US" dirty="0"/>
              <a:t>buses[</a:t>
            </a:r>
            <a:r>
              <a:rPr lang="en-US" dirty="0" err="1"/>
              <a:t>i</a:t>
            </a:r>
            <a:r>
              <a:rPr lang="en-US" dirty="0"/>
              <a:t>]-&gt;</a:t>
            </a:r>
            <a:r>
              <a:rPr lang="en-US" dirty="0" err="1"/>
              <a:t>show_details</a:t>
            </a:r>
            <a:r>
              <a:rPr lang="en-US" dirty="0" smtClean="0"/>
              <a:t>();</a:t>
            </a:r>
          </a:p>
          <a:p>
            <a:pPr marL="0" indent="0">
              <a:buNone/>
            </a:pPr>
            <a:r>
              <a:rPr lang="en-US" dirty="0"/>
              <a:t> </a:t>
            </a:r>
            <a:r>
              <a:rPr lang="en-US" dirty="0" smtClean="0"/>
              <a:t>               </a:t>
            </a:r>
            <a:r>
              <a:rPr lang="en-US" dirty="0" err="1"/>
              <a:t>cout</a:t>
            </a:r>
            <a:r>
              <a:rPr lang="en-US" dirty="0"/>
              <a:t> &lt;&lt; </a:t>
            </a:r>
            <a:r>
              <a:rPr lang="en-US" dirty="0" err="1"/>
              <a:t>endl</a:t>
            </a:r>
            <a:r>
              <a:rPr lang="en-US" dirty="0"/>
              <a:t>; </a:t>
            </a:r>
            <a:r>
              <a:rPr lang="en-US" dirty="0" smtClean="0"/>
              <a:t>}</a:t>
            </a:r>
          </a:p>
          <a:p>
            <a:pPr marL="0" indent="0">
              <a:buNone/>
            </a:pPr>
            <a:r>
              <a:rPr lang="en-US" dirty="0"/>
              <a:t> </a:t>
            </a:r>
            <a:r>
              <a:rPr lang="en-US" dirty="0" smtClean="0"/>
              <a:t>               }</a:t>
            </a:r>
          </a:p>
          <a:p>
            <a:pPr marL="0" indent="0">
              <a:buNone/>
            </a:pPr>
            <a:r>
              <a:rPr lang="en-US" dirty="0"/>
              <a:t> </a:t>
            </a:r>
            <a:r>
              <a:rPr lang="en-US" dirty="0" smtClean="0"/>
              <a:t>               </a:t>
            </a:r>
            <a:r>
              <a:rPr lang="en-US" dirty="0"/>
              <a:t>};</a:t>
            </a:r>
            <a:endParaRPr lang="en-US" b="1" dirty="0"/>
          </a:p>
        </p:txBody>
      </p:sp>
    </p:spTree>
    <p:extLst>
      <p:ext uri="{BB962C8B-B14F-4D97-AF65-F5344CB8AC3E}">
        <p14:creationId xmlns:p14="http://schemas.microsoft.com/office/powerpoint/2010/main" val="15655043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36</TotalTime>
  <Words>1119</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Algerian</vt:lpstr>
      <vt:lpstr>Arial</vt:lpstr>
      <vt:lpstr>Century Gothic</vt:lpstr>
      <vt:lpstr>Wingdings 3</vt:lpstr>
      <vt:lpstr>Ion Boardroom</vt:lpstr>
      <vt:lpstr>OOPS PROJECT</vt:lpstr>
      <vt:lpstr>ABOUT THE PROJECT:-</vt:lpstr>
      <vt:lpstr>PowerPoint Presentation</vt:lpstr>
      <vt:lpstr>PowerPoint Presentation</vt:lpstr>
      <vt:lpstr>KEYWORDS,FUNCTION AND VARIABLES USED:-</vt:lpstr>
      <vt:lpstr>PowerPoint Presentation</vt:lpstr>
      <vt:lpstr>FUNCTIONS USED:-</vt:lpstr>
      <vt:lpstr>PowerPoint Presentation</vt:lpstr>
      <vt:lpstr>PowerPoint Presentation</vt:lpstr>
      <vt:lpstr>CONCLUSION:-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 PROJECT</dc:title>
  <dc:creator>Anshul Kumar</dc:creator>
  <cp:lastModifiedBy>Anshul Kumar</cp:lastModifiedBy>
  <cp:revision>4</cp:revision>
  <dcterms:created xsi:type="dcterms:W3CDTF">2023-05-24T15:47:58Z</dcterms:created>
  <dcterms:modified xsi:type="dcterms:W3CDTF">2023-05-24T16:24:56Z</dcterms:modified>
</cp:coreProperties>
</file>