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20"/>
  </p:notesMasterIdLst>
  <p:sldIdLst>
    <p:sldId id="259" r:id="rId5"/>
    <p:sldId id="260" r:id="rId6"/>
    <p:sldId id="261" r:id="rId7"/>
    <p:sldId id="278" r:id="rId8"/>
    <p:sldId id="258" r:id="rId9"/>
    <p:sldId id="273" r:id="rId10"/>
    <p:sldId id="274" r:id="rId11"/>
    <p:sldId id="275" r:id="rId12"/>
    <p:sldId id="276" r:id="rId13"/>
    <p:sldId id="280" r:id="rId14"/>
    <p:sldId id="281" r:id="rId15"/>
    <p:sldId id="282" r:id="rId16"/>
    <p:sldId id="277" r:id="rId17"/>
    <p:sldId id="27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2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/>
          <a:lstStyle/>
          <a:p>
            <a:r>
              <a:rPr lang="en-US" dirty="0"/>
              <a:t>    Online Auction    	     System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DF934F8-F455-4F48-78FA-11D6F7B228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99" t="30104" r="-199" b="283"/>
          <a:stretch/>
        </p:blipFill>
        <p:spPr>
          <a:xfrm>
            <a:off x="845207" y="950535"/>
            <a:ext cx="4745736" cy="4956929"/>
          </a:xfr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Seller’s Profile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D05A-4BC7-35BC-5FD3-BBB9D797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4" y="1229327"/>
            <a:ext cx="11554103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Add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DB18E-5B94-114B-C8C1-4D532745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" y="1066800"/>
            <a:ext cx="10607040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Schedule Auction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1A222-F2F8-4614-8BFA-7E843E19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90" y="1383431"/>
            <a:ext cx="10215174" cy="44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5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0A77-73FD-4A3B-A8D4-5562D103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5334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B71F-36CA-47A0-9595-E4E7C8E2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347913"/>
            <a:ext cx="5532319" cy="384175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venir Next LT Pro (Body)"/>
              </a:rPr>
              <a:t>JavaScript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venir Next LT Pro (Body)"/>
              </a:rPr>
              <a:t>js</a:t>
            </a:r>
            <a:r>
              <a:rPr lang="en-US" b="0" i="0" dirty="0">
                <a:solidFill>
                  <a:srgbClr val="333333"/>
                </a:solidFill>
                <a:effectLst/>
                <a:latin typeface="Avenir Next LT Pro (Body)"/>
              </a:rPr>
              <a:t>) is a light-weight object-oriented programming language which is used by several websites for scripting the webpages.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 LT Pro (Body)"/>
              </a:rPr>
              <a:t>It is an interpreted, full-fledged programming language that enables dynamic interactivity on websites when applied to an HTML document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C284-4858-4AD0-994F-5438B3F8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533400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E4D-228E-4CDD-AB90-95FE43C8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47912"/>
            <a:ext cx="5561106" cy="3841750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 LT Pro (Body)"/>
              </a:rPr>
              <a:t>Structured Query Language or SQL is a standard Database language which is used to create, maintain and retrieve the data from relational databases like MySQL, Oracle, </a:t>
            </a:r>
            <a:r>
              <a:rPr lang="en-US" dirty="0" err="1">
                <a:latin typeface="Avenir Next LT Pro (Body)"/>
              </a:rPr>
              <a:t>PostGre</a:t>
            </a:r>
            <a:r>
              <a:rPr lang="en-US" dirty="0">
                <a:latin typeface="Avenir Next LT Pro (Body)"/>
              </a:rPr>
              <a:t>, Derby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2B6D-3B16-4B06-900F-48092EB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0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0A77-73FD-4A3B-A8D4-5562D103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533400"/>
          </a:xfrm>
        </p:spPr>
        <p:txBody>
          <a:bodyPr/>
          <a:lstStyle/>
          <a:p>
            <a:r>
              <a:rPr lang="en-US" dirty="0"/>
              <a:t>Servlets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B71F-36CA-47A0-9595-E4E7C8E2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347913"/>
            <a:ext cx="5532319" cy="384175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venir Next LT Pro (Body)"/>
              </a:rPr>
              <a:t>They are used to handle the request obtained from the webserver, process the request, produce the response, then send a response back to the webserver.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C284-4858-4AD0-994F-5438B3F8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533400"/>
          </a:xfrm>
        </p:spPr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E4D-228E-4CDD-AB90-95FE43C8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47912"/>
            <a:ext cx="5561106" cy="3841750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 LT Pro (Body)"/>
              </a:rPr>
              <a:t>It stands for Java Server Pages. It is a Web based technology helps us to create dynamic and platform independent web pages. </a:t>
            </a:r>
          </a:p>
          <a:p>
            <a:r>
              <a:rPr lang="en-US" dirty="0">
                <a:latin typeface="Avenir Next LT Pro (Body)"/>
              </a:rPr>
              <a:t>In this, Java code can be inserted in HTML/ XML pages or both.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2B6D-3B16-4B06-900F-48092EB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7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9864765" cy="609761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0E49-62B5-488C-B988-BDE7F7F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609601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4953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Utkarsh Khanna</a:t>
            </a:r>
          </a:p>
          <a:p>
            <a:r>
              <a:rPr lang="en-US" sz="2400" dirty="0" err="1"/>
              <a:t>Sidhant</a:t>
            </a:r>
            <a:r>
              <a:rPr lang="en-US" sz="2400" dirty="0"/>
              <a:t> </a:t>
            </a:r>
            <a:r>
              <a:rPr lang="en-US" sz="2400" dirty="0" err="1"/>
              <a:t>Bidaliya</a:t>
            </a:r>
            <a:endParaRPr lang="en-US" sz="2400" dirty="0"/>
          </a:p>
          <a:p>
            <a:r>
              <a:rPr lang="en-US" sz="2400" dirty="0" err="1"/>
              <a:t>Siddhesh</a:t>
            </a:r>
            <a:r>
              <a:rPr lang="en-US" sz="2400" dirty="0"/>
              <a:t> </a:t>
            </a:r>
            <a:r>
              <a:rPr lang="en-US" sz="2400" dirty="0" err="1"/>
              <a:t>Thakare</a:t>
            </a:r>
            <a:endParaRPr lang="en-US" sz="2400" dirty="0"/>
          </a:p>
          <a:p>
            <a:r>
              <a:rPr lang="en-US" sz="2400" dirty="0"/>
              <a:t>Aastha Singh</a:t>
            </a:r>
          </a:p>
          <a:p>
            <a:r>
              <a:rPr lang="en-US" sz="2400" dirty="0"/>
              <a:t>Poojal Pithwa</a:t>
            </a:r>
          </a:p>
          <a:p>
            <a:r>
              <a:rPr lang="en-US" sz="2400" dirty="0" err="1"/>
              <a:t>Vineeta</a:t>
            </a:r>
            <a:r>
              <a:rPr lang="en-US" sz="2400" dirty="0"/>
              <a:t> Kashyap</a:t>
            </a:r>
          </a:p>
          <a:p>
            <a:r>
              <a:rPr lang="en-US" sz="2400" dirty="0"/>
              <a:t>Shubham Puri</a:t>
            </a:r>
          </a:p>
          <a:p>
            <a:r>
              <a:rPr lang="en-US" sz="2400" dirty="0"/>
              <a:t>Ankita </a:t>
            </a:r>
            <a:r>
              <a:rPr lang="en-US" sz="2400" dirty="0" err="1"/>
              <a:t>Shewale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2CC8-5849-451C-81F5-731A40C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88BC-7E88-411A-A72F-BA96A98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2E1BC45-3767-9809-EEEA-E9BCD2B9A0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847" b="15847"/>
          <a:stretch>
            <a:fillRect/>
          </a:stretch>
        </p:blipFill>
        <p:spPr>
          <a:xfrm>
            <a:off x="4872774" y="1789176"/>
            <a:ext cx="6278334" cy="3468624"/>
          </a:xfrm>
        </p:spPr>
      </p:pic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376"/>
            <a:ext cx="4953000" cy="10454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540"/>
            <a:ext cx="4952681" cy="4482084"/>
          </a:xfrm>
        </p:spPr>
        <p:txBody>
          <a:bodyPr>
            <a:normAutofit/>
          </a:bodyPr>
          <a:lstStyle/>
          <a:p>
            <a:r>
              <a:rPr lang="en-US" dirty="0"/>
              <a:t>This web-based system allows bidding for items. The users who wish to participate in the bidding process must register themselves either a seller or a buyer.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94DE636-CEC6-AC53-7FA2-3F6D59FF4C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052" r="14052"/>
          <a:stretch/>
        </p:blipFill>
        <p:spPr>
          <a:xfrm>
            <a:off x="5999256" y="345210"/>
            <a:ext cx="5981700" cy="5715000"/>
          </a:xfrm>
        </p:spPr>
      </p:pic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6"/>
            <a:ext cx="11274612" cy="6572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B71F-36CA-47A0-9595-E4E7C8E2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1137921"/>
            <a:ext cx="8445064" cy="5051742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A web based app for online bidding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Buyer Portal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Active products for bidding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History of user bought product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Seller Portal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Adding products for bidding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Scheduling an auction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View of Products posted by respective Seller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Scheduling auction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Start and End time of Auction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Logging for each 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2B6D-3B16-4B06-900F-48092EB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8F440-E838-330A-3B90-93CD2AF7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76" y="1066800"/>
            <a:ext cx="10189063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3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232C9-DB0E-5016-1031-BCBB4826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42" y="1309006"/>
            <a:ext cx="8122067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6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Buyer Profile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BDF63-8786-3366-4C8C-0FBD95E2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1" y="1335639"/>
            <a:ext cx="11476758" cy="49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6264-CD73-EC0A-EB9B-EFDD2768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3" y="1374542"/>
            <a:ext cx="10189945" cy="44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Buyers Product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DD94E-5B92-48B0-E05E-D4A09A45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59" y="1335105"/>
            <a:ext cx="11086370" cy="49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959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253</TotalTime>
  <Words>282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 LT Pro</vt:lpstr>
      <vt:lpstr>Avenir Next LT Pro (Body)</vt:lpstr>
      <vt:lpstr>AvenirNext LT Pro Medium</vt:lpstr>
      <vt:lpstr>Calibri</vt:lpstr>
      <vt:lpstr>Sabon Next LT</vt:lpstr>
      <vt:lpstr>Wingdings</vt:lpstr>
      <vt:lpstr>DappledVTI</vt:lpstr>
      <vt:lpstr>    Online Auction          System</vt:lpstr>
      <vt:lpstr>Team Members</vt:lpstr>
      <vt:lpstr>Introduction</vt:lpstr>
      <vt:lpstr>Application Features</vt:lpstr>
      <vt:lpstr>Registration Page</vt:lpstr>
      <vt:lpstr>Login Image</vt:lpstr>
      <vt:lpstr>Buyer Profile Page</vt:lpstr>
      <vt:lpstr>Product List</vt:lpstr>
      <vt:lpstr>Buyers Product History</vt:lpstr>
      <vt:lpstr>Seller’s Profile Page</vt:lpstr>
      <vt:lpstr>Add Product</vt:lpstr>
      <vt:lpstr>Schedule Auction</vt:lpstr>
      <vt:lpstr>Learning</vt:lpstr>
      <vt:lpstr>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Online Auction          System</dc:title>
  <dc:creator>poojal pithwa</dc:creator>
  <cp:lastModifiedBy>Utkarsh Khanna</cp:lastModifiedBy>
  <cp:revision>5</cp:revision>
  <dcterms:created xsi:type="dcterms:W3CDTF">2022-09-25T10:34:10Z</dcterms:created>
  <dcterms:modified xsi:type="dcterms:W3CDTF">2022-09-25T17:32:11Z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