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39ade847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39ade847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0e4a82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0e4a82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39ade847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39ade847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39ade847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39ade847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39ade847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39ade847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39ade847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39ade847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39ade847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39ade847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39ade847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39ade847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39ade847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39ade847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39ade847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39ade847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39ade8476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39ade8476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" y="0"/>
            <a:ext cx="91366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Team Details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Team name: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Team leader name: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Problem Statement: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681" y="0"/>
            <a:ext cx="913663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Estimated implementation cost (optional)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681" y="0"/>
            <a:ext cx="913663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681" y="0"/>
            <a:ext cx="913663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681" y="0"/>
            <a:ext cx="913663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Brief about the idea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681" y="0"/>
            <a:ext cx="913663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Opportunities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LcPeriod"/>
            </a:pPr>
            <a:r>
              <a:rPr lang="en-GB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LcPeriod"/>
            </a:pPr>
            <a:r>
              <a:rPr lang="en-GB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LcPeriod"/>
            </a:pPr>
            <a:r>
              <a:rPr lang="en-GB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USP of the proposed solution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681" y="0"/>
            <a:ext cx="913663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List of features offered by the solution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681" y="0"/>
            <a:ext cx="913663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Process flow diagram or Use-case diagram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681" y="0"/>
            <a:ext cx="913663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Wireframes/Mock diagrams of the proposed solution (optional)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681" y="0"/>
            <a:ext cx="913663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Architecture diagram of the proposed solution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681" y="0"/>
            <a:ext cx="913663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Technologies to be used in the solution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681" y="0"/>
            <a:ext cx="913663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Mention Informatica Services Usage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