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9C2909-4E6E-40C6-9D08-04019044D259}" v="45" dt="2025-04-24T05:56:26.8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9" autoAdjust="0"/>
    <p:restoredTop sz="94691"/>
  </p:normalViewPr>
  <p:slideViewPr>
    <p:cSldViewPr snapToGrid="0">
      <p:cViewPr varScale="1">
        <p:scale>
          <a:sx n="89" d="100"/>
          <a:sy n="89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tkarsh Singh" userId="3410130fd72c8961" providerId="LiveId" clId="{BB9C2909-4E6E-40C6-9D08-04019044D259}"/>
    <pc:docChg chg="undo custSel modSld">
      <pc:chgData name="Utkarsh Singh" userId="3410130fd72c8961" providerId="LiveId" clId="{BB9C2909-4E6E-40C6-9D08-04019044D259}" dt="2025-04-24T06:30:00.792" v="239" actId="20577"/>
      <pc:docMkLst>
        <pc:docMk/>
      </pc:docMkLst>
      <pc:sldChg chg="modSp mod">
        <pc:chgData name="Utkarsh Singh" userId="3410130fd72c8961" providerId="LiveId" clId="{BB9C2909-4E6E-40C6-9D08-04019044D259}" dt="2025-04-24T06:30:00.792" v="239" actId="20577"/>
        <pc:sldMkLst>
          <pc:docMk/>
          <pc:sldMk cId="1415921684" sldId="256"/>
        </pc:sldMkLst>
        <pc:spChg chg="mod">
          <ac:chgData name="Utkarsh Singh" userId="3410130fd72c8961" providerId="LiveId" clId="{BB9C2909-4E6E-40C6-9D08-04019044D259}" dt="2025-04-24T06:30:00.792" v="239" actId="20577"/>
          <ac:spMkLst>
            <pc:docMk/>
            <pc:sldMk cId="1415921684" sldId="256"/>
            <ac:spMk id="7" creationId="{BB017B65-85B2-2375-B4CB-A1E073BF736E}"/>
          </ac:spMkLst>
        </pc:spChg>
      </pc:sldChg>
      <pc:sldChg chg="modSp mod">
        <pc:chgData name="Utkarsh Singh" userId="3410130fd72c8961" providerId="LiveId" clId="{BB9C2909-4E6E-40C6-9D08-04019044D259}" dt="2025-04-24T05:53:14.333" v="187" actId="20577"/>
        <pc:sldMkLst>
          <pc:docMk/>
          <pc:sldMk cId="4054937881" sldId="258"/>
        </pc:sldMkLst>
        <pc:spChg chg="mod">
          <ac:chgData name="Utkarsh Singh" userId="3410130fd72c8961" providerId="LiveId" clId="{BB9C2909-4E6E-40C6-9D08-04019044D259}" dt="2025-04-24T05:53:14.333" v="187" actId="20577"/>
          <ac:spMkLst>
            <pc:docMk/>
            <pc:sldMk cId="4054937881" sldId="258"/>
            <ac:spMk id="18" creationId="{16EB24D5-2D6B-64B4-8275-2DDC9F1C514F}"/>
          </ac:spMkLst>
        </pc:spChg>
      </pc:sldChg>
      <pc:sldChg chg="modSp mod">
        <pc:chgData name="Utkarsh Singh" userId="3410130fd72c8961" providerId="LiveId" clId="{BB9C2909-4E6E-40C6-9D08-04019044D259}" dt="2025-04-24T05:52:08.571" v="184" actId="5793"/>
        <pc:sldMkLst>
          <pc:docMk/>
          <pc:sldMk cId="4239447752" sldId="262"/>
        </pc:sldMkLst>
        <pc:spChg chg="mod">
          <ac:chgData name="Utkarsh Singh" userId="3410130fd72c8961" providerId="LiveId" clId="{BB9C2909-4E6E-40C6-9D08-04019044D259}" dt="2025-04-24T05:52:08.571" v="184" actId="5793"/>
          <ac:spMkLst>
            <pc:docMk/>
            <pc:sldMk cId="4239447752" sldId="262"/>
            <ac:spMk id="7" creationId="{94CAF0E7-86AC-19AF-BE3B-68910250BE0B}"/>
          </ac:spMkLst>
        </pc:spChg>
      </pc:sldChg>
      <pc:sldChg chg="modSp">
        <pc:chgData name="Utkarsh Singh" userId="3410130fd72c8961" providerId="LiveId" clId="{BB9C2909-4E6E-40C6-9D08-04019044D259}" dt="2025-04-24T05:56:26.827" v="231" actId="20577"/>
        <pc:sldMkLst>
          <pc:docMk/>
          <pc:sldMk cId="2037703600" sldId="264"/>
        </pc:sldMkLst>
        <pc:graphicFrameChg chg="mod">
          <ac:chgData name="Utkarsh Singh" userId="3410130fd72c8961" providerId="LiveId" clId="{BB9C2909-4E6E-40C6-9D08-04019044D259}" dt="2025-04-24T05:56:26.827" v="231" actId="20577"/>
          <ac:graphicFrameMkLst>
            <pc:docMk/>
            <pc:sldMk cId="2037703600" sldId="264"/>
            <ac:graphicFrameMk id="15" creationId="{8C89750C-85E6-3C81-4476-4C124E96C61D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Relationship Id="rId14" Type="http://schemas.openxmlformats.org/officeDocument/2006/relationships/image" Target="../media/image3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0829AE-9A7A-4631-8FC3-129E6B3ABB9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3F85606-520A-4062-9D8F-16E83B0F61D3}">
      <dgm:prSet/>
      <dgm:spPr/>
      <dgm:t>
        <a:bodyPr/>
        <a:lstStyle/>
        <a:p>
          <a:r>
            <a:rPr lang="en-US"/>
            <a:t>The stock market is highly volatile and influenced by numerous factors.</a:t>
          </a:r>
        </a:p>
      </dgm:t>
    </dgm:pt>
    <dgm:pt modelId="{6DF4C9B0-5C8A-4EAF-91A4-6DE7A6661995}" type="parTrans" cxnId="{849DD7D4-F089-42EA-A85B-B60E871C533F}">
      <dgm:prSet/>
      <dgm:spPr/>
      <dgm:t>
        <a:bodyPr/>
        <a:lstStyle/>
        <a:p>
          <a:endParaRPr lang="en-US"/>
        </a:p>
      </dgm:t>
    </dgm:pt>
    <dgm:pt modelId="{6FFE0481-6115-4247-A3DC-79643DBA73C1}" type="sibTrans" cxnId="{849DD7D4-F089-42EA-A85B-B60E871C533F}">
      <dgm:prSet/>
      <dgm:spPr/>
      <dgm:t>
        <a:bodyPr/>
        <a:lstStyle/>
        <a:p>
          <a:endParaRPr lang="en-US"/>
        </a:p>
      </dgm:t>
    </dgm:pt>
    <dgm:pt modelId="{51235E53-2C7D-4CD4-9965-DB162D9C8A88}">
      <dgm:prSet/>
      <dgm:spPr/>
      <dgm:t>
        <a:bodyPr/>
        <a:lstStyle/>
        <a:p>
          <a:r>
            <a:rPr lang="en-US"/>
            <a:t>Traditional forecasting techniques struggle with capturing patterns in time-series data.</a:t>
          </a:r>
        </a:p>
      </dgm:t>
    </dgm:pt>
    <dgm:pt modelId="{E54BCEC6-8862-4C8F-97D2-5F94BB8591D4}" type="parTrans" cxnId="{CAC00028-22E7-45A6-87AB-BCD63FDF7CB2}">
      <dgm:prSet/>
      <dgm:spPr/>
      <dgm:t>
        <a:bodyPr/>
        <a:lstStyle/>
        <a:p>
          <a:endParaRPr lang="en-US"/>
        </a:p>
      </dgm:t>
    </dgm:pt>
    <dgm:pt modelId="{6D4EB78B-40D8-4E48-B284-CA9EDCCC5C18}" type="sibTrans" cxnId="{CAC00028-22E7-45A6-87AB-BCD63FDF7CB2}">
      <dgm:prSet/>
      <dgm:spPr/>
      <dgm:t>
        <a:bodyPr/>
        <a:lstStyle/>
        <a:p>
          <a:endParaRPr lang="en-US"/>
        </a:p>
      </dgm:t>
    </dgm:pt>
    <dgm:pt modelId="{B1E947BD-E036-4EBF-BAAD-5157E8D97F4D}">
      <dgm:prSet/>
      <dgm:spPr/>
      <dgm:t>
        <a:bodyPr/>
        <a:lstStyle/>
        <a:p>
          <a:r>
            <a:rPr lang="en-US"/>
            <a:t>Need for a deep learning-based approach to improve accuracy in stock price predictions.</a:t>
          </a:r>
        </a:p>
      </dgm:t>
    </dgm:pt>
    <dgm:pt modelId="{FBBEE1DC-F6BE-4B50-9181-0E118F3FE026}" type="parTrans" cxnId="{CF376DBD-2391-4F2C-9004-049BEFDC5E17}">
      <dgm:prSet/>
      <dgm:spPr/>
      <dgm:t>
        <a:bodyPr/>
        <a:lstStyle/>
        <a:p>
          <a:endParaRPr lang="en-US"/>
        </a:p>
      </dgm:t>
    </dgm:pt>
    <dgm:pt modelId="{6AEF8A77-5EBD-466A-92DF-7A96C69665AE}" type="sibTrans" cxnId="{CF376DBD-2391-4F2C-9004-049BEFDC5E17}">
      <dgm:prSet/>
      <dgm:spPr/>
      <dgm:t>
        <a:bodyPr/>
        <a:lstStyle/>
        <a:p>
          <a:endParaRPr lang="en-US"/>
        </a:p>
      </dgm:t>
    </dgm:pt>
    <dgm:pt modelId="{01DF75E4-E4E1-490A-9D0C-4D85A37F2FE3}">
      <dgm:prSet/>
      <dgm:spPr/>
      <dgm:t>
        <a:bodyPr/>
        <a:lstStyle/>
        <a:p>
          <a:r>
            <a:rPr lang="en-US" b="1"/>
            <a:t>Objective:</a:t>
          </a:r>
          <a:r>
            <a:rPr lang="en-US"/>
            <a:t> Use Gated Recurrent Units (GRUs) to analyze and forecast stock prices for Amazon, IBM, and Microsoft.</a:t>
          </a:r>
        </a:p>
      </dgm:t>
    </dgm:pt>
    <dgm:pt modelId="{DA3CF912-C9B8-4B19-B032-4302A2897AEF}" type="parTrans" cxnId="{AAD7B043-83A3-4A18-8590-43CCF965072B}">
      <dgm:prSet/>
      <dgm:spPr/>
      <dgm:t>
        <a:bodyPr/>
        <a:lstStyle/>
        <a:p>
          <a:endParaRPr lang="en-US"/>
        </a:p>
      </dgm:t>
    </dgm:pt>
    <dgm:pt modelId="{750486C0-7374-450A-93C3-02C13086B4D6}" type="sibTrans" cxnId="{AAD7B043-83A3-4A18-8590-43CCF965072B}">
      <dgm:prSet/>
      <dgm:spPr/>
      <dgm:t>
        <a:bodyPr/>
        <a:lstStyle/>
        <a:p>
          <a:endParaRPr lang="en-US"/>
        </a:p>
      </dgm:t>
    </dgm:pt>
    <dgm:pt modelId="{5921117D-33FD-45C6-B748-A5887549230B}" type="pres">
      <dgm:prSet presAssocID="{210829AE-9A7A-4631-8FC3-129E6B3ABB9F}" presName="root" presStyleCnt="0">
        <dgm:presLayoutVars>
          <dgm:dir/>
          <dgm:resizeHandles val="exact"/>
        </dgm:presLayoutVars>
      </dgm:prSet>
      <dgm:spPr/>
    </dgm:pt>
    <dgm:pt modelId="{39F5DF0F-022A-49F4-8CF4-D0E4C7B24B18}" type="pres">
      <dgm:prSet presAssocID="{C3F85606-520A-4062-9D8F-16E83B0F61D3}" presName="compNode" presStyleCnt="0"/>
      <dgm:spPr/>
    </dgm:pt>
    <dgm:pt modelId="{9AB09972-DAAC-416B-9658-B273BB67D4FA}" type="pres">
      <dgm:prSet presAssocID="{C3F85606-520A-4062-9D8F-16E83B0F61D3}" presName="bgRect" presStyleLbl="bgShp" presStyleIdx="0" presStyleCnt="4"/>
      <dgm:spPr/>
    </dgm:pt>
    <dgm:pt modelId="{44A2E70F-D190-4A8D-B27D-94A0A5D9242D}" type="pres">
      <dgm:prSet presAssocID="{C3F85606-520A-4062-9D8F-16E83B0F61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6915F0D9-96BC-42C2-8BB4-B4ED0FC52994}" type="pres">
      <dgm:prSet presAssocID="{C3F85606-520A-4062-9D8F-16E83B0F61D3}" presName="spaceRect" presStyleCnt="0"/>
      <dgm:spPr/>
    </dgm:pt>
    <dgm:pt modelId="{495C2C52-60CE-4244-9B64-BFBAF1059CC4}" type="pres">
      <dgm:prSet presAssocID="{C3F85606-520A-4062-9D8F-16E83B0F61D3}" presName="parTx" presStyleLbl="revTx" presStyleIdx="0" presStyleCnt="4">
        <dgm:presLayoutVars>
          <dgm:chMax val="0"/>
          <dgm:chPref val="0"/>
        </dgm:presLayoutVars>
      </dgm:prSet>
      <dgm:spPr/>
    </dgm:pt>
    <dgm:pt modelId="{86E062FD-04EB-4B5D-B6A7-F1A409F4828D}" type="pres">
      <dgm:prSet presAssocID="{6FFE0481-6115-4247-A3DC-79643DBA73C1}" presName="sibTrans" presStyleCnt="0"/>
      <dgm:spPr/>
    </dgm:pt>
    <dgm:pt modelId="{42D087CE-C983-4E93-8806-6379E5012A84}" type="pres">
      <dgm:prSet presAssocID="{51235E53-2C7D-4CD4-9965-DB162D9C8A88}" presName="compNode" presStyleCnt="0"/>
      <dgm:spPr/>
    </dgm:pt>
    <dgm:pt modelId="{6F87BD98-955D-48F0-A527-E385337675EC}" type="pres">
      <dgm:prSet presAssocID="{51235E53-2C7D-4CD4-9965-DB162D9C8A88}" presName="bgRect" presStyleLbl="bgShp" presStyleIdx="1" presStyleCnt="4"/>
      <dgm:spPr/>
    </dgm:pt>
    <dgm:pt modelId="{9BB8238E-334F-414D-9737-67A85200DC8A}" type="pres">
      <dgm:prSet presAssocID="{51235E53-2C7D-4CD4-9965-DB162D9C8A8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574FAEA-D3C2-4874-AE20-1CB232888D5D}" type="pres">
      <dgm:prSet presAssocID="{51235E53-2C7D-4CD4-9965-DB162D9C8A88}" presName="spaceRect" presStyleCnt="0"/>
      <dgm:spPr/>
    </dgm:pt>
    <dgm:pt modelId="{0A9C67CE-4025-4659-95CC-B131C0D13008}" type="pres">
      <dgm:prSet presAssocID="{51235E53-2C7D-4CD4-9965-DB162D9C8A88}" presName="parTx" presStyleLbl="revTx" presStyleIdx="1" presStyleCnt="4">
        <dgm:presLayoutVars>
          <dgm:chMax val="0"/>
          <dgm:chPref val="0"/>
        </dgm:presLayoutVars>
      </dgm:prSet>
      <dgm:spPr/>
    </dgm:pt>
    <dgm:pt modelId="{56640E9C-CC1C-4CF0-9A6C-A7274232A5D6}" type="pres">
      <dgm:prSet presAssocID="{6D4EB78B-40D8-4E48-B284-CA9EDCCC5C18}" presName="sibTrans" presStyleCnt="0"/>
      <dgm:spPr/>
    </dgm:pt>
    <dgm:pt modelId="{34A73055-F410-4AF9-94B6-762264F19B33}" type="pres">
      <dgm:prSet presAssocID="{B1E947BD-E036-4EBF-BAAD-5157E8D97F4D}" presName="compNode" presStyleCnt="0"/>
      <dgm:spPr/>
    </dgm:pt>
    <dgm:pt modelId="{8F66F58A-9688-4392-9934-D4AAC9E6C305}" type="pres">
      <dgm:prSet presAssocID="{B1E947BD-E036-4EBF-BAAD-5157E8D97F4D}" presName="bgRect" presStyleLbl="bgShp" presStyleIdx="2" presStyleCnt="4"/>
      <dgm:spPr/>
    </dgm:pt>
    <dgm:pt modelId="{7E759E57-1FDC-4AB7-90A2-44A9B8985CBD}" type="pres">
      <dgm:prSet presAssocID="{B1E947BD-E036-4EBF-BAAD-5157E8D97F4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A5D1AFF1-FEA4-4F14-A46F-037EE6EF64F5}" type="pres">
      <dgm:prSet presAssocID="{B1E947BD-E036-4EBF-BAAD-5157E8D97F4D}" presName="spaceRect" presStyleCnt="0"/>
      <dgm:spPr/>
    </dgm:pt>
    <dgm:pt modelId="{ECE6B143-1B63-403A-A9C1-F8264151C4E2}" type="pres">
      <dgm:prSet presAssocID="{B1E947BD-E036-4EBF-BAAD-5157E8D97F4D}" presName="parTx" presStyleLbl="revTx" presStyleIdx="2" presStyleCnt="4">
        <dgm:presLayoutVars>
          <dgm:chMax val="0"/>
          <dgm:chPref val="0"/>
        </dgm:presLayoutVars>
      </dgm:prSet>
      <dgm:spPr/>
    </dgm:pt>
    <dgm:pt modelId="{7BA85AFF-710E-427F-9524-BAC785C0A7B3}" type="pres">
      <dgm:prSet presAssocID="{6AEF8A77-5EBD-466A-92DF-7A96C69665AE}" presName="sibTrans" presStyleCnt="0"/>
      <dgm:spPr/>
    </dgm:pt>
    <dgm:pt modelId="{98E4C391-5CE6-4506-A940-8DC0CB5F8369}" type="pres">
      <dgm:prSet presAssocID="{01DF75E4-E4E1-490A-9D0C-4D85A37F2FE3}" presName="compNode" presStyleCnt="0"/>
      <dgm:spPr/>
    </dgm:pt>
    <dgm:pt modelId="{0C2BF2A9-7A2F-423D-A825-D45FEDD7F425}" type="pres">
      <dgm:prSet presAssocID="{01DF75E4-E4E1-490A-9D0C-4D85A37F2FE3}" presName="bgRect" presStyleLbl="bgShp" presStyleIdx="3" presStyleCnt="4"/>
      <dgm:spPr/>
    </dgm:pt>
    <dgm:pt modelId="{40D18E7A-82C4-457A-95AF-B14D89193AB0}" type="pres">
      <dgm:prSet presAssocID="{01DF75E4-E4E1-490A-9D0C-4D85A37F2FE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1A1F1ED-8107-4998-BBF7-0A5F987E39D3}" type="pres">
      <dgm:prSet presAssocID="{01DF75E4-E4E1-490A-9D0C-4D85A37F2FE3}" presName="spaceRect" presStyleCnt="0"/>
      <dgm:spPr/>
    </dgm:pt>
    <dgm:pt modelId="{518F37AC-F107-4B09-BF2D-79B15C57F180}" type="pres">
      <dgm:prSet presAssocID="{01DF75E4-E4E1-490A-9D0C-4D85A37F2FE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2182609-701B-48F9-9901-9A9096A4C1ED}" type="presOf" srcId="{210829AE-9A7A-4631-8FC3-129E6B3ABB9F}" destId="{5921117D-33FD-45C6-B748-A5887549230B}" srcOrd="0" destOrd="0" presId="urn:microsoft.com/office/officeart/2018/2/layout/IconVerticalSolidList"/>
    <dgm:cxn modelId="{CAC00028-22E7-45A6-87AB-BCD63FDF7CB2}" srcId="{210829AE-9A7A-4631-8FC3-129E6B3ABB9F}" destId="{51235E53-2C7D-4CD4-9965-DB162D9C8A88}" srcOrd="1" destOrd="0" parTransId="{E54BCEC6-8862-4C8F-97D2-5F94BB8591D4}" sibTransId="{6D4EB78B-40D8-4E48-B284-CA9EDCCC5C18}"/>
    <dgm:cxn modelId="{AAD7B043-83A3-4A18-8590-43CCF965072B}" srcId="{210829AE-9A7A-4631-8FC3-129E6B3ABB9F}" destId="{01DF75E4-E4E1-490A-9D0C-4D85A37F2FE3}" srcOrd="3" destOrd="0" parTransId="{DA3CF912-C9B8-4B19-B032-4302A2897AEF}" sibTransId="{750486C0-7374-450A-93C3-02C13086B4D6}"/>
    <dgm:cxn modelId="{05FAC743-47AF-4880-9E3F-9254DCD35DA4}" type="presOf" srcId="{51235E53-2C7D-4CD4-9965-DB162D9C8A88}" destId="{0A9C67CE-4025-4659-95CC-B131C0D13008}" srcOrd="0" destOrd="0" presId="urn:microsoft.com/office/officeart/2018/2/layout/IconVerticalSolidList"/>
    <dgm:cxn modelId="{48177477-963B-49A6-A0BB-E63534C60601}" type="presOf" srcId="{C3F85606-520A-4062-9D8F-16E83B0F61D3}" destId="{495C2C52-60CE-4244-9B64-BFBAF1059CC4}" srcOrd="0" destOrd="0" presId="urn:microsoft.com/office/officeart/2018/2/layout/IconVerticalSolidList"/>
    <dgm:cxn modelId="{2721C99B-37E3-4AAD-B854-FDE28C0E73C9}" type="presOf" srcId="{B1E947BD-E036-4EBF-BAAD-5157E8D97F4D}" destId="{ECE6B143-1B63-403A-A9C1-F8264151C4E2}" srcOrd="0" destOrd="0" presId="urn:microsoft.com/office/officeart/2018/2/layout/IconVerticalSolidList"/>
    <dgm:cxn modelId="{2A8D63B5-CE82-4F7D-8773-4E4D3FB00A41}" type="presOf" srcId="{01DF75E4-E4E1-490A-9D0C-4D85A37F2FE3}" destId="{518F37AC-F107-4B09-BF2D-79B15C57F180}" srcOrd="0" destOrd="0" presId="urn:microsoft.com/office/officeart/2018/2/layout/IconVerticalSolidList"/>
    <dgm:cxn modelId="{CF376DBD-2391-4F2C-9004-049BEFDC5E17}" srcId="{210829AE-9A7A-4631-8FC3-129E6B3ABB9F}" destId="{B1E947BD-E036-4EBF-BAAD-5157E8D97F4D}" srcOrd="2" destOrd="0" parTransId="{FBBEE1DC-F6BE-4B50-9181-0E118F3FE026}" sibTransId="{6AEF8A77-5EBD-466A-92DF-7A96C69665AE}"/>
    <dgm:cxn modelId="{849DD7D4-F089-42EA-A85B-B60E871C533F}" srcId="{210829AE-9A7A-4631-8FC3-129E6B3ABB9F}" destId="{C3F85606-520A-4062-9D8F-16E83B0F61D3}" srcOrd="0" destOrd="0" parTransId="{6DF4C9B0-5C8A-4EAF-91A4-6DE7A6661995}" sibTransId="{6FFE0481-6115-4247-A3DC-79643DBA73C1}"/>
    <dgm:cxn modelId="{140204D0-0E7E-4437-88C2-3A8C9158E4E6}" type="presParOf" srcId="{5921117D-33FD-45C6-B748-A5887549230B}" destId="{39F5DF0F-022A-49F4-8CF4-D0E4C7B24B18}" srcOrd="0" destOrd="0" presId="urn:microsoft.com/office/officeart/2018/2/layout/IconVerticalSolidList"/>
    <dgm:cxn modelId="{4BDF37EB-0E95-4CA4-9B99-F9D351315F8E}" type="presParOf" srcId="{39F5DF0F-022A-49F4-8CF4-D0E4C7B24B18}" destId="{9AB09972-DAAC-416B-9658-B273BB67D4FA}" srcOrd="0" destOrd="0" presId="urn:microsoft.com/office/officeart/2018/2/layout/IconVerticalSolidList"/>
    <dgm:cxn modelId="{415F6838-07DC-4237-8F21-46BA611387FD}" type="presParOf" srcId="{39F5DF0F-022A-49F4-8CF4-D0E4C7B24B18}" destId="{44A2E70F-D190-4A8D-B27D-94A0A5D9242D}" srcOrd="1" destOrd="0" presId="urn:microsoft.com/office/officeart/2018/2/layout/IconVerticalSolidList"/>
    <dgm:cxn modelId="{9BD8B7DA-774D-4D32-9EF1-F72779E03FB5}" type="presParOf" srcId="{39F5DF0F-022A-49F4-8CF4-D0E4C7B24B18}" destId="{6915F0D9-96BC-42C2-8BB4-B4ED0FC52994}" srcOrd="2" destOrd="0" presId="urn:microsoft.com/office/officeart/2018/2/layout/IconVerticalSolidList"/>
    <dgm:cxn modelId="{801B6F5F-AC51-4AD5-82FB-3344D75A91EB}" type="presParOf" srcId="{39F5DF0F-022A-49F4-8CF4-D0E4C7B24B18}" destId="{495C2C52-60CE-4244-9B64-BFBAF1059CC4}" srcOrd="3" destOrd="0" presId="urn:microsoft.com/office/officeart/2018/2/layout/IconVerticalSolidList"/>
    <dgm:cxn modelId="{02E5DE8D-492E-4D3D-B623-EA48F7B308CC}" type="presParOf" srcId="{5921117D-33FD-45C6-B748-A5887549230B}" destId="{86E062FD-04EB-4B5D-B6A7-F1A409F4828D}" srcOrd="1" destOrd="0" presId="urn:microsoft.com/office/officeart/2018/2/layout/IconVerticalSolidList"/>
    <dgm:cxn modelId="{93CDF163-5340-46B7-8C5D-237B27A6284B}" type="presParOf" srcId="{5921117D-33FD-45C6-B748-A5887549230B}" destId="{42D087CE-C983-4E93-8806-6379E5012A84}" srcOrd="2" destOrd="0" presId="urn:microsoft.com/office/officeart/2018/2/layout/IconVerticalSolidList"/>
    <dgm:cxn modelId="{924DFF42-B458-4260-AFED-563C12D584F6}" type="presParOf" srcId="{42D087CE-C983-4E93-8806-6379E5012A84}" destId="{6F87BD98-955D-48F0-A527-E385337675EC}" srcOrd="0" destOrd="0" presId="urn:microsoft.com/office/officeart/2018/2/layout/IconVerticalSolidList"/>
    <dgm:cxn modelId="{1C275BAD-037A-4409-9886-104B54784894}" type="presParOf" srcId="{42D087CE-C983-4E93-8806-6379E5012A84}" destId="{9BB8238E-334F-414D-9737-67A85200DC8A}" srcOrd="1" destOrd="0" presId="urn:microsoft.com/office/officeart/2018/2/layout/IconVerticalSolidList"/>
    <dgm:cxn modelId="{294C4543-0EF6-473D-BDCC-DAA9626B7478}" type="presParOf" srcId="{42D087CE-C983-4E93-8806-6379E5012A84}" destId="{0574FAEA-D3C2-4874-AE20-1CB232888D5D}" srcOrd="2" destOrd="0" presId="urn:microsoft.com/office/officeart/2018/2/layout/IconVerticalSolidList"/>
    <dgm:cxn modelId="{911759D1-3F3E-4F62-9A79-1406D5010D94}" type="presParOf" srcId="{42D087CE-C983-4E93-8806-6379E5012A84}" destId="{0A9C67CE-4025-4659-95CC-B131C0D13008}" srcOrd="3" destOrd="0" presId="urn:microsoft.com/office/officeart/2018/2/layout/IconVerticalSolidList"/>
    <dgm:cxn modelId="{B726E1D2-CEA8-4133-8618-5B445CFB06CB}" type="presParOf" srcId="{5921117D-33FD-45C6-B748-A5887549230B}" destId="{56640E9C-CC1C-4CF0-9A6C-A7274232A5D6}" srcOrd="3" destOrd="0" presId="urn:microsoft.com/office/officeart/2018/2/layout/IconVerticalSolidList"/>
    <dgm:cxn modelId="{C3E25CBC-6D04-43B6-9ED8-8D821DC07341}" type="presParOf" srcId="{5921117D-33FD-45C6-B748-A5887549230B}" destId="{34A73055-F410-4AF9-94B6-762264F19B33}" srcOrd="4" destOrd="0" presId="urn:microsoft.com/office/officeart/2018/2/layout/IconVerticalSolidList"/>
    <dgm:cxn modelId="{DBF3F29B-DFEB-4FB4-9B04-E2734986DB0C}" type="presParOf" srcId="{34A73055-F410-4AF9-94B6-762264F19B33}" destId="{8F66F58A-9688-4392-9934-D4AAC9E6C305}" srcOrd="0" destOrd="0" presId="urn:microsoft.com/office/officeart/2018/2/layout/IconVerticalSolidList"/>
    <dgm:cxn modelId="{16EFC751-2D89-4508-8F68-D80725B7AFE2}" type="presParOf" srcId="{34A73055-F410-4AF9-94B6-762264F19B33}" destId="{7E759E57-1FDC-4AB7-90A2-44A9B8985CBD}" srcOrd="1" destOrd="0" presId="urn:microsoft.com/office/officeart/2018/2/layout/IconVerticalSolidList"/>
    <dgm:cxn modelId="{0075D43F-0B58-4AFE-B9D1-CA56AC277D27}" type="presParOf" srcId="{34A73055-F410-4AF9-94B6-762264F19B33}" destId="{A5D1AFF1-FEA4-4F14-A46F-037EE6EF64F5}" srcOrd="2" destOrd="0" presId="urn:microsoft.com/office/officeart/2018/2/layout/IconVerticalSolidList"/>
    <dgm:cxn modelId="{96218A16-B9C7-4B91-A262-4DFBDA54DABB}" type="presParOf" srcId="{34A73055-F410-4AF9-94B6-762264F19B33}" destId="{ECE6B143-1B63-403A-A9C1-F8264151C4E2}" srcOrd="3" destOrd="0" presId="urn:microsoft.com/office/officeart/2018/2/layout/IconVerticalSolidList"/>
    <dgm:cxn modelId="{936CB3EF-B825-4B51-A905-1AAE0D9A0A88}" type="presParOf" srcId="{5921117D-33FD-45C6-B748-A5887549230B}" destId="{7BA85AFF-710E-427F-9524-BAC785C0A7B3}" srcOrd="5" destOrd="0" presId="urn:microsoft.com/office/officeart/2018/2/layout/IconVerticalSolidList"/>
    <dgm:cxn modelId="{7C90F0C3-2D02-4BEA-9E3B-97277E48A9BA}" type="presParOf" srcId="{5921117D-33FD-45C6-B748-A5887549230B}" destId="{98E4C391-5CE6-4506-A940-8DC0CB5F8369}" srcOrd="6" destOrd="0" presId="urn:microsoft.com/office/officeart/2018/2/layout/IconVerticalSolidList"/>
    <dgm:cxn modelId="{F739438E-1570-4AC8-89F0-132BBE7962E4}" type="presParOf" srcId="{98E4C391-5CE6-4506-A940-8DC0CB5F8369}" destId="{0C2BF2A9-7A2F-423D-A825-D45FEDD7F425}" srcOrd="0" destOrd="0" presId="urn:microsoft.com/office/officeart/2018/2/layout/IconVerticalSolidList"/>
    <dgm:cxn modelId="{C6E2A68A-6BAE-4AF5-97A7-96AE6EAB537B}" type="presParOf" srcId="{98E4C391-5CE6-4506-A940-8DC0CB5F8369}" destId="{40D18E7A-82C4-457A-95AF-B14D89193AB0}" srcOrd="1" destOrd="0" presId="urn:microsoft.com/office/officeart/2018/2/layout/IconVerticalSolidList"/>
    <dgm:cxn modelId="{75734830-0E54-4B74-80B6-D633CDE2A050}" type="presParOf" srcId="{98E4C391-5CE6-4506-A940-8DC0CB5F8369}" destId="{A1A1F1ED-8107-4998-BBF7-0A5F987E39D3}" srcOrd="2" destOrd="0" presId="urn:microsoft.com/office/officeart/2018/2/layout/IconVerticalSolidList"/>
    <dgm:cxn modelId="{90530B65-B6DD-4251-8002-1C49F0A8054A}" type="presParOf" srcId="{98E4C391-5CE6-4506-A940-8DC0CB5F8369}" destId="{518F37AC-F107-4B09-BF2D-79B15C57F18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AF1C66-2899-4817-9110-8764FF6A281F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792D050-38A4-4F76-8940-CFF789C29C60}">
      <dgm:prSet/>
      <dgm:spPr/>
      <dgm:t>
        <a:bodyPr/>
        <a:lstStyle/>
        <a:p>
          <a:pPr>
            <a:defRPr b="1"/>
          </a:pPr>
          <a:r>
            <a:rPr lang="en-IN" b="1"/>
            <a:t>Training Loss Graph:</a:t>
          </a:r>
          <a:r>
            <a:rPr lang="en-IN"/>
            <a:t> MSE loss over epochs.</a:t>
          </a:r>
          <a:endParaRPr lang="en-US"/>
        </a:p>
      </dgm:t>
    </dgm:pt>
    <dgm:pt modelId="{C482F641-D995-441E-AAE7-0598ADD139D1}" type="parTrans" cxnId="{6C20B85D-B47A-4D18-A4E7-633424171FC7}">
      <dgm:prSet/>
      <dgm:spPr/>
      <dgm:t>
        <a:bodyPr/>
        <a:lstStyle/>
        <a:p>
          <a:endParaRPr lang="en-US"/>
        </a:p>
      </dgm:t>
    </dgm:pt>
    <dgm:pt modelId="{800AB149-1624-48F1-BCF3-F5255D9467E5}" type="sibTrans" cxnId="{6C20B85D-B47A-4D18-A4E7-633424171FC7}">
      <dgm:prSet/>
      <dgm:spPr/>
      <dgm:t>
        <a:bodyPr/>
        <a:lstStyle/>
        <a:p>
          <a:endParaRPr lang="en-US"/>
        </a:p>
      </dgm:t>
    </dgm:pt>
    <dgm:pt modelId="{C747682F-CE63-485B-B73D-18FCD6B46AC9}">
      <dgm:prSet/>
      <dgm:spPr/>
      <dgm:t>
        <a:bodyPr/>
        <a:lstStyle/>
        <a:p>
          <a:pPr>
            <a:defRPr b="1"/>
          </a:pPr>
          <a:r>
            <a:rPr lang="en-IN" b="1"/>
            <a:t>Stock Prediction Graphs:</a:t>
          </a:r>
          <a:endParaRPr lang="en-US"/>
        </a:p>
      </dgm:t>
    </dgm:pt>
    <dgm:pt modelId="{FBFBCB44-B444-453B-8C04-30EE977EDFBA}" type="parTrans" cxnId="{A5CC9B58-6B5C-44D1-8D8A-87F409A7E48B}">
      <dgm:prSet/>
      <dgm:spPr/>
      <dgm:t>
        <a:bodyPr/>
        <a:lstStyle/>
        <a:p>
          <a:endParaRPr lang="en-US"/>
        </a:p>
      </dgm:t>
    </dgm:pt>
    <dgm:pt modelId="{24C8ADF3-63CB-4784-B395-BE70435E3AFD}" type="sibTrans" cxnId="{A5CC9B58-6B5C-44D1-8D8A-87F409A7E48B}">
      <dgm:prSet/>
      <dgm:spPr/>
      <dgm:t>
        <a:bodyPr/>
        <a:lstStyle/>
        <a:p>
          <a:endParaRPr lang="en-US"/>
        </a:p>
      </dgm:t>
    </dgm:pt>
    <dgm:pt modelId="{FC9A42D2-3AC7-417C-B3A0-9A8C153FCD1C}">
      <dgm:prSet/>
      <dgm:spPr/>
      <dgm:t>
        <a:bodyPr/>
        <a:lstStyle/>
        <a:p>
          <a:r>
            <a:rPr lang="en-IN"/>
            <a:t>Amazon, IBM, Microsoft – Actual vs. Predicted prices.</a:t>
          </a:r>
          <a:endParaRPr lang="en-US"/>
        </a:p>
      </dgm:t>
    </dgm:pt>
    <dgm:pt modelId="{D86F825B-B2AE-4ED9-9BA0-0D5C5EECA6B9}" type="parTrans" cxnId="{82A4F911-13DD-4117-9939-DDB0623346C1}">
      <dgm:prSet/>
      <dgm:spPr/>
      <dgm:t>
        <a:bodyPr/>
        <a:lstStyle/>
        <a:p>
          <a:endParaRPr lang="en-US"/>
        </a:p>
      </dgm:t>
    </dgm:pt>
    <dgm:pt modelId="{6953E75F-EDDE-4C1D-9697-315CD314FF25}" type="sibTrans" cxnId="{82A4F911-13DD-4117-9939-DDB0623346C1}">
      <dgm:prSet/>
      <dgm:spPr/>
      <dgm:t>
        <a:bodyPr/>
        <a:lstStyle/>
        <a:p>
          <a:endParaRPr lang="en-US"/>
        </a:p>
      </dgm:t>
    </dgm:pt>
    <dgm:pt modelId="{84EE49F3-FB7E-47D7-8638-40B0BC4DF70D}">
      <dgm:prSet/>
      <dgm:spPr/>
      <dgm:t>
        <a:bodyPr/>
        <a:lstStyle/>
        <a:p>
          <a:pPr>
            <a:defRPr b="1"/>
          </a:pPr>
          <a:r>
            <a:rPr lang="en-IN" b="1"/>
            <a:t>Next-Day Price Prediction:</a:t>
          </a:r>
          <a:endParaRPr lang="en-US"/>
        </a:p>
      </dgm:t>
    </dgm:pt>
    <dgm:pt modelId="{2DB4766E-8D7A-4C0E-8FBD-C465D30D9A15}" type="parTrans" cxnId="{21609BB2-F119-4F53-8325-0B880FF25019}">
      <dgm:prSet/>
      <dgm:spPr/>
      <dgm:t>
        <a:bodyPr/>
        <a:lstStyle/>
        <a:p>
          <a:endParaRPr lang="en-US"/>
        </a:p>
      </dgm:t>
    </dgm:pt>
    <dgm:pt modelId="{D05E45F0-D4D9-4D53-AECA-B6CD5429DAA4}" type="sibTrans" cxnId="{21609BB2-F119-4F53-8325-0B880FF25019}">
      <dgm:prSet/>
      <dgm:spPr/>
      <dgm:t>
        <a:bodyPr/>
        <a:lstStyle/>
        <a:p>
          <a:endParaRPr lang="en-US"/>
        </a:p>
      </dgm:t>
    </dgm:pt>
    <dgm:pt modelId="{401FE6EA-20BC-4A91-937B-4EC405B95B1A}">
      <dgm:prSet/>
      <dgm:spPr/>
      <dgm:t>
        <a:bodyPr/>
        <a:lstStyle/>
        <a:p>
          <a:r>
            <a:rPr lang="en-IN"/>
            <a:t>Displayed using Flask API &amp; Web Dashboard.</a:t>
          </a:r>
          <a:endParaRPr lang="en-US"/>
        </a:p>
      </dgm:t>
    </dgm:pt>
    <dgm:pt modelId="{B21751AD-C843-4AA1-802D-DBC7ECB2CC52}" type="parTrans" cxnId="{470A8410-3BC4-4998-9491-4B4061B8F383}">
      <dgm:prSet/>
      <dgm:spPr/>
      <dgm:t>
        <a:bodyPr/>
        <a:lstStyle/>
        <a:p>
          <a:endParaRPr lang="en-US"/>
        </a:p>
      </dgm:t>
    </dgm:pt>
    <dgm:pt modelId="{94986E5A-E110-41D9-B89D-09EDC2810336}" type="sibTrans" cxnId="{470A8410-3BC4-4998-9491-4B4061B8F383}">
      <dgm:prSet/>
      <dgm:spPr/>
      <dgm:t>
        <a:bodyPr/>
        <a:lstStyle/>
        <a:p>
          <a:endParaRPr lang="en-US"/>
        </a:p>
      </dgm:t>
    </dgm:pt>
    <dgm:pt modelId="{AC3FF862-0339-49CE-BB43-394195D5E793}" type="pres">
      <dgm:prSet presAssocID="{EFAF1C66-2899-4817-9110-8764FF6A281F}" presName="root" presStyleCnt="0">
        <dgm:presLayoutVars>
          <dgm:dir/>
          <dgm:resizeHandles val="exact"/>
        </dgm:presLayoutVars>
      </dgm:prSet>
      <dgm:spPr/>
    </dgm:pt>
    <dgm:pt modelId="{E04B1CD4-3B21-41B9-ABFF-C2B42DC56B60}" type="pres">
      <dgm:prSet presAssocID="{5792D050-38A4-4F76-8940-CFF789C29C60}" presName="compNode" presStyleCnt="0"/>
      <dgm:spPr/>
    </dgm:pt>
    <dgm:pt modelId="{76E070A2-1780-460D-85DD-62D9A6EAE1CF}" type="pres">
      <dgm:prSet presAssocID="{5792D050-38A4-4F76-8940-CFF789C29C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546996B-4A8B-4588-B31F-0045E40E1908}" type="pres">
      <dgm:prSet presAssocID="{5792D050-38A4-4F76-8940-CFF789C29C60}" presName="iconSpace" presStyleCnt="0"/>
      <dgm:spPr/>
    </dgm:pt>
    <dgm:pt modelId="{AD94D31A-A9E3-4B89-9D4B-38EE4A892BEC}" type="pres">
      <dgm:prSet presAssocID="{5792D050-38A4-4F76-8940-CFF789C29C60}" presName="parTx" presStyleLbl="revTx" presStyleIdx="0" presStyleCnt="6">
        <dgm:presLayoutVars>
          <dgm:chMax val="0"/>
          <dgm:chPref val="0"/>
        </dgm:presLayoutVars>
      </dgm:prSet>
      <dgm:spPr/>
    </dgm:pt>
    <dgm:pt modelId="{87152BD7-C591-41CD-87C3-2F7A65CCFFEC}" type="pres">
      <dgm:prSet presAssocID="{5792D050-38A4-4F76-8940-CFF789C29C60}" presName="txSpace" presStyleCnt="0"/>
      <dgm:spPr/>
    </dgm:pt>
    <dgm:pt modelId="{526E8183-4BE4-456D-B0DC-403D2B923AD8}" type="pres">
      <dgm:prSet presAssocID="{5792D050-38A4-4F76-8940-CFF789C29C60}" presName="desTx" presStyleLbl="revTx" presStyleIdx="1" presStyleCnt="6">
        <dgm:presLayoutVars/>
      </dgm:prSet>
      <dgm:spPr/>
    </dgm:pt>
    <dgm:pt modelId="{5EEA7F0B-C3B9-40BE-89EF-85B95E5B1DBB}" type="pres">
      <dgm:prSet presAssocID="{800AB149-1624-48F1-BCF3-F5255D9467E5}" presName="sibTrans" presStyleCnt="0"/>
      <dgm:spPr/>
    </dgm:pt>
    <dgm:pt modelId="{78E3BA65-D6D2-415A-ACE9-60849C2078FD}" type="pres">
      <dgm:prSet presAssocID="{C747682F-CE63-485B-B73D-18FCD6B46AC9}" presName="compNode" presStyleCnt="0"/>
      <dgm:spPr/>
    </dgm:pt>
    <dgm:pt modelId="{63150EFD-F839-4AD4-BC2B-490DC4A6EB45}" type="pres">
      <dgm:prSet presAssocID="{C747682F-CE63-485B-B73D-18FCD6B46A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2D0C6CF-8661-4EE7-8D98-7D5A1C28D4F0}" type="pres">
      <dgm:prSet presAssocID="{C747682F-CE63-485B-B73D-18FCD6B46AC9}" presName="iconSpace" presStyleCnt="0"/>
      <dgm:spPr/>
    </dgm:pt>
    <dgm:pt modelId="{22A3C8C0-308A-4ADE-8380-C03193C08E56}" type="pres">
      <dgm:prSet presAssocID="{C747682F-CE63-485B-B73D-18FCD6B46AC9}" presName="parTx" presStyleLbl="revTx" presStyleIdx="2" presStyleCnt="6">
        <dgm:presLayoutVars>
          <dgm:chMax val="0"/>
          <dgm:chPref val="0"/>
        </dgm:presLayoutVars>
      </dgm:prSet>
      <dgm:spPr/>
    </dgm:pt>
    <dgm:pt modelId="{B72BCA86-3450-43C6-AEE6-8EF18B36DEA0}" type="pres">
      <dgm:prSet presAssocID="{C747682F-CE63-485B-B73D-18FCD6B46AC9}" presName="txSpace" presStyleCnt="0"/>
      <dgm:spPr/>
    </dgm:pt>
    <dgm:pt modelId="{BC091E0A-8735-473A-AD14-4D930E33FEA8}" type="pres">
      <dgm:prSet presAssocID="{C747682F-CE63-485B-B73D-18FCD6B46AC9}" presName="desTx" presStyleLbl="revTx" presStyleIdx="3" presStyleCnt="6">
        <dgm:presLayoutVars/>
      </dgm:prSet>
      <dgm:spPr/>
    </dgm:pt>
    <dgm:pt modelId="{A50BD306-7EE4-493B-938E-E94F6854E09E}" type="pres">
      <dgm:prSet presAssocID="{24C8ADF3-63CB-4784-B395-BE70435E3AFD}" presName="sibTrans" presStyleCnt="0"/>
      <dgm:spPr/>
    </dgm:pt>
    <dgm:pt modelId="{6030EEB3-30C8-4C0D-8846-008B49A35F92}" type="pres">
      <dgm:prSet presAssocID="{84EE49F3-FB7E-47D7-8638-40B0BC4DF70D}" presName="compNode" presStyleCnt="0"/>
      <dgm:spPr/>
    </dgm:pt>
    <dgm:pt modelId="{04A4F3DA-706B-4A79-AE8F-79CA50332102}" type="pres">
      <dgm:prSet presAssocID="{84EE49F3-FB7E-47D7-8638-40B0BC4DF70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CEC14B1C-D122-4659-A9E3-4848FC77D0EE}" type="pres">
      <dgm:prSet presAssocID="{84EE49F3-FB7E-47D7-8638-40B0BC4DF70D}" presName="iconSpace" presStyleCnt="0"/>
      <dgm:spPr/>
    </dgm:pt>
    <dgm:pt modelId="{B0AFCFFA-B3DF-45A0-B910-12D00B7D6276}" type="pres">
      <dgm:prSet presAssocID="{84EE49F3-FB7E-47D7-8638-40B0BC4DF70D}" presName="parTx" presStyleLbl="revTx" presStyleIdx="4" presStyleCnt="6">
        <dgm:presLayoutVars>
          <dgm:chMax val="0"/>
          <dgm:chPref val="0"/>
        </dgm:presLayoutVars>
      </dgm:prSet>
      <dgm:spPr/>
    </dgm:pt>
    <dgm:pt modelId="{0DC0486D-890A-4A08-AD22-70DF7C9864B4}" type="pres">
      <dgm:prSet presAssocID="{84EE49F3-FB7E-47D7-8638-40B0BC4DF70D}" presName="txSpace" presStyleCnt="0"/>
      <dgm:spPr/>
    </dgm:pt>
    <dgm:pt modelId="{A12E5D3D-4AA1-418F-BEF6-F7EAC2878325}" type="pres">
      <dgm:prSet presAssocID="{84EE49F3-FB7E-47D7-8638-40B0BC4DF70D}" presName="desTx" presStyleLbl="revTx" presStyleIdx="5" presStyleCnt="6">
        <dgm:presLayoutVars/>
      </dgm:prSet>
      <dgm:spPr/>
    </dgm:pt>
  </dgm:ptLst>
  <dgm:cxnLst>
    <dgm:cxn modelId="{470A8410-3BC4-4998-9491-4B4061B8F383}" srcId="{84EE49F3-FB7E-47D7-8638-40B0BC4DF70D}" destId="{401FE6EA-20BC-4A91-937B-4EC405B95B1A}" srcOrd="0" destOrd="0" parTransId="{B21751AD-C843-4AA1-802D-DBC7ECB2CC52}" sibTransId="{94986E5A-E110-41D9-B89D-09EDC2810336}"/>
    <dgm:cxn modelId="{82A4F911-13DD-4117-9939-DDB0623346C1}" srcId="{C747682F-CE63-485B-B73D-18FCD6B46AC9}" destId="{FC9A42D2-3AC7-417C-B3A0-9A8C153FCD1C}" srcOrd="0" destOrd="0" parTransId="{D86F825B-B2AE-4ED9-9BA0-0D5C5EECA6B9}" sibTransId="{6953E75F-EDDE-4C1D-9697-315CD314FF25}"/>
    <dgm:cxn modelId="{8AA67D14-768F-4B62-8B59-C8B4676F335E}" type="presOf" srcId="{FC9A42D2-3AC7-417C-B3A0-9A8C153FCD1C}" destId="{BC091E0A-8735-473A-AD14-4D930E33FEA8}" srcOrd="0" destOrd="0" presId="urn:microsoft.com/office/officeart/2018/2/layout/IconLabelDescriptionList"/>
    <dgm:cxn modelId="{0C818D1D-4D63-40BD-B8AA-1F1E079316DC}" type="presOf" srcId="{401FE6EA-20BC-4A91-937B-4EC405B95B1A}" destId="{A12E5D3D-4AA1-418F-BEF6-F7EAC2878325}" srcOrd="0" destOrd="0" presId="urn:microsoft.com/office/officeart/2018/2/layout/IconLabelDescriptionList"/>
    <dgm:cxn modelId="{6B899929-1799-490C-AA86-42F0B5F70C71}" type="presOf" srcId="{84EE49F3-FB7E-47D7-8638-40B0BC4DF70D}" destId="{B0AFCFFA-B3DF-45A0-B910-12D00B7D6276}" srcOrd="0" destOrd="0" presId="urn:microsoft.com/office/officeart/2018/2/layout/IconLabelDescriptionList"/>
    <dgm:cxn modelId="{6C20B85D-B47A-4D18-A4E7-633424171FC7}" srcId="{EFAF1C66-2899-4817-9110-8764FF6A281F}" destId="{5792D050-38A4-4F76-8940-CFF789C29C60}" srcOrd="0" destOrd="0" parTransId="{C482F641-D995-441E-AAE7-0598ADD139D1}" sibTransId="{800AB149-1624-48F1-BCF3-F5255D9467E5}"/>
    <dgm:cxn modelId="{A5CC9B58-6B5C-44D1-8D8A-87F409A7E48B}" srcId="{EFAF1C66-2899-4817-9110-8764FF6A281F}" destId="{C747682F-CE63-485B-B73D-18FCD6B46AC9}" srcOrd="1" destOrd="0" parTransId="{FBFBCB44-B444-453B-8C04-30EE977EDFBA}" sibTransId="{24C8ADF3-63CB-4784-B395-BE70435E3AFD}"/>
    <dgm:cxn modelId="{8CDC008F-3774-44B6-A9AF-42CFC6AAAF1F}" type="presOf" srcId="{EFAF1C66-2899-4817-9110-8764FF6A281F}" destId="{AC3FF862-0339-49CE-BB43-394195D5E793}" srcOrd="0" destOrd="0" presId="urn:microsoft.com/office/officeart/2018/2/layout/IconLabelDescriptionList"/>
    <dgm:cxn modelId="{21609BB2-F119-4F53-8325-0B880FF25019}" srcId="{EFAF1C66-2899-4817-9110-8764FF6A281F}" destId="{84EE49F3-FB7E-47D7-8638-40B0BC4DF70D}" srcOrd="2" destOrd="0" parTransId="{2DB4766E-8D7A-4C0E-8FBD-C465D30D9A15}" sibTransId="{D05E45F0-D4D9-4D53-AECA-B6CD5429DAA4}"/>
    <dgm:cxn modelId="{B85C2BC5-81C3-4F0B-93C2-F913E6096BC6}" type="presOf" srcId="{C747682F-CE63-485B-B73D-18FCD6B46AC9}" destId="{22A3C8C0-308A-4ADE-8380-C03193C08E56}" srcOrd="0" destOrd="0" presId="urn:microsoft.com/office/officeart/2018/2/layout/IconLabelDescriptionList"/>
    <dgm:cxn modelId="{7E911CED-69D1-4549-B01D-40C9CA17B4A9}" type="presOf" srcId="{5792D050-38A4-4F76-8940-CFF789C29C60}" destId="{AD94D31A-A9E3-4B89-9D4B-38EE4A892BEC}" srcOrd="0" destOrd="0" presId="urn:microsoft.com/office/officeart/2018/2/layout/IconLabelDescriptionList"/>
    <dgm:cxn modelId="{1DFE1F51-A6AC-4F85-BA34-E44BB5DF3791}" type="presParOf" srcId="{AC3FF862-0339-49CE-BB43-394195D5E793}" destId="{E04B1CD4-3B21-41B9-ABFF-C2B42DC56B60}" srcOrd="0" destOrd="0" presId="urn:microsoft.com/office/officeart/2018/2/layout/IconLabelDescriptionList"/>
    <dgm:cxn modelId="{7B67F213-74CB-4C85-ADD8-F43651EF0F28}" type="presParOf" srcId="{E04B1CD4-3B21-41B9-ABFF-C2B42DC56B60}" destId="{76E070A2-1780-460D-85DD-62D9A6EAE1CF}" srcOrd="0" destOrd="0" presId="urn:microsoft.com/office/officeart/2018/2/layout/IconLabelDescriptionList"/>
    <dgm:cxn modelId="{18619192-4FA2-48CC-AD06-79D50194A22E}" type="presParOf" srcId="{E04B1CD4-3B21-41B9-ABFF-C2B42DC56B60}" destId="{B546996B-4A8B-4588-B31F-0045E40E1908}" srcOrd="1" destOrd="0" presId="urn:microsoft.com/office/officeart/2018/2/layout/IconLabelDescriptionList"/>
    <dgm:cxn modelId="{07921D19-8F1A-4373-A25E-DF8F6EB2A634}" type="presParOf" srcId="{E04B1CD4-3B21-41B9-ABFF-C2B42DC56B60}" destId="{AD94D31A-A9E3-4B89-9D4B-38EE4A892BEC}" srcOrd="2" destOrd="0" presId="urn:microsoft.com/office/officeart/2018/2/layout/IconLabelDescriptionList"/>
    <dgm:cxn modelId="{39EFD5C1-6791-4FCB-AB5D-D2433E437BBE}" type="presParOf" srcId="{E04B1CD4-3B21-41B9-ABFF-C2B42DC56B60}" destId="{87152BD7-C591-41CD-87C3-2F7A65CCFFEC}" srcOrd="3" destOrd="0" presId="urn:microsoft.com/office/officeart/2018/2/layout/IconLabelDescriptionList"/>
    <dgm:cxn modelId="{2C1ACD18-D87A-4912-9577-084BB738475B}" type="presParOf" srcId="{E04B1CD4-3B21-41B9-ABFF-C2B42DC56B60}" destId="{526E8183-4BE4-456D-B0DC-403D2B923AD8}" srcOrd="4" destOrd="0" presId="urn:microsoft.com/office/officeart/2018/2/layout/IconLabelDescriptionList"/>
    <dgm:cxn modelId="{014D5CF8-181F-45B4-B5A3-17301D03B724}" type="presParOf" srcId="{AC3FF862-0339-49CE-BB43-394195D5E793}" destId="{5EEA7F0B-C3B9-40BE-89EF-85B95E5B1DBB}" srcOrd="1" destOrd="0" presId="urn:microsoft.com/office/officeart/2018/2/layout/IconLabelDescriptionList"/>
    <dgm:cxn modelId="{4FC79416-9777-487C-8E9E-EA7D9259E812}" type="presParOf" srcId="{AC3FF862-0339-49CE-BB43-394195D5E793}" destId="{78E3BA65-D6D2-415A-ACE9-60849C2078FD}" srcOrd="2" destOrd="0" presId="urn:microsoft.com/office/officeart/2018/2/layout/IconLabelDescriptionList"/>
    <dgm:cxn modelId="{4410E140-26F3-4F8F-B498-7FE0A60C0A18}" type="presParOf" srcId="{78E3BA65-D6D2-415A-ACE9-60849C2078FD}" destId="{63150EFD-F839-4AD4-BC2B-490DC4A6EB45}" srcOrd="0" destOrd="0" presId="urn:microsoft.com/office/officeart/2018/2/layout/IconLabelDescriptionList"/>
    <dgm:cxn modelId="{444A30E1-2D62-463F-B568-0AADFBB27897}" type="presParOf" srcId="{78E3BA65-D6D2-415A-ACE9-60849C2078FD}" destId="{12D0C6CF-8661-4EE7-8D98-7D5A1C28D4F0}" srcOrd="1" destOrd="0" presId="urn:microsoft.com/office/officeart/2018/2/layout/IconLabelDescriptionList"/>
    <dgm:cxn modelId="{A625D0CC-AD60-4D84-853A-91149711B8C0}" type="presParOf" srcId="{78E3BA65-D6D2-415A-ACE9-60849C2078FD}" destId="{22A3C8C0-308A-4ADE-8380-C03193C08E56}" srcOrd="2" destOrd="0" presId="urn:microsoft.com/office/officeart/2018/2/layout/IconLabelDescriptionList"/>
    <dgm:cxn modelId="{A41E8679-BADA-4EFD-AFDF-0AA81F210845}" type="presParOf" srcId="{78E3BA65-D6D2-415A-ACE9-60849C2078FD}" destId="{B72BCA86-3450-43C6-AEE6-8EF18B36DEA0}" srcOrd="3" destOrd="0" presId="urn:microsoft.com/office/officeart/2018/2/layout/IconLabelDescriptionList"/>
    <dgm:cxn modelId="{FDB5F666-A324-455B-89D1-43396031BE4D}" type="presParOf" srcId="{78E3BA65-D6D2-415A-ACE9-60849C2078FD}" destId="{BC091E0A-8735-473A-AD14-4D930E33FEA8}" srcOrd="4" destOrd="0" presId="urn:microsoft.com/office/officeart/2018/2/layout/IconLabelDescriptionList"/>
    <dgm:cxn modelId="{B312BA76-13EA-425F-B058-5360D8366D0F}" type="presParOf" srcId="{AC3FF862-0339-49CE-BB43-394195D5E793}" destId="{A50BD306-7EE4-493B-938E-E94F6854E09E}" srcOrd="3" destOrd="0" presId="urn:microsoft.com/office/officeart/2018/2/layout/IconLabelDescriptionList"/>
    <dgm:cxn modelId="{A834018D-7F91-48E4-88AD-DCA07674687C}" type="presParOf" srcId="{AC3FF862-0339-49CE-BB43-394195D5E793}" destId="{6030EEB3-30C8-4C0D-8846-008B49A35F92}" srcOrd="4" destOrd="0" presId="urn:microsoft.com/office/officeart/2018/2/layout/IconLabelDescriptionList"/>
    <dgm:cxn modelId="{B865E694-A28C-448C-AB86-509E33B193A6}" type="presParOf" srcId="{6030EEB3-30C8-4C0D-8846-008B49A35F92}" destId="{04A4F3DA-706B-4A79-AE8F-79CA50332102}" srcOrd="0" destOrd="0" presId="urn:microsoft.com/office/officeart/2018/2/layout/IconLabelDescriptionList"/>
    <dgm:cxn modelId="{8015EE14-3832-47A1-9454-ED80F5655867}" type="presParOf" srcId="{6030EEB3-30C8-4C0D-8846-008B49A35F92}" destId="{CEC14B1C-D122-4659-A9E3-4848FC77D0EE}" srcOrd="1" destOrd="0" presId="urn:microsoft.com/office/officeart/2018/2/layout/IconLabelDescriptionList"/>
    <dgm:cxn modelId="{180D612A-CC49-4B77-9097-62171940DBC1}" type="presParOf" srcId="{6030EEB3-30C8-4C0D-8846-008B49A35F92}" destId="{B0AFCFFA-B3DF-45A0-B910-12D00B7D6276}" srcOrd="2" destOrd="0" presId="urn:microsoft.com/office/officeart/2018/2/layout/IconLabelDescriptionList"/>
    <dgm:cxn modelId="{9C063B1A-EB51-4323-B229-345CAB100474}" type="presParOf" srcId="{6030EEB3-30C8-4C0D-8846-008B49A35F92}" destId="{0DC0486D-890A-4A08-AD22-70DF7C9864B4}" srcOrd="3" destOrd="0" presId="urn:microsoft.com/office/officeart/2018/2/layout/IconLabelDescriptionList"/>
    <dgm:cxn modelId="{3043CC51-278E-4809-ADBB-D82F5F02DCB7}" type="presParOf" srcId="{6030EEB3-30C8-4C0D-8846-008B49A35F92}" destId="{A12E5D3D-4AA1-418F-BEF6-F7EAC287832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7CCA95-7A90-49A1-AE6F-F503698CAC2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F7E9FE-65C5-4634-A3B3-4E78414AAE7D}">
      <dgm:prSet/>
      <dgm:spPr/>
      <dgm:t>
        <a:bodyPr/>
        <a:lstStyle/>
        <a:p>
          <a:r>
            <a:rPr lang="en-IN" b="1" dirty="0"/>
            <a:t>Programming Languages:</a:t>
          </a:r>
          <a:r>
            <a:rPr lang="en-IN" dirty="0"/>
            <a:t> Python.</a:t>
          </a:r>
          <a:endParaRPr lang="en-US" dirty="0"/>
        </a:p>
      </dgm:t>
    </dgm:pt>
    <dgm:pt modelId="{AF33CAEE-EBB7-4C3C-8C63-C12E56C3A748}" type="parTrans" cxnId="{730D290C-6257-41AF-B842-A7467AC30F4E}">
      <dgm:prSet/>
      <dgm:spPr/>
      <dgm:t>
        <a:bodyPr/>
        <a:lstStyle/>
        <a:p>
          <a:endParaRPr lang="en-US"/>
        </a:p>
      </dgm:t>
    </dgm:pt>
    <dgm:pt modelId="{8B3B03BC-F157-4243-B979-4DC3150C86C4}" type="sibTrans" cxnId="{730D290C-6257-41AF-B842-A7467AC30F4E}">
      <dgm:prSet/>
      <dgm:spPr/>
      <dgm:t>
        <a:bodyPr/>
        <a:lstStyle/>
        <a:p>
          <a:endParaRPr lang="en-US"/>
        </a:p>
      </dgm:t>
    </dgm:pt>
    <dgm:pt modelId="{911E48F9-1D52-447B-8EC8-F11236157BCA}">
      <dgm:prSet/>
      <dgm:spPr/>
      <dgm:t>
        <a:bodyPr/>
        <a:lstStyle/>
        <a:p>
          <a:r>
            <a:rPr lang="en-IN" b="1"/>
            <a:t>Data Collection:</a:t>
          </a:r>
          <a:r>
            <a:rPr lang="en-IN"/>
            <a:t> Yahoo Finance API (yfinance).</a:t>
          </a:r>
          <a:endParaRPr lang="en-US"/>
        </a:p>
      </dgm:t>
    </dgm:pt>
    <dgm:pt modelId="{6FA9D0A9-AA8E-4B88-97E3-CC874CAAAED8}" type="parTrans" cxnId="{683D612C-4465-4D1C-B76C-7F45A2809C87}">
      <dgm:prSet/>
      <dgm:spPr/>
      <dgm:t>
        <a:bodyPr/>
        <a:lstStyle/>
        <a:p>
          <a:endParaRPr lang="en-US"/>
        </a:p>
      </dgm:t>
    </dgm:pt>
    <dgm:pt modelId="{8257EBFF-140F-47FD-89D9-0B3A3F99776D}" type="sibTrans" cxnId="{683D612C-4465-4D1C-B76C-7F45A2809C87}">
      <dgm:prSet/>
      <dgm:spPr/>
      <dgm:t>
        <a:bodyPr/>
        <a:lstStyle/>
        <a:p>
          <a:endParaRPr lang="en-US"/>
        </a:p>
      </dgm:t>
    </dgm:pt>
    <dgm:pt modelId="{59429200-1647-40D1-BFF1-55E33B45EB17}">
      <dgm:prSet/>
      <dgm:spPr/>
      <dgm:t>
        <a:bodyPr/>
        <a:lstStyle/>
        <a:p>
          <a:r>
            <a:rPr lang="en-IN" b="1" dirty="0"/>
            <a:t>Visualization:</a:t>
          </a:r>
          <a:r>
            <a:rPr lang="en-IN" dirty="0"/>
            <a:t> Matplotlib, Seaborn.</a:t>
          </a:r>
          <a:endParaRPr lang="en-US" dirty="0"/>
        </a:p>
      </dgm:t>
    </dgm:pt>
    <dgm:pt modelId="{D893AB5B-6EF3-432B-99FC-38D64780FBB3}" type="parTrans" cxnId="{55D71EBB-C5CF-4533-84AF-BF3C5B308980}">
      <dgm:prSet/>
      <dgm:spPr/>
      <dgm:t>
        <a:bodyPr/>
        <a:lstStyle/>
        <a:p>
          <a:endParaRPr lang="en-US"/>
        </a:p>
      </dgm:t>
    </dgm:pt>
    <dgm:pt modelId="{D178140A-6353-4C4C-9989-7F0B109F08EC}" type="sibTrans" cxnId="{55D71EBB-C5CF-4533-84AF-BF3C5B308980}">
      <dgm:prSet/>
      <dgm:spPr/>
      <dgm:t>
        <a:bodyPr/>
        <a:lstStyle/>
        <a:p>
          <a:endParaRPr lang="en-US"/>
        </a:p>
      </dgm:t>
    </dgm:pt>
    <dgm:pt modelId="{3216CF4A-8DEA-47A1-9C72-C644BDA5ECB7}">
      <dgm:prSet/>
      <dgm:spPr/>
      <dgm:t>
        <a:bodyPr/>
        <a:lstStyle/>
        <a:p>
          <a:r>
            <a:rPr lang="en-IN" b="1" dirty="0"/>
            <a:t>Backend:</a:t>
          </a:r>
          <a:r>
            <a:rPr lang="en-IN" dirty="0"/>
            <a:t> Flask API(Planned).</a:t>
          </a:r>
          <a:endParaRPr lang="en-US" dirty="0"/>
        </a:p>
      </dgm:t>
    </dgm:pt>
    <dgm:pt modelId="{8C84BA3D-34F0-4454-84A2-0EEF686A3B47}" type="parTrans" cxnId="{08C51304-6E62-4296-AC59-1E923E7D3A34}">
      <dgm:prSet/>
      <dgm:spPr/>
      <dgm:t>
        <a:bodyPr/>
        <a:lstStyle/>
        <a:p>
          <a:endParaRPr lang="en-US"/>
        </a:p>
      </dgm:t>
    </dgm:pt>
    <dgm:pt modelId="{77232023-F405-48B6-B691-EC730C6E5EC1}" type="sibTrans" cxnId="{08C51304-6E62-4296-AC59-1E923E7D3A34}">
      <dgm:prSet/>
      <dgm:spPr/>
      <dgm:t>
        <a:bodyPr/>
        <a:lstStyle/>
        <a:p>
          <a:endParaRPr lang="en-US"/>
        </a:p>
      </dgm:t>
    </dgm:pt>
    <dgm:pt modelId="{B265ED4C-6C80-44D6-A0DB-DE63786D3A51}">
      <dgm:prSet/>
      <dgm:spPr/>
      <dgm:t>
        <a:bodyPr/>
        <a:lstStyle/>
        <a:p>
          <a:r>
            <a:rPr lang="en-IN" b="1" dirty="0"/>
            <a:t>Frontend:</a:t>
          </a:r>
          <a:r>
            <a:rPr lang="en-IN" dirty="0"/>
            <a:t> </a:t>
          </a:r>
          <a:r>
            <a:rPr lang="en-IN" dirty="0" err="1"/>
            <a:t>Tkinter</a:t>
          </a:r>
          <a:r>
            <a:rPr lang="en-IN" dirty="0"/>
            <a:t>.</a:t>
          </a:r>
          <a:endParaRPr lang="en-US" dirty="0"/>
        </a:p>
      </dgm:t>
    </dgm:pt>
    <dgm:pt modelId="{B08A6B25-CC47-4317-AFAA-C26F9F44DA56}" type="parTrans" cxnId="{6E48DDFB-752B-44CC-9A27-1F90F09C8059}">
      <dgm:prSet/>
      <dgm:spPr/>
      <dgm:t>
        <a:bodyPr/>
        <a:lstStyle/>
        <a:p>
          <a:endParaRPr lang="en-US"/>
        </a:p>
      </dgm:t>
    </dgm:pt>
    <dgm:pt modelId="{E3362FC5-3F8A-4BA0-A2D2-058A61CEFF9A}" type="sibTrans" cxnId="{6E48DDFB-752B-44CC-9A27-1F90F09C8059}">
      <dgm:prSet/>
      <dgm:spPr/>
      <dgm:t>
        <a:bodyPr/>
        <a:lstStyle/>
        <a:p>
          <a:endParaRPr lang="en-US"/>
        </a:p>
      </dgm:t>
    </dgm:pt>
    <dgm:pt modelId="{5E60D4C4-FF56-4C6C-9DB1-222F931BE00F}">
      <dgm:prSet/>
      <dgm:spPr/>
      <dgm:t>
        <a:bodyPr/>
        <a:lstStyle/>
        <a:p>
          <a:r>
            <a:rPr lang="en-IN" b="1"/>
            <a:t>Deployment:</a:t>
          </a:r>
          <a:r>
            <a:rPr lang="en-IN"/>
            <a:t> AWS.</a:t>
          </a:r>
          <a:endParaRPr lang="en-US"/>
        </a:p>
      </dgm:t>
    </dgm:pt>
    <dgm:pt modelId="{36C14A5B-8F76-4432-8357-ABA8A2B724A7}" type="parTrans" cxnId="{6E716AB0-CDDC-4E97-BD0D-82607D192D20}">
      <dgm:prSet/>
      <dgm:spPr/>
      <dgm:t>
        <a:bodyPr/>
        <a:lstStyle/>
        <a:p>
          <a:endParaRPr lang="en-US"/>
        </a:p>
      </dgm:t>
    </dgm:pt>
    <dgm:pt modelId="{A91926EB-D9DC-4556-8206-D79C1937CB9E}" type="sibTrans" cxnId="{6E716AB0-CDDC-4E97-BD0D-82607D192D20}">
      <dgm:prSet/>
      <dgm:spPr/>
      <dgm:t>
        <a:bodyPr/>
        <a:lstStyle/>
        <a:p>
          <a:endParaRPr lang="en-US"/>
        </a:p>
      </dgm:t>
    </dgm:pt>
    <dgm:pt modelId="{C1769B83-897B-4D13-9796-B0F988BBDB68}">
      <dgm:prSet/>
      <dgm:spPr/>
      <dgm:t>
        <a:bodyPr/>
        <a:lstStyle/>
        <a:p>
          <a:r>
            <a:rPr lang="en-IN" b="1"/>
            <a:t>Deep Learning:</a:t>
          </a:r>
          <a:r>
            <a:rPr lang="en-IN"/>
            <a:t> PyTorch, NumPy, Pandas, Scikit-Learn.</a:t>
          </a:r>
          <a:endParaRPr lang="en-US"/>
        </a:p>
      </dgm:t>
    </dgm:pt>
    <dgm:pt modelId="{08565730-BE70-47EA-8433-E99C93E64BCE}" type="sibTrans" cxnId="{25188F02-9EC8-472B-9C2E-27786EEB00D2}">
      <dgm:prSet/>
      <dgm:spPr/>
      <dgm:t>
        <a:bodyPr/>
        <a:lstStyle/>
        <a:p>
          <a:endParaRPr lang="en-US"/>
        </a:p>
      </dgm:t>
    </dgm:pt>
    <dgm:pt modelId="{D7D04A91-6017-42E0-88D9-15D987D93AAC}" type="parTrans" cxnId="{25188F02-9EC8-472B-9C2E-27786EEB00D2}">
      <dgm:prSet/>
      <dgm:spPr/>
      <dgm:t>
        <a:bodyPr/>
        <a:lstStyle/>
        <a:p>
          <a:endParaRPr lang="en-US"/>
        </a:p>
      </dgm:t>
    </dgm:pt>
    <dgm:pt modelId="{88CDF42B-3D8B-44C6-BB53-A441E74DB211}" type="pres">
      <dgm:prSet presAssocID="{DB7CCA95-7A90-49A1-AE6F-F503698CAC23}" presName="root" presStyleCnt="0">
        <dgm:presLayoutVars>
          <dgm:dir/>
          <dgm:resizeHandles val="exact"/>
        </dgm:presLayoutVars>
      </dgm:prSet>
      <dgm:spPr/>
    </dgm:pt>
    <dgm:pt modelId="{AFAD27FE-C846-48DB-8D89-AA168D659A4E}" type="pres">
      <dgm:prSet presAssocID="{A9F7E9FE-65C5-4634-A3B3-4E78414AAE7D}" presName="compNode" presStyleCnt="0"/>
      <dgm:spPr/>
    </dgm:pt>
    <dgm:pt modelId="{666DCADD-A8C4-409F-939C-9124E75343FA}" type="pres">
      <dgm:prSet presAssocID="{A9F7E9FE-65C5-4634-A3B3-4E78414AAE7D}" presName="bgRect" presStyleLbl="bgShp" presStyleIdx="0" presStyleCnt="7"/>
      <dgm:spPr/>
    </dgm:pt>
    <dgm:pt modelId="{F9048B9B-EAF8-49B5-8994-2E7EE48967CC}" type="pres">
      <dgm:prSet presAssocID="{A9F7E9FE-65C5-4634-A3B3-4E78414AAE7D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8E7C0CA7-538A-4B05-9AED-4DD84221C8A2}" type="pres">
      <dgm:prSet presAssocID="{A9F7E9FE-65C5-4634-A3B3-4E78414AAE7D}" presName="spaceRect" presStyleCnt="0"/>
      <dgm:spPr/>
    </dgm:pt>
    <dgm:pt modelId="{7EE4E14F-5A82-4C99-B70A-EC6696B93FCA}" type="pres">
      <dgm:prSet presAssocID="{A9F7E9FE-65C5-4634-A3B3-4E78414AAE7D}" presName="parTx" presStyleLbl="revTx" presStyleIdx="0" presStyleCnt="7">
        <dgm:presLayoutVars>
          <dgm:chMax val="0"/>
          <dgm:chPref val="0"/>
        </dgm:presLayoutVars>
      </dgm:prSet>
      <dgm:spPr/>
    </dgm:pt>
    <dgm:pt modelId="{9D7E42C3-C4DD-4D22-9DE3-11131234929B}" type="pres">
      <dgm:prSet presAssocID="{8B3B03BC-F157-4243-B979-4DC3150C86C4}" presName="sibTrans" presStyleCnt="0"/>
      <dgm:spPr/>
    </dgm:pt>
    <dgm:pt modelId="{D10ECB71-3BAF-4337-BD98-E9DB651E6EF8}" type="pres">
      <dgm:prSet presAssocID="{C1769B83-897B-4D13-9796-B0F988BBDB68}" presName="compNode" presStyleCnt="0"/>
      <dgm:spPr/>
    </dgm:pt>
    <dgm:pt modelId="{3EBD4C88-0A4B-4377-B453-598A0C14A32B}" type="pres">
      <dgm:prSet presAssocID="{C1769B83-897B-4D13-9796-B0F988BBDB68}" presName="bgRect" presStyleLbl="bgShp" presStyleIdx="1" presStyleCnt="7"/>
      <dgm:spPr/>
    </dgm:pt>
    <dgm:pt modelId="{81ECED0B-1A85-484B-9C2A-F03C212EEAB7}" type="pres">
      <dgm:prSet presAssocID="{C1769B83-897B-4D13-9796-B0F988BBDB68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21C1CDB8-D898-42D6-BA40-410E00FEBD31}" type="pres">
      <dgm:prSet presAssocID="{C1769B83-897B-4D13-9796-B0F988BBDB68}" presName="spaceRect" presStyleCnt="0"/>
      <dgm:spPr/>
    </dgm:pt>
    <dgm:pt modelId="{1FDEF140-EA55-44B0-8655-170621294598}" type="pres">
      <dgm:prSet presAssocID="{C1769B83-897B-4D13-9796-B0F988BBDB68}" presName="parTx" presStyleLbl="revTx" presStyleIdx="1" presStyleCnt="7">
        <dgm:presLayoutVars>
          <dgm:chMax val="0"/>
          <dgm:chPref val="0"/>
        </dgm:presLayoutVars>
      </dgm:prSet>
      <dgm:spPr/>
    </dgm:pt>
    <dgm:pt modelId="{1BD7E851-7988-4A93-83F7-2CAFA968383A}" type="pres">
      <dgm:prSet presAssocID="{08565730-BE70-47EA-8433-E99C93E64BCE}" presName="sibTrans" presStyleCnt="0"/>
      <dgm:spPr/>
    </dgm:pt>
    <dgm:pt modelId="{F661F21B-8FBF-446A-9462-B60BED4ACADE}" type="pres">
      <dgm:prSet presAssocID="{911E48F9-1D52-447B-8EC8-F11236157BCA}" presName="compNode" presStyleCnt="0"/>
      <dgm:spPr/>
    </dgm:pt>
    <dgm:pt modelId="{B444206A-EA4F-48DF-844F-F0042871FE5B}" type="pres">
      <dgm:prSet presAssocID="{911E48F9-1D52-447B-8EC8-F11236157BCA}" presName="bgRect" presStyleLbl="bgShp" presStyleIdx="2" presStyleCnt="7"/>
      <dgm:spPr/>
    </dgm:pt>
    <dgm:pt modelId="{18BAF622-0450-48A5-8978-0A184D09CD41}" type="pres">
      <dgm:prSet presAssocID="{911E48F9-1D52-447B-8EC8-F11236157BCA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155EAA57-5A92-459D-80FF-A66BD282E846}" type="pres">
      <dgm:prSet presAssocID="{911E48F9-1D52-447B-8EC8-F11236157BCA}" presName="spaceRect" presStyleCnt="0"/>
      <dgm:spPr/>
    </dgm:pt>
    <dgm:pt modelId="{655D469B-640D-45EA-B63E-5D0A5EE29481}" type="pres">
      <dgm:prSet presAssocID="{911E48F9-1D52-447B-8EC8-F11236157BCA}" presName="parTx" presStyleLbl="revTx" presStyleIdx="2" presStyleCnt="7">
        <dgm:presLayoutVars>
          <dgm:chMax val="0"/>
          <dgm:chPref val="0"/>
        </dgm:presLayoutVars>
      </dgm:prSet>
      <dgm:spPr/>
    </dgm:pt>
    <dgm:pt modelId="{D9BCFB94-6ECE-4F79-8A75-E8708067B327}" type="pres">
      <dgm:prSet presAssocID="{8257EBFF-140F-47FD-89D9-0B3A3F99776D}" presName="sibTrans" presStyleCnt="0"/>
      <dgm:spPr/>
    </dgm:pt>
    <dgm:pt modelId="{81C7B47B-90CD-4019-BAAD-55DEB0B0B5AE}" type="pres">
      <dgm:prSet presAssocID="{59429200-1647-40D1-BFF1-55E33B45EB17}" presName="compNode" presStyleCnt="0"/>
      <dgm:spPr/>
    </dgm:pt>
    <dgm:pt modelId="{63D39E7E-BB05-41A5-AABE-AD6260624F9E}" type="pres">
      <dgm:prSet presAssocID="{59429200-1647-40D1-BFF1-55E33B45EB17}" presName="bgRect" presStyleLbl="bgShp" presStyleIdx="3" presStyleCnt="7"/>
      <dgm:spPr/>
    </dgm:pt>
    <dgm:pt modelId="{7624AD78-5085-4ACF-97AB-D093D25315B3}" type="pres">
      <dgm:prSet presAssocID="{59429200-1647-40D1-BFF1-55E33B45EB1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369DB026-D195-4C0E-B797-21A59B371889}" type="pres">
      <dgm:prSet presAssocID="{59429200-1647-40D1-BFF1-55E33B45EB17}" presName="spaceRect" presStyleCnt="0"/>
      <dgm:spPr/>
    </dgm:pt>
    <dgm:pt modelId="{92EB8B57-DF4C-4F8D-94DC-B3E2FD36F20C}" type="pres">
      <dgm:prSet presAssocID="{59429200-1647-40D1-BFF1-55E33B45EB17}" presName="parTx" presStyleLbl="revTx" presStyleIdx="3" presStyleCnt="7">
        <dgm:presLayoutVars>
          <dgm:chMax val="0"/>
          <dgm:chPref val="0"/>
        </dgm:presLayoutVars>
      </dgm:prSet>
      <dgm:spPr/>
    </dgm:pt>
    <dgm:pt modelId="{CB21A3CF-0385-43CA-AD90-3D6AF0192EA5}" type="pres">
      <dgm:prSet presAssocID="{D178140A-6353-4C4C-9989-7F0B109F08EC}" presName="sibTrans" presStyleCnt="0"/>
      <dgm:spPr/>
    </dgm:pt>
    <dgm:pt modelId="{FD9FCE86-F0F7-4D63-A5B7-426B3A0B0228}" type="pres">
      <dgm:prSet presAssocID="{3216CF4A-8DEA-47A1-9C72-C644BDA5ECB7}" presName="compNode" presStyleCnt="0"/>
      <dgm:spPr/>
    </dgm:pt>
    <dgm:pt modelId="{12C91F48-ECCC-4231-8A17-17B6FCCB0203}" type="pres">
      <dgm:prSet presAssocID="{3216CF4A-8DEA-47A1-9C72-C644BDA5ECB7}" presName="bgRect" presStyleLbl="bgShp" presStyleIdx="4" presStyleCnt="7"/>
      <dgm:spPr/>
    </dgm:pt>
    <dgm:pt modelId="{C066089F-DBE0-4B44-8743-865A8298425B}" type="pres">
      <dgm:prSet presAssocID="{3216CF4A-8DEA-47A1-9C72-C644BDA5ECB7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sk"/>
        </a:ext>
      </dgm:extLst>
    </dgm:pt>
    <dgm:pt modelId="{A60FC9BC-6F01-4D75-AB0F-1B059C3C59BA}" type="pres">
      <dgm:prSet presAssocID="{3216CF4A-8DEA-47A1-9C72-C644BDA5ECB7}" presName="spaceRect" presStyleCnt="0"/>
      <dgm:spPr/>
    </dgm:pt>
    <dgm:pt modelId="{85F0F324-3098-42A4-A6A5-B3B402A32EBB}" type="pres">
      <dgm:prSet presAssocID="{3216CF4A-8DEA-47A1-9C72-C644BDA5ECB7}" presName="parTx" presStyleLbl="revTx" presStyleIdx="4" presStyleCnt="7">
        <dgm:presLayoutVars>
          <dgm:chMax val="0"/>
          <dgm:chPref val="0"/>
        </dgm:presLayoutVars>
      </dgm:prSet>
      <dgm:spPr/>
    </dgm:pt>
    <dgm:pt modelId="{4DD66950-8E73-4103-A0E3-4E4EFBC5A3C5}" type="pres">
      <dgm:prSet presAssocID="{77232023-F405-48B6-B691-EC730C6E5EC1}" presName="sibTrans" presStyleCnt="0"/>
      <dgm:spPr/>
    </dgm:pt>
    <dgm:pt modelId="{7AFA756C-73D5-4DE2-AC24-872F416596C5}" type="pres">
      <dgm:prSet presAssocID="{B265ED4C-6C80-44D6-A0DB-DE63786D3A51}" presName="compNode" presStyleCnt="0"/>
      <dgm:spPr/>
    </dgm:pt>
    <dgm:pt modelId="{924F4B00-6EFA-4D4B-BAEB-84CF9280FDA0}" type="pres">
      <dgm:prSet presAssocID="{B265ED4C-6C80-44D6-A0DB-DE63786D3A51}" presName="bgRect" presStyleLbl="bgShp" presStyleIdx="5" presStyleCnt="7"/>
      <dgm:spPr/>
    </dgm:pt>
    <dgm:pt modelId="{1FF32BF3-129D-4231-93CD-45DAA1076BB6}" type="pres">
      <dgm:prSet presAssocID="{B265ED4C-6C80-44D6-A0DB-DE63786D3A51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35E28C02-BF94-4563-A7A6-EC998C5A3176}" type="pres">
      <dgm:prSet presAssocID="{B265ED4C-6C80-44D6-A0DB-DE63786D3A51}" presName="spaceRect" presStyleCnt="0"/>
      <dgm:spPr/>
    </dgm:pt>
    <dgm:pt modelId="{E504573D-730C-4376-883B-00E1F27C6A50}" type="pres">
      <dgm:prSet presAssocID="{B265ED4C-6C80-44D6-A0DB-DE63786D3A51}" presName="parTx" presStyleLbl="revTx" presStyleIdx="5" presStyleCnt="7">
        <dgm:presLayoutVars>
          <dgm:chMax val="0"/>
          <dgm:chPref val="0"/>
        </dgm:presLayoutVars>
      </dgm:prSet>
      <dgm:spPr/>
    </dgm:pt>
    <dgm:pt modelId="{ED534FC8-C0E5-47D1-BFB6-1313BB565991}" type="pres">
      <dgm:prSet presAssocID="{E3362FC5-3F8A-4BA0-A2D2-058A61CEFF9A}" presName="sibTrans" presStyleCnt="0"/>
      <dgm:spPr/>
    </dgm:pt>
    <dgm:pt modelId="{6221656F-1A8C-49C9-B9E8-AD72987ED09C}" type="pres">
      <dgm:prSet presAssocID="{5E60D4C4-FF56-4C6C-9DB1-222F931BE00F}" presName="compNode" presStyleCnt="0"/>
      <dgm:spPr/>
    </dgm:pt>
    <dgm:pt modelId="{48E6F6E0-7FA4-4206-AF0B-16AE7885D6AA}" type="pres">
      <dgm:prSet presAssocID="{5E60D4C4-FF56-4C6C-9DB1-222F931BE00F}" presName="bgRect" presStyleLbl="bgShp" presStyleIdx="6" presStyleCnt="7"/>
      <dgm:spPr/>
    </dgm:pt>
    <dgm:pt modelId="{1E9F092F-A409-4856-A3A8-083DCBC547B9}" type="pres">
      <dgm:prSet presAssocID="{5E60D4C4-FF56-4C6C-9DB1-222F931BE00F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861EBE70-8185-4C36-B62F-D53F4852AEFA}" type="pres">
      <dgm:prSet presAssocID="{5E60D4C4-FF56-4C6C-9DB1-222F931BE00F}" presName="spaceRect" presStyleCnt="0"/>
      <dgm:spPr/>
    </dgm:pt>
    <dgm:pt modelId="{5730B1C2-36A6-46C8-A2B6-875073F3F944}" type="pres">
      <dgm:prSet presAssocID="{5E60D4C4-FF56-4C6C-9DB1-222F931BE00F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25188F02-9EC8-472B-9C2E-27786EEB00D2}" srcId="{DB7CCA95-7A90-49A1-AE6F-F503698CAC23}" destId="{C1769B83-897B-4D13-9796-B0F988BBDB68}" srcOrd="1" destOrd="0" parTransId="{D7D04A91-6017-42E0-88D9-15D987D93AAC}" sibTransId="{08565730-BE70-47EA-8433-E99C93E64BCE}"/>
    <dgm:cxn modelId="{08C51304-6E62-4296-AC59-1E923E7D3A34}" srcId="{DB7CCA95-7A90-49A1-AE6F-F503698CAC23}" destId="{3216CF4A-8DEA-47A1-9C72-C644BDA5ECB7}" srcOrd="4" destOrd="0" parTransId="{8C84BA3D-34F0-4454-84A2-0EEF686A3B47}" sibTransId="{77232023-F405-48B6-B691-EC730C6E5EC1}"/>
    <dgm:cxn modelId="{730D290C-6257-41AF-B842-A7467AC30F4E}" srcId="{DB7CCA95-7A90-49A1-AE6F-F503698CAC23}" destId="{A9F7E9FE-65C5-4634-A3B3-4E78414AAE7D}" srcOrd="0" destOrd="0" parTransId="{AF33CAEE-EBB7-4C3C-8C63-C12E56C3A748}" sibTransId="{8B3B03BC-F157-4243-B979-4DC3150C86C4}"/>
    <dgm:cxn modelId="{683D612C-4465-4D1C-B76C-7F45A2809C87}" srcId="{DB7CCA95-7A90-49A1-AE6F-F503698CAC23}" destId="{911E48F9-1D52-447B-8EC8-F11236157BCA}" srcOrd="2" destOrd="0" parTransId="{6FA9D0A9-AA8E-4B88-97E3-CC874CAAAED8}" sibTransId="{8257EBFF-140F-47FD-89D9-0B3A3F99776D}"/>
    <dgm:cxn modelId="{0AB95343-D3DB-44A3-817C-D72BABFA2209}" type="presOf" srcId="{B265ED4C-6C80-44D6-A0DB-DE63786D3A51}" destId="{E504573D-730C-4376-883B-00E1F27C6A50}" srcOrd="0" destOrd="0" presId="urn:microsoft.com/office/officeart/2018/2/layout/IconVerticalSolidList"/>
    <dgm:cxn modelId="{9223074E-B51F-4750-9BC1-844823AC78F9}" type="presOf" srcId="{5E60D4C4-FF56-4C6C-9DB1-222F931BE00F}" destId="{5730B1C2-36A6-46C8-A2B6-875073F3F944}" srcOrd="0" destOrd="0" presId="urn:microsoft.com/office/officeart/2018/2/layout/IconVerticalSolidList"/>
    <dgm:cxn modelId="{0297B885-7975-40D8-9D99-726CE8660061}" type="presOf" srcId="{911E48F9-1D52-447B-8EC8-F11236157BCA}" destId="{655D469B-640D-45EA-B63E-5D0A5EE29481}" srcOrd="0" destOrd="0" presId="urn:microsoft.com/office/officeart/2018/2/layout/IconVerticalSolidList"/>
    <dgm:cxn modelId="{F262A697-A097-4FF0-AC58-3341F44CC0B2}" type="presOf" srcId="{A9F7E9FE-65C5-4634-A3B3-4E78414AAE7D}" destId="{7EE4E14F-5A82-4C99-B70A-EC6696B93FCA}" srcOrd="0" destOrd="0" presId="urn:microsoft.com/office/officeart/2018/2/layout/IconVerticalSolidList"/>
    <dgm:cxn modelId="{D9324798-C5B7-4781-9D80-CD95EE777E20}" type="presOf" srcId="{59429200-1647-40D1-BFF1-55E33B45EB17}" destId="{92EB8B57-DF4C-4F8D-94DC-B3E2FD36F20C}" srcOrd="0" destOrd="0" presId="urn:microsoft.com/office/officeart/2018/2/layout/IconVerticalSolidList"/>
    <dgm:cxn modelId="{6E716AB0-CDDC-4E97-BD0D-82607D192D20}" srcId="{DB7CCA95-7A90-49A1-AE6F-F503698CAC23}" destId="{5E60D4C4-FF56-4C6C-9DB1-222F931BE00F}" srcOrd="6" destOrd="0" parTransId="{36C14A5B-8F76-4432-8357-ABA8A2B724A7}" sibTransId="{A91926EB-D9DC-4556-8206-D79C1937CB9E}"/>
    <dgm:cxn modelId="{DCCF03B2-D5A4-469B-8935-128C330098EF}" type="presOf" srcId="{DB7CCA95-7A90-49A1-AE6F-F503698CAC23}" destId="{88CDF42B-3D8B-44C6-BB53-A441E74DB211}" srcOrd="0" destOrd="0" presId="urn:microsoft.com/office/officeart/2018/2/layout/IconVerticalSolidList"/>
    <dgm:cxn modelId="{55D71EBB-C5CF-4533-84AF-BF3C5B308980}" srcId="{DB7CCA95-7A90-49A1-AE6F-F503698CAC23}" destId="{59429200-1647-40D1-BFF1-55E33B45EB17}" srcOrd="3" destOrd="0" parTransId="{D893AB5B-6EF3-432B-99FC-38D64780FBB3}" sibTransId="{D178140A-6353-4C4C-9989-7F0B109F08EC}"/>
    <dgm:cxn modelId="{3239CFBB-8FDE-4A10-831B-5674AE6FDA10}" type="presOf" srcId="{C1769B83-897B-4D13-9796-B0F988BBDB68}" destId="{1FDEF140-EA55-44B0-8655-170621294598}" srcOrd="0" destOrd="0" presId="urn:microsoft.com/office/officeart/2018/2/layout/IconVerticalSolidList"/>
    <dgm:cxn modelId="{11D13FCB-BA4D-45B7-841B-EE1A0D89A56E}" type="presOf" srcId="{3216CF4A-8DEA-47A1-9C72-C644BDA5ECB7}" destId="{85F0F324-3098-42A4-A6A5-B3B402A32EBB}" srcOrd="0" destOrd="0" presId="urn:microsoft.com/office/officeart/2018/2/layout/IconVerticalSolidList"/>
    <dgm:cxn modelId="{6E48DDFB-752B-44CC-9A27-1F90F09C8059}" srcId="{DB7CCA95-7A90-49A1-AE6F-F503698CAC23}" destId="{B265ED4C-6C80-44D6-A0DB-DE63786D3A51}" srcOrd="5" destOrd="0" parTransId="{B08A6B25-CC47-4317-AFAA-C26F9F44DA56}" sibTransId="{E3362FC5-3F8A-4BA0-A2D2-058A61CEFF9A}"/>
    <dgm:cxn modelId="{8B637EF3-C6AB-45DB-BD0D-8BD9957B562B}" type="presParOf" srcId="{88CDF42B-3D8B-44C6-BB53-A441E74DB211}" destId="{AFAD27FE-C846-48DB-8D89-AA168D659A4E}" srcOrd="0" destOrd="0" presId="urn:microsoft.com/office/officeart/2018/2/layout/IconVerticalSolidList"/>
    <dgm:cxn modelId="{A9927103-2C35-49EC-BAB6-774C9FFC6EA7}" type="presParOf" srcId="{AFAD27FE-C846-48DB-8D89-AA168D659A4E}" destId="{666DCADD-A8C4-409F-939C-9124E75343FA}" srcOrd="0" destOrd="0" presId="urn:microsoft.com/office/officeart/2018/2/layout/IconVerticalSolidList"/>
    <dgm:cxn modelId="{6C3501E5-3788-4A29-B643-BC765AECB3CD}" type="presParOf" srcId="{AFAD27FE-C846-48DB-8D89-AA168D659A4E}" destId="{F9048B9B-EAF8-49B5-8994-2E7EE48967CC}" srcOrd="1" destOrd="0" presId="urn:microsoft.com/office/officeart/2018/2/layout/IconVerticalSolidList"/>
    <dgm:cxn modelId="{865ACAF3-5E2F-49FB-8301-67FE6A64E643}" type="presParOf" srcId="{AFAD27FE-C846-48DB-8D89-AA168D659A4E}" destId="{8E7C0CA7-538A-4B05-9AED-4DD84221C8A2}" srcOrd="2" destOrd="0" presId="urn:microsoft.com/office/officeart/2018/2/layout/IconVerticalSolidList"/>
    <dgm:cxn modelId="{26DB938E-E529-4FAF-BA69-359EDEB923C8}" type="presParOf" srcId="{AFAD27FE-C846-48DB-8D89-AA168D659A4E}" destId="{7EE4E14F-5A82-4C99-B70A-EC6696B93FCA}" srcOrd="3" destOrd="0" presId="urn:microsoft.com/office/officeart/2018/2/layout/IconVerticalSolidList"/>
    <dgm:cxn modelId="{9F7E8174-ABB0-49FB-A110-0D78405174E1}" type="presParOf" srcId="{88CDF42B-3D8B-44C6-BB53-A441E74DB211}" destId="{9D7E42C3-C4DD-4D22-9DE3-11131234929B}" srcOrd="1" destOrd="0" presId="urn:microsoft.com/office/officeart/2018/2/layout/IconVerticalSolidList"/>
    <dgm:cxn modelId="{4B6B81E1-3FDB-4A02-A448-0062C4D151E9}" type="presParOf" srcId="{88CDF42B-3D8B-44C6-BB53-A441E74DB211}" destId="{D10ECB71-3BAF-4337-BD98-E9DB651E6EF8}" srcOrd="2" destOrd="0" presId="urn:microsoft.com/office/officeart/2018/2/layout/IconVerticalSolidList"/>
    <dgm:cxn modelId="{AAC8EB69-F88D-4233-8691-82D8BAD619F3}" type="presParOf" srcId="{D10ECB71-3BAF-4337-BD98-E9DB651E6EF8}" destId="{3EBD4C88-0A4B-4377-B453-598A0C14A32B}" srcOrd="0" destOrd="0" presId="urn:microsoft.com/office/officeart/2018/2/layout/IconVerticalSolidList"/>
    <dgm:cxn modelId="{8443CF42-64BE-4126-9D80-4311FD4787DF}" type="presParOf" srcId="{D10ECB71-3BAF-4337-BD98-E9DB651E6EF8}" destId="{81ECED0B-1A85-484B-9C2A-F03C212EEAB7}" srcOrd="1" destOrd="0" presId="urn:microsoft.com/office/officeart/2018/2/layout/IconVerticalSolidList"/>
    <dgm:cxn modelId="{BE107DA1-47D2-48AB-84D5-3B62ABD5FD9D}" type="presParOf" srcId="{D10ECB71-3BAF-4337-BD98-E9DB651E6EF8}" destId="{21C1CDB8-D898-42D6-BA40-410E00FEBD31}" srcOrd="2" destOrd="0" presId="urn:microsoft.com/office/officeart/2018/2/layout/IconVerticalSolidList"/>
    <dgm:cxn modelId="{E8DB1F09-BE0F-4FD9-97FD-BBEB8294461C}" type="presParOf" srcId="{D10ECB71-3BAF-4337-BD98-E9DB651E6EF8}" destId="{1FDEF140-EA55-44B0-8655-170621294598}" srcOrd="3" destOrd="0" presId="urn:microsoft.com/office/officeart/2018/2/layout/IconVerticalSolidList"/>
    <dgm:cxn modelId="{B87F7A42-6752-406E-9879-424740329ED8}" type="presParOf" srcId="{88CDF42B-3D8B-44C6-BB53-A441E74DB211}" destId="{1BD7E851-7988-4A93-83F7-2CAFA968383A}" srcOrd="3" destOrd="0" presId="urn:microsoft.com/office/officeart/2018/2/layout/IconVerticalSolidList"/>
    <dgm:cxn modelId="{F4DF7755-2AD8-4FDB-A5C6-A8E97C86F5F4}" type="presParOf" srcId="{88CDF42B-3D8B-44C6-BB53-A441E74DB211}" destId="{F661F21B-8FBF-446A-9462-B60BED4ACADE}" srcOrd="4" destOrd="0" presId="urn:microsoft.com/office/officeart/2018/2/layout/IconVerticalSolidList"/>
    <dgm:cxn modelId="{628381E1-0361-4C46-A794-6DF637D12055}" type="presParOf" srcId="{F661F21B-8FBF-446A-9462-B60BED4ACADE}" destId="{B444206A-EA4F-48DF-844F-F0042871FE5B}" srcOrd="0" destOrd="0" presId="urn:microsoft.com/office/officeart/2018/2/layout/IconVerticalSolidList"/>
    <dgm:cxn modelId="{4E4297C4-58E2-40D3-B84E-30F81C9DC38B}" type="presParOf" srcId="{F661F21B-8FBF-446A-9462-B60BED4ACADE}" destId="{18BAF622-0450-48A5-8978-0A184D09CD41}" srcOrd="1" destOrd="0" presId="urn:microsoft.com/office/officeart/2018/2/layout/IconVerticalSolidList"/>
    <dgm:cxn modelId="{71B771F4-8E6D-435A-9069-204428E27CC3}" type="presParOf" srcId="{F661F21B-8FBF-446A-9462-B60BED4ACADE}" destId="{155EAA57-5A92-459D-80FF-A66BD282E846}" srcOrd="2" destOrd="0" presId="urn:microsoft.com/office/officeart/2018/2/layout/IconVerticalSolidList"/>
    <dgm:cxn modelId="{85DF4A6D-1817-4E94-91AD-F2A961DDFAA7}" type="presParOf" srcId="{F661F21B-8FBF-446A-9462-B60BED4ACADE}" destId="{655D469B-640D-45EA-B63E-5D0A5EE29481}" srcOrd="3" destOrd="0" presId="urn:microsoft.com/office/officeart/2018/2/layout/IconVerticalSolidList"/>
    <dgm:cxn modelId="{26230122-9365-4D32-9F90-1D381D210ADE}" type="presParOf" srcId="{88CDF42B-3D8B-44C6-BB53-A441E74DB211}" destId="{D9BCFB94-6ECE-4F79-8A75-E8708067B327}" srcOrd="5" destOrd="0" presId="urn:microsoft.com/office/officeart/2018/2/layout/IconVerticalSolidList"/>
    <dgm:cxn modelId="{41304EF7-C627-4BC8-8870-6FC42FA25DF1}" type="presParOf" srcId="{88CDF42B-3D8B-44C6-BB53-A441E74DB211}" destId="{81C7B47B-90CD-4019-BAAD-55DEB0B0B5AE}" srcOrd="6" destOrd="0" presId="urn:microsoft.com/office/officeart/2018/2/layout/IconVerticalSolidList"/>
    <dgm:cxn modelId="{34675A2E-D5F1-4AA9-B46B-0E8D1AEA2ABF}" type="presParOf" srcId="{81C7B47B-90CD-4019-BAAD-55DEB0B0B5AE}" destId="{63D39E7E-BB05-41A5-AABE-AD6260624F9E}" srcOrd="0" destOrd="0" presId="urn:microsoft.com/office/officeart/2018/2/layout/IconVerticalSolidList"/>
    <dgm:cxn modelId="{883C84AF-4F96-484C-BC80-669089C34E0F}" type="presParOf" srcId="{81C7B47B-90CD-4019-BAAD-55DEB0B0B5AE}" destId="{7624AD78-5085-4ACF-97AB-D093D25315B3}" srcOrd="1" destOrd="0" presId="urn:microsoft.com/office/officeart/2018/2/layout/IconVerticalSolidList"/>
    <dgm:cxn modelId="{49C1C187-115F-4FEE-A806-DCEF73FD42B0}" type="presParOf" srcId="{81C7B47B-90CD-4019-BAAD-55DEB0B0B5AE}" destId="{369DB026-D195-4C0E-B797-21A59B371889}" srcOrd="2" destOrd="0" presId="urn:microsoft.com/office/officeart/2018/2/layout/IconVerticalSolidList"/>
    <dgm:cxn modelId="{8C1803F4-8F18-4F93-AEF3-96A4DEAE85B2}" type="presParOf" srcId="{81C7B47B-90CD-4019-BAAD-55DEB0B0B5AE}" destId="{92EB8B57-DF4C-4F8D-94DC-B3E2FD36F20C}" srcOrd="3" destOrd="0" presId="urn:microsoft.com/office/officeart/2018/2/layout/IconVerticalSolidList"/>
    <dgm:cxn modelId="{F60A4197-60EA-4BB3-9142-3F5A32A356A8}" type="presParOf" srcId="{88CDF42B-3D8B-44C6-BB53-A441E74DB211}" destId="{CB21A3CF-0385-43CA-AD90-3D6AF0192EA5}" srcOrd="7" destOrd="0" presId="urn:microsoft.com/office/officeart/2018/2/layout/IconVerticalSolidList"/>
    <dgm:cxn modelId="{CC676846-82EA-4DA5-B2D8-206AB4CD0967}" type="presParOf" srcId="{88CDF42B-3D8B-44C6-BB53-A441E74DB211}" destId="{FD9FCE86-F0F7-4D63-A5B7-426B3A0B0228}" srcOrd="8" destOrd="0" presId="urn:microsoft.com/office/officeart/2018/2/layout/IconVerticalSolidList"/>
    <dgm:cxn modelId="{779341C0-40A4-48CC-BF75-E6CED0E37F98}" type="presParOf" srcId="{FD9FCE86-F0F7-4D63-A5B7-426B3A0B0228}" destId="{12C91F48-ECCC-4231-8A17-17B6FCCB0203}" srcOrd="0" destOrd="0" presId="urn:microsoft.com/office/officeart/2018/2/layout/IconVerticalSolidList"/>
    <dgm:cxn modelId="{221145B0-C2AE-46B7-A998-A99795D3D62D}" type="presParOf" srcId="{FD9FCE86-F0F7-4D63-A5B7-426B3A0B0228}" destId="{C066089F-DBE0-4B44-8743-865A8298425B}" srcOrd="1" destOrd="0" presId="urn:microsoft.com/office/officeart/2018/2/layout/IconVerticalSolidList"/>
    <dgm:cxn modelId="{2DFB1AF5-07DD-4229-98DA-E4FE5F3BDF56}" type="presParOf" srcId="{FD9FCE86-F0F7-4D63-A5B7-426B3A0B0228}" destId="{A60FC9BC-6F01-4D75-AB0F-1B059C3C59BA}" srcOrd="2" destOrd="0" presId="urn:microsoft.com/office/officeart/2018/2/layout/IconVerticalSolidList"/>
    <dgm:cxn modelId="{205976B0-A3A9-48C1-9229-A11AF5BBA982}" type="presParOf" srcId="{FD9FCE86-F0F7-4D63-A5B7-426B3A0B0228}" destId="{85F0F324-3098-42A4-A6A5-B3B402A32EBB}" srcOrd="3" destOrd="0" presId="urn:microsoft.com/office/officeart/2018/2/layout/IconVerticalSolidList"/>
    <dgm:cxn modelId="{1BB4CB60-440F-4792-9BCA-EC6143A3D124}" type="presParOf" srcId="{88CDF42B-3D8B-44C6-BB53-A441E74DB211}" destId="{4DD66950-8E73-4103-A0E3-4E4EFBC5A3C5}" srcOrd="9" destOrd="0" presId="urn:microsoft.com/office/officeart/2018/2/layout/IconVerticalSolidList"/>
    <dgm:cxn modelId="{733F66FB-316B-4F07-81BF-8A1B64AFE8C3}" type="presParOf" srcId="{88CDF42B-3D8B-44C6-BB53-A441E74DB211}" destId="{7AFA756C-73D5-4DE2-AC24-872F416596C5}" srcOrd="10" destOrd="0" presId="urn:microsoft.com/office/officeart/2018/2/layout/IconVerticalSolidList"/>
    <dgm:cxn modelId="{5547CFA8-1E35-4E52-A3D4-4F395DF51760}" type="presParOf" srcId="{7AFA756C-73D5-4DE2-AC24-872F416596C5}" destId="{924F4B00-6EFA-4D4B-BAEB-84CF9280FDA0}" srcOrd="0" destOrd="0" presId="urn:microsoft.com/office/officeart/2018/2/layout/IconVerticalSolidList"/>
    <dgm:cxn modelId="{63977E76-0D30-4F25-B12C-056B00A9EB0E}" type="presParOf" srcId="{7AFA756C-73D5-4DE2-AC24-872F416596C5}" destId="{1FF32BF3-129D-4231-93CD-45DAA1076BB6}" srcOrd="1" destOrd="0" presId="urn:microsoft.com/office/officeart/2018/2/layout/IconVerticalSolidList"/>
    <dgm:cxn modelId="{6FAE67C0-1D58-49FA-B547-49FBDBB83A5B}" type="presParOf" srcId="{7AFA756C-73D5-4DE2-AC24-872F416596C5}" destId="{35E28C02-BF94-4563-A7A6-EC998C5A3176}" srcOrd="2" destOrd="0" presId="urn:microsoft.com/office/officeart/2018/2/layout/IconVerticalSolidList"/>
    <dgm:cxn modelId="{A02B4263-5E1E-4A2E-8909-9E72FA7EAF5A}" type="presParOf" srcId="{7AFA756C-73D5-4DE2-AC24-872F416596C5}" destId="{E504573D-730C-4376-883B-00E1F27C6A50}" srcOrd="3" destOrd="0" presId="urn:microsoft.com/office/officeart/2018/2/layout/IconVerticalSolidList"/>
    <dgm:cxn modelId="{B4591E5E-6985-4657-88FE-D0BF0D453108}" type="presParOf" srcId="{88CDF42B-3D8B-44C6-BB53-A441E74DB211}" destId="{ED534FC8-C0E5-47D1-BFB6-1313BB565991}" srcOrd="11" destOrd="0" presId="urn:microsoft.com/office/officeart/2018/2/layout/IconVerticalSolidList"/>
    <dgm:cxn modelId="{8B477E0C-AB30-4DCC-A860-57DE7B28C6FA}" type="presParOf" srcId="{88CDF42B-3D8B-44C6-BB53-A441E74DB211}" destId="{6221656F-1A8C-49C9-B9E8-AD72987ED09C}" srcOrd="12" destOrd="0" presId="urn:microsoft.com/office/officeart/2018/2/layout/IconVerticalSolidList"/>
    <dgm:cxn modelId="{C5D95532-72EA-485E-8887-8F867A53E4B6}" type="presParOf" srcId="{6221656F-1A8C-49C9-B9E8-AD72987ED09C}" destId="{48E6F6E0-7FA4-4206-AF0B-16AE7885D6AA}" srcOrd="0" destOrd="0" presId="urn:microsoft.com/office/officeart/2018/2/layout/IconVerticalSolidList"/>
    <dgm:cxn modelId="{B126977F-1BE7-496C-BF02-7A60704AA8F2}" type="presParOf" srcId="{6221656F-1A8C-49C9-B9E8-AD72987ED09C}" destId="{1E9F092F-A409-4856-A3A8-083DCBC547B9}" srcOrd="1" destOrd="0" presId="urn:microsoft.com/office/officeart/2018/2/layout/IconVerticalSolidList"/>
    <dgm:cxn modelId="{E2FBA5B5-E2D0-4811-AB84-80BED6A47635}" type="presParOf" srcId="{6221656F-1A8C-49C9-B9E8-AD72987ED09C}" destId="{861EBE70-8185-4C36-B62F-D53F4852AEFA}" srcOrd="2" destOrd="0" presId="urn:microsoft.com/office/officeart/2018/2/layout/IconVerticalSolidList"/>
    <dgm:cxn modelId="{BAB8BE48-E1D1-4064-B216-DB9AC407E07F}" type="presParOf" srcId="{6221656F-1A8C-49C9-B9E8-AD72987ED09C}" destId="{5730B1C2-36A6-46C8-A2B6-875073F3F94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B09972-DAAC-416B-9658-B273BB67D4FA}">
      <dsp:nvSpPr>
        <dsp:cNvPr id="0" name=""/>
        <dsp:cNvSpPr/>
      </dsp:nvSpPr>
      <dsp:spPr>
        <a:xfrm>
          <a:off x="0" y="2062"/>
          <a:ext cx="5651500" cy="104521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2E70F-D190-4A8D-B27D-94A0A5D9242D}">
      <dsp:nvSpPr>
        <dsp:cNvPr id="0" name=""/>
        <dsp:cNvSpPr/>
      </dsp:nvSpPr>
      <dsp:spPr>
        <a:xfrm>
          <a:off x="316176" y="237234"/>
          <a:ext cx="574865" cy="5748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C2C52-60CE-4244-9B64-BFBAF1059CC4}">
      <dsp:nvSpPr>
        <dsp:cNvPr id="0" name=""/>
        <dsp:cNvSpPr/>
      </dsp:nvSpPr>
      <dsp:spPr>
        <a:xfrm>
          <a:off x="1207218" y="2062"/>
          <a:ext cx="4444281" cy="10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8" tIns="110618" rIns="110618" bIns="1106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stock market is highly volatile and influenced by numerous factors.</a:t>
          </a:r>
        </a:p>
      </dsp:txBody>
      <dsp:txXfrm>
        <a:off x="1207218" y="2062"/>
        <a:ext cx="4444281" cy="1045210"/>
      </dsp:txXfrm>
    </dsp:sp>
    <dsp:sp modelId="{6F87BD98-955D-48F0-A527-E385337675EC}">
      <dsp:nvSpPr>
        <dsp:cNvPr id="0" name=""/>
        <dsp:cNvSpPr/>
      </dsp:nvSpPr>
      <dsp:spPr>
        <a:xfrm>
          <a:off x="0" y="1308575"/>
          <a:ext cx="5651500" cy="10452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B8238E-334F-414D-9737-67A85200DC8A}">
      <dsp:nvSpPr>
        <dsp:cNvPr id="0" name=""/>
        <dsp:cNvSpPr/>
      </dsp:nvSpPr>
      <dsp:spPr>
        <a:xfrm>
          <a:off x="316176" y="1543747"/>
          <a:ext cx="574865" cy="5748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9C67CE-4025-4659-95CC-B131C0D13008}">
      <dsp:nvSpPr>
        <dsp:cNvPr id="0" name=""/>
        <dsp:cNvSpPr/>
      </dsp:nvSpPr>
      <dsp:spPr>
        <a:xfrm>
          <a:off x="1207218" y="1308575"/>
          <a:ext cx="4444281" cy="10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8" tIns="110618" rIns="110618" bIns="1106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Traditional forecasting techniques struggle with capturing patterns in time-series data.</a:t>
          </a:r>
        </a:p>
      </dsp:txBody>
      <dsp:txXfrm>
        <a:off x="1207218" y="1308575"/>
        <a:ext cx="4444281" cy="1045210"/>
      </dsp:txXfrm>
    </dsp:sp>
    <dsp:sp modelId="{8F66F58A-9688-4392-9934-D4AAC9E6C305}">
      <dsp:nvSpPr>
        <dsp:cNvPr id="0" name=""/>
        <dsp:cNvSpPr/>
      </dsp:nvSpPr>
      <dsp:spPr>
        <a:xfrm>
          <a:off x="0" y="2615088"/>
          <a:ext cx="5651500" cy="104521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759E57-1FDC-4AB7-90A2-44A9B8985CBD}">
      <dsp:nvSpPr>
        <dsp:cNvPr id="0" name=""/>
        <dsp:cNvSpPr/>
      </dsp:nvSpPr>
      <dsp:spPr>
        <a:xfrm>
          <a:off x="316176" y="2850261"/>
          <a:ext cx="574865" cy="5748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6B143-1B63-403A-A9C1-F8264151C4E2}">
      <dsp:nvSpPr>
        <dsp:cNvPr id="0" name=""/>
        <dsp:cNvSpPr/>
      </dsp:nvSpPr>
      <dsp:spPr>
        <a:xfrm>
          <a:off x="1207218" y="2615088"/>
          <a:ext cx="4444281" cy="10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8" tIns="110618" rIns="110618" bIns="1106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Need for a deep learning-based approach to improve accuracy in stock price predictions.</a:t>
          </a:r>
        </a:p>
      </dsp:txBody>
      <dsp:txXfrm>
        <a:off x="1207218" y="2615088"/>
        <a:ext cx="4444281" cy="1045210"/>
      </dsp:txXfrm>
    </dsp:sp>
    <dsp:sp modelId="{0C2BF2A9-7A2F-423D-A825-D45FEDD7F425}">
      <dsp:nvSpPr>
        <dsp:cNvPr id="0" name=""/>
        <dsp:cNvSpPr/>
      </dsp:nvSpPr>
      <dsp:spPr>
        <a:xfrm>
          <a:off x="0" y="3921602"/>
          <a:ext cx="5651500" cy="104521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D18E7A-82C4-457A-95AF-B14D89193AB0}">
      <dsp:nvSpPr>
        <dsp:cNvPr id="0" name=""/>
        <dsp:cNvSpPr/>
      </dsp:nvSpPr>
      <dsp:spPr>
        <a:xfrm>
          <a:off x="316176" y="4156774"/>
          <a:ext cx="574865" cy="57486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F37AC-F107-4B09-BF2D-79B15C57F180}">
      <dsp:nvSpPr>
        <dsp:cNvPr id="0" name=""/>
        <dsp:cNvSpPr/>
      </dsp:nvSpPr>
      <dsp:spPr>
        <a:xfrm>
          <a:off x="1207218" y="3921602"/>
          <a:ext cx="4444281" cy="1045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618" tIns="110618" rIns="110618" bIns="110618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/>
            <a:t>Objective:</a:t>
          </a:r>
          <a:r>
            <a:rPr lang="en-US" sz="2000" kern="1200"/>
            <a:t> Use Gated Recurrent Units (GRUs) to analyze and forecast stock prices for Amazon, IBM, and Microsoft.</a:t>
          </a:r>
        </a:p>
      </dsp:txBody>
      <dsp:txXfrm>
        <a:off x="1207218" y="3921602"/>
        <a:ext cx="4444281" cy="10452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E070A2-1780-460D-85DD-62D9A6EAE1CF}">
      <dsp:nvSpPr>
        <dsp:cNvPr id="0" name=""/>
        <dsp:cNvSpPr/>
      </dsp:nvSpPr>
      <dsp:spPr>
        <a:xfrm>
          <a:off x="5599" y="553156"/>
          <a:ext cx="1070937" cy="1070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94D31A-A9E3-4B89-9D4B-38EE4A892BEC}">
      <dsp:nvSpPr>
        <dsp:cNvPr id="0" name=""/>
        <dsp:cNvSpPr/>
      </dsp:nvSpPr>
      <dsp:spPr>
        <a:xfrm>
          <a:off x="5599" y="1710155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700" b="1" kern="1200"/>
            <a:t>Training Loss Graph:</a:t>
          </a:r>
          <a:r>
            <a:rPr lang="en-IN" sz="1700" kern="1200"/>
            <a:t> MSE loss over epochs.</a:t>
          </a:r>
          <a:endParaRPr lang="en-US" sz="1700" kern="1200"/>
        </a:p>
      </dsp:txBody>
      <dsp:txXfrm>
        <a:off x="5599" y="1710155"/>
        <a:ext cx="3059821" cy="458973"/>
      </dsp:txXfrm>
    </dsp:sp>
    <dsp:sp modelId="{526E8183-4BE4-456D-B0DC-403D2B923AD8}">
      <dsp:nvSpPr>
        <dsp:cNvPr id="0" name=""/>
        <dsp:cNvSpPr/>
      </dsp:nvSpPr>
      <dsp:spPr>
        <a:xfrm>
          <a:off x="5599" y="2209157"/>
          <a:ext cx="3059821" cy="345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150EFD-F839-4AD4-BC2B-490DC4A6EB45}">
      <dsp:nvSpPr>
        <dsp:cNvPr id="0" name=""/>
        <dsp:cNvSpPr/>
      </dsp:nvSpPr>
      <dsp:spPr>
        <a:xfrm>
          <a:off x="3600889" y="553156"/>
          <a:ext cx="1070937" cy="1070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A3C8C0-308A-4ADE-8380-C03193C08E56}">
      <dsp:nvSpPr>
        <dsp:cNvPr id="0" name=""/>
        <dsp:cNvSpPr/>
      </dsp:nvSpPr>
      <dsp:spPr>
        <a:xfrm>
          <a:off x="3600889" y="1710155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700" b="1" kern="1200"/>
            <a:t>Stock Prediction Graphs:</a:t>
          </a:r>
          <a:endParaRPr lang="en-US" sz="1700" kern="1200"/>
        </a:p>
      </dsp:txBody>
      <dsp:txXfrm>
        <a:off x="3600889" y="1710155"/>
        <a:ext cx="3059821" cy="458973"/>
      </dsp:txXfrm>
    </dsp:sp>
    <dsp:sp modelId="{BC091E0A-8735-473A-AD14-4D930E33FEA8}">
      <dsp:nvSpPr>
        <dsp:cNvPr id="0" name=""/>
        <dsp:cNvSpPr/>
      </dsp:nvSpPr>
      <dsp:spPr>
        <a:xfrm>
          <a:off x="3600889" y="2209157"/>
          <a:ext cx="3059821" cy="345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Amazon, IBM, Microsoft – Actual vs. Predicted prices.</a:t>
          </a:r>
          <a:endParaRPr lang="en-US" sz="1300" kern="1200"/>
        </a:p>
      </dsp:txBody>
      <dsp:txXfrm>
        <a:off x="3600889" y="2209157"/>
        <a:ext cx="3059821" cy="345434"/>
      </dsp:txXfrm>
    </dsp:sp>
    <dsp:sp modelId="{04A4F3DA-706B-4A79-AE8F-79CA50332102}">
      <dsp:nvSpPr>
        <dsp:cNvPr id="0" name=""/>
        <dsp:cNvSpPr/>
      </dsp:nvSpPr>
      <dsp:spPr>
        <a:xfrm>
          <a:off x="7196179" y="553156"/>
          <a:ext cx="1070937" cy="10709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FCFFA-B3DF-45A0-B910-12D00B7D6276}">
      <dsp:nvSpPr>
        <dsp:cNvPr id="0" name=""/>
        <dsp:cNvSpPr/>
      </dsp:nvSpPr>
      <dsp:spPr>
        <a:xfrm>
          <a:off x="7196179" y="1710155"/>
          <a:ext cx="3059821" cy="4589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700" b="1" kern="1200"/>
            <a:t>Next-Day Price Prediction:</a:t>
          </a:r>
          <a:endParaRPr lang="en-US" sz="1700" kern="1200"/>
        </a:p>
      </dsp:txBody>
      <dsp:txXfrm>
        <a:off x="7196179" y="1710155"/>
        <a:ext cx="3059821" cy="458973"/>
      </dsp:txXfrm>
    </dsp:sp>
    <dsp:sp modelId="{A12E5D3D-4AA1-418F-BEF6-F7EAC2878325}">
      <dsp:nvSpPr>
        <dsp:cNvPr id="0" name=""/>
        <dsp:cNvSpPr/>
      </dsp:nvSpPr>
      <dsp:spPr>
        <a:xfrm>
          <a:off x="7196179" y="2209157"/>
          <a:ext cx="3059821" cy="3454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/>
            <a:t>Displayed using Flask API &amp; Web Dashboard.</a:t>
          </a:r>
          <a:endParaRPr lang="en-US" sz="1300" kern="1200"/>
        </a:p>
      </dsp:txBody>
      <dsp:txXfrm>
        <a:off x="7196179" y="2209157"/>
        <a:ext cx="3059821" cy="345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6DCADD-A8C4-409F-939C-9124E75343FA}">
      <dsp:nvSpPr>
        <dsp:cNvPr id="0" name=""/>
        <dsp:cNvSpPr/>
      </dsp:nvSpPr>
      <dsp:spPr>
        <a:xfrm>
          <a:off x="0" y="421"/>
          <a:ext cx="5607050" cy="5796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048B9B-EAF8-49B5-8994-2E7EE48967CC}">
      <dsp:nvSpPr>
        <dsp:cNvPr id="0" name=""/>
        <dsp:cNvSpPr/>
      </dsp:nvSpPr>
      <dsp:spPr>
        <a:xfrm>
          <a:off x="175334" y="130835"/>
          <a:ext cx="318790" cy="3187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E4E14F-5A82-4C99-B70A-EC6696B93FCA}">
      <dsp:nvSpPr>
        <dsp:cNvPr id="0" name=""/>
        <dsp:cNvSpPr/>
      </dsp:nvSpPr>
      <dsp:spPr>
        <a:xfrm>
          <a:off x="669459" y="421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Programming Languages:</a:t>
          </a:r>
          <a:r>
            <a:rPr lang="en-IN" sz="1600" kern="1200" dirty="0"/>
            <a:t> Python.</a:t>
          </a:r>
          <a:endParaRPr lang="en-US" sz="1600" kern="1200" dirty="0"/>
        </a:p>
      </dsp:txBody>
      <dsp:txXfrm>
        <a:off x="669459" y="421"/>
        <a:ext cx="4937590" cy="579618"/>
      </dsp:txXfrm>
    </dsp:sp>
    <dsp:sp modelId="{3EBD4C88-0A4B-4377-B453-598A0C14A32B}">
      <dsp:nvSpPr>
        <dsp:cNvPr id="0" name=""/>
        <dsp:cNvSpPr/>
      </dsp:nvSpPr>
      <dsp:spPr>
        <a:xfrm>
          <a:off x="0" y="724944"/>
          <a:ext cx="5607050" cy="5796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ECED0B-1A85-484B-9C2A-F03C212EEAB7}">
      <dsp:nvSpPr>
        <dsp:cNvPr id="0" name=""/>
        <dsp:cNvSpPr/>
      </dsp:nvSpPr>
      <dsp:spPr>
        <a:xfrm>
          <a:off x="175334" y="855358"/>
          <a:ext cx="318790" cy="3187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DEF140-EA55-44B0-8655-170621294598}">
      <dsp:nvSpPr>
        <dsp:cNvPr id="0" name=""/>
        <dsp:cNvSpPr/>
      </dsp:nvSpPr>
      <dsp:spPr>
        <a:xfrm>
          <a:off x="669459" y="724944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Deep Learning:</a:t>
          </a:r>
          <a:r>
            <a:rPr lang="en-IN" sz="1600" kern="1200"/>
            <a:t> PyTorch, NumPy, Pandas, Scikit-Learn.</a:t>
          </a:r>
          <a:endParaRPr lang="en-US" sz="1600" kern="1200"/>
        </a:p>
      </dsp:txBody>
      <dsp:txXfrm>
        <a:off x="669459" y="724944"/>
        <a:ext cx="4937590" cy="579618"/>
      </dsp:txXfrm>
    </dsp:sp>
    <dsp:sp modelId="{B444206A-EA4F-48DF-844F-F0042871FE5B}">
      <dsp:nvSpPr>
        <dsp:cNvPr id="0" name=""/>
        <dsp:cNvSpPr/>
      </dsp:nvSpPr>
      <dsp:spPr>
        <a:xfrm>
          <a:off x="0" y="1449467"/>
          <a:ext cx="5607050" cy="5796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AF622-0450-48A5-8978-0A184D09CD41}">
      <dsp:nvSpPr>
        <dsp:cNvPr id="0" name=""/>
        <dsp:cNvSpPr/>
      </dsp:nvSpPr>
      <dsp:spPr>
        <a:xfrm>
          <a:off x="175334" y="1579881"/>
          <a:ext cx="318790" cy="3187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5D469B-640D-45EA-B63E-5D0A5EE29481}">
      <dsp:nvSpPr>
        <dsp:cNvPr id="0" name=""/>
        <dsp:cNvSpPr/>
      </dsp:nvSpPr>
      <dsp:spPr>
        <a:xfrm>
          <a:off x="669459" y="1449467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Data Collection:</a:t>
          </a:r>
          <a:r>
            <a:rPr lang="en-IN" sz="1600" kern="1200"/>
            <a:t> Yahoo Finance API (yfinance).</a:t>
          </a:r>
          <a:endParaRPr lang="en-US" sz="1600" kern="1200"/>
        </a:p>
      </dsp:txBody>
      <dsp:txXfrm>
        <a:off x="669459" y="1449467"/>
        <a:ext cx="4937590" cy="579618"/>
      </dsp:txXfrm>
    </dsp:sp>
    <dsp:sp modelId="{63D39E7E-BB05-41A5-AABE-AD6260624F9E}">
      <dsp:nvSpPr>
        <dsp:cNvPr id="0" name=""/>
        <dsp:cNvSpPr/>
      </dsp:nvSpPr>
      <dsp:spPr>
        <a:xfrm>
          <a:off x="0" y="2173990"/>
          <a:ext cx="5607050" cy="5796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4AD78-5085-4ACF-97AB-D093D25315B3}">
      <dsp:nvSpPr>
        <dsp:cNvPr id="0" name=""/>
        <dsp:cNvSpPr/>
      </dsp:nvSpPr>
      <dsp:spPr>
        <a:xfrm>
          <a:off x="175334" y="2304404"/>
          <a:ext cx="318790" cy="3187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EB8B57-DF4C-4F8D-94DC-B3E2FD36F20C}">
      <dsp:nvSpPr>
        <dsp:cNvPr id="0" name=""/>
        <dsp:cNvSpPr/>
      </dsp:nvSpPr>
      <dsp:spPr>
        <a:xfrm>
          <a:off x="669459" y="2173990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Visualization:</a:t>
          </a:r>
          <a:r>
            <a:rPr lang="en-IN" sz="1600" kern="1200" dirty="0"/>
            <a:t> Matplotlib, Seaborn.</a:t>
          </a:r>
          <a:endParaRPr lang="en-US" sz="1600" kern="1200" dirty="0"/>
        </a:p>
      </dsp:txBody>
      <dsp:txXfrm>
        <a:off x="669459" y="2173990"/>
        <a:ext cx="4937590" cy="579618"/>
      </dsp:txXfrm>
    </dsp:sp>
    <dsp:sp modelId="{12C91F48-ECCC-4231-8A17-17B6FCCB0203}">
      <dsp:nvSpPr>
        <dsp:cNvPr id="0" name=""/>
        <dsp:cNvSpPr/>
      </dsp:nvSpPr>
      <dsp:spPr>
        <a:xfrm>
          <a:off x="0" y="2898513"/>
          <a:ext cx="5607050" cy="5796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66089F-DBE0-4B44-8743-865A8298425B}">
      <dsp:nvSpPr>
        <dsp:cNvPr id="0" name=""/>
        <dsp:cNvSpPr/>
      </dsp:nvSpPr>
      <dsp:spPr>
        <a:xfrm>
          <a:off x="175334" y="3028928"/>
          <a:ext cx="318790" cy="3187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0F324-3098-42A4-A6A5-B3B402A32EBB}">
      <dsp:nvSpPr>
        <dsp:cNvPr id="0" name=""/>
        <dsp:cNvSpPr/>
      </dsp:nvSpPr>
      <dsp:spPr>
        <a:xfrm>
          <a:off x="669459" y="2898513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Backend:</a:t>
          </a:r>
          <a:r>
            <a:rPr lang="en-IN" sz="1600" kern="1200" dirty="0"/>
            <a:t> Flask API(Planned).</a:t>
          </a:r>
          <a:endParaRPr lang="en-US" sz="1600" kern="1200" dirty="0"/>
        </a:p>
      </dsp:txBody>
      <dsp:txXfrm>
        <a:off x="669459" y="2898513"/>
        <a:ext cx="4937590" cy="579618"/>
      </dsp:txXfrm>
    </dsp:sp>
    <dsp:sp modelId="{924F4B00-6EFA-4D4B-BAEB-84CF9280FDA0}">
      <dsp:nvSpPr>
        <dsp:cNvPr id="0" name=""/>
        <dsp:cNvSpPr/>
      </dsp:nvSpPr>
      <dsp:spPr>
        <a:xfrm>
          <a:off x="0" y="3623037"/>
          <a:ext cx="5607050" cy="5796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F32BF3-129D-4231-93CD-45DAA1076BB6}">
      <dsp:nvSpPr>
        <dsp:cNvPr id="0" name=""/>
        <dsp:cNvSpPr/>
      </dsp:nvSpPr>
      <dsp:spPr>
        <a:xfrm>
          <a:off x="175334" y="3753451"/>
          <a:ext cx="318790" cy="3187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04573D-730C-4376-883B-00E1F27C6A50}">
      <dsp:nvSpPr>
        <dsp:cNvPr id="0" name=""/>
        <dsp:cNvSpPr/>
      </dsp:nvSpPr>
      <dsp:spPr>
        <a:xfrm>
          <a:off x="669459" y="3623037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Frontend:</a:t>
          </a:r>
          <a:r>
            <a:rPr lang="en-IN" sz="1600" kern="1200" dirty="0"/>
            <a:t> </a:t>
          </a:r>
          <a:r>
            <a:rPr lang="en-IN" sz="1600" kern="1200" dirty="0" err="1"/>
            <a:t>Tkinter</a:t>
          </a:r>
          <a:r>
            <a:rPr lang="en-IN" sz="1600" kern="1200" dirty="0"/>
            <a:t>.</a:t>
          </a:r>
          <a:endParaRPr lang="en-US" sz="1600" kern="1200" dirty="0"/>
        </a:p>
      </dsp:txBody>
      <dsp:txXfrm>
        <a:off x="669459" y="3623037"/>
        <a:ext cx="4937590" cy="579618"/>
      </dsp:txXfrm>
    </dsp:sp>
    <dsp:sp modelId="{48E6F6E0-7FA4-4206-AF0B-16AE7885D6AA}">
      <dsp:nvSpPr>
        <dsp:cNvPr id="0" name=""/>
        <dsp:cNvSpPr/>
      </dsp:nvSpPr>
      <dsp:spPr>
        <a:xfrm>
          <a:off x="0" y="4347560"/>
          <a:ext cx="5607050" cy="57961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9F092F-A409-4856-A3A8-083DCBC547B9}">
      <dsp:nvSpPr>
        <dsp:cNvPr id="0" name=""/>
        <dsp:cNvSpPr/>
      </dsp:nvSpPr>
      <dsp:spPr>
        <a:xfrm>
          <a:off x="175334" y="4477974"/>
          <a:ext cx="318790" cy="3187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0B1C2-36A6-46C8-A2B6-875073F3F944}">
      <dsp:nvSpPr>
        <dsp:cNvPr id="0" name=""/>
        <dsp:cNvSpPr/>
      </dsp:nvSpPr>
      <dsp:spPr>
        <a:xfrm>
          <a:off x="669459" y="4347560"/>
          <a:ext cx="4937590" cy="579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1343" tIns="61343" rIns="61343" bIns="6134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/>
            <a:t>Deployment:</a:t>
          </a:r>
          <a:r>
            <a:rPr lang="en-IN" sz="1600" kern="1200"/>
            <a:t> AWS.</a:t>
          </a:r>
          <a:endParaRPr lang="en-US" sz="1600" kern="1200"/>
        </a:p>
      </dsp:txBody>
      <dsp:txXfrm>
        <a:off x="669459" y="4347560"/>
        <a:ext cx="4937590" cy="579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69D5-BE49-4A81-B7B1-1B56E0A84C8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D13A-CEB7-40DC-83D8-6308E39A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270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69D5-BE49-4A81-B7B1-1B56E0A84C8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D13A-CEB7-40DC-83D8-6308E39A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9722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69D5-BE49-4A81-B7B1-1B56E0A84C8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D13A-CEB7-40DC-83D8-6308E39A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026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69D5-BE49-4A81-B7B1-1B56E0A84C8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D13A-CEB7-40DC-83D8-6308E39A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6204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69D5-BE49-4A81-B7B1-1B56E0A84C8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D13A-CEB7-40DC-83D8-6308E39A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4725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69D5-BE49-4A81-B7B1-1B56E0A84C8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D13A-CEB7-40DC-83D8-6308E39A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982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69D5-BE49-4A81-B7B1-1B56E0A84C8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D13A-CEB7-40DC-83D8-6308E39AE4BB}" type="slidenum">
              <a:rPr lang="en-IN" smtClean="0"/>
              <a:t>‹#›</a:t>
            </a:fld>
            <a:endParaRPr lang="en-IN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7153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69D5-BE49-4A81-B7B1-1B56E0A84C8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D13A-CEB7-40DC-83D8-6308E39A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825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69D5-BE49-4A81-B7B1-1B56E0A84C8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D13A-CEB7-40DC-83D8-6308E39A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712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369D5-BE49-4A81-B7B1-1B56E0A84C8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D13A-CEB7-40DC-83D8-6308E39A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8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14369D5-BE49-4A81-B7B1-1B56E0A84C8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BD13A-CEB7-40DC-83D8-6308E39A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4174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14369D5-BE49-4A81-B7B1-1B56E0A84C81}" type="datetimeFigureOut">
              <a:rPr lang="en-IN" smtClean="0"/>
              <a:t>24-04-2025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3FBD13A-CEB7-40DC-83D8-6308E39AE4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02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9DC03-76C1-BFF0-C1E4-70210436C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Stock Market Analysis and Forecasting Using Deep Learning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41A34-C4B7-B5FA-18B5-5DCBF089D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927054" cy="534277"/>
          </a:xfrm>
        </p:spPr>
        <p:txBody>
          <a:bodyPr>
            <a:normAutofit/>
          </a:bodyPr>
          <a:lstStyle/>
          <a:p>
            <a:r>
              <a:rPr lang="en-US" dirty="0"/>
              <a:t>Predicting Stock Prices of Amazon, IBM, and Microsoft using GRUs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017B65-85B2-2375-B4CB-A1E073BF736E}"/>
              </a:ext>
            </a:extLst>
          </p:cNvPr>
          <p:cNvSpPr txBox="1"/>
          <p:nvPr/>
        </p:nvSpPr>
        <p:spPr>
          <a:xfrm>
            <a:off x="1600200" y="4244527"/>
            <a:ext cx="60968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Presented by:</a:t>
            </a:r>
            <a:r>
              <a:rPr lang="en-US" dirty="0"/>
              <a:t> </a:t>
            </a:r>
            <a:r>
              <a:rPr lang="en-US" dirty="0">
                <a:latin typeface="Calisto MT" panose="02040603050505030304" pitchFamily="18" charset="77"/>
              </a:rPr>
              <a:t>Utkarsh Singh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Registration No:- 23FE10ITE00345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Date: 24</a:t>
            </a:r>
            <a:r>
              <a:rPr lang="en-US" b="1" baseline="30000" dirty="0"/>
              <a:t>th</a:t>
            </a:r>
            <a:r>
              <a:rPr lang="en-US" b="1" dirty="0"/>
              <a:t> April, 2025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Mentor :- Mrs. Rashmi </a:t>
            </a:r>
            <a:r>
              <a:rPr lang="en-US" b="1" dirty="0" err="1"/>
              <a:t>Baratwal</a:t>
            </a:r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921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49FA3-DE16-D671-4DF4-2E53F5387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IN" sz="2300" b="1">
                <a:solidFill>
                  <a:srgbClr val="FFFFFF"/>
                </a:solidFill>
              </a:rPr>
              <a:t>References</a:t>
            </a:r>
            <a:br>
              <a:rPr lang="en-IN" sz="2300">
                <a:solidFill>
                  <a:srgbClr val="FFFFFF"/>
                </a:solidFill>
              </a:rPr>
            </a:br>
            <a:endParaRPr lang="en-IN" sz="23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3C5BA-4E9E-C9B5-FCD9-063C41D7E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Research papers on GRU-based stock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Official documentation of </a:t>
            </a:r>
            <a:r>
              <a:rPr lang="en-US" dirty="0" err="1"/>
              <a:t>PyTorch</a:t>
            </a:r>
            <a:r>
              <a:rPr lang="en-US" dirty="0"/>
              <a:t>, Yahoo Finance 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Tutorials and articles on deep learning time-series forecasting.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Relevant GitHub repositories.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4125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344B6A-6478-8C28-6B4C-903058BE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IN" sz="2600" b="1">
                <a:solidFill>
                  <a:srgbClr val="FFFFFF"/>
                </a:solidFill>
              </a:rPr>
              <a:t>Problem Statement</a:t>
            </a:r>
            <a:br>
              <a:rPr lang="en-IN" sz="2600">
                <a:solidFill>
                  <a:srgbClr val="FFFFFF"/>
                </a:solidFill>
              </a:rPr>
            </a:br>
            <a:endParaRPr lang="en-IN" sz="26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739802E-533A-857A-B01D-F749E583D1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0928296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46125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88DEDA-06B4-C458-F4F0-BF6EB6EAB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en-US" sz="2100" b="1">
                <a:solidFill>
                  <a:srgbClr val="FFFFFF"/>
                </a:solidFill>
              </a:rPr>
              <a:t>State of the Art Methods and Motivation</a:t>
            </a:r>
            <a:br>
              <a:rPr lang="en-US" sz="2100">
                <a:solidFill>
                  <a:srgbClr val="FFFFFF"/>
                </a:solidFill>
              </a:rPr>
            </a:br>
            <a:endParaRPr lang="en-IN" sz="2100">
              <a:solidFill>
                <a:srgbClr val="FFFFFF"/>
              </a:solidFill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6EB24D5-2D6B-64B4-8275-2DDC9F1C5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rmAutofit fontScale="92500" lnSpcReduction="100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Traditional Methods:</a:t>
            </a:r>
            <a:endParaRPr lang="en-US" sz="17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Moving Averages, ARIMA, Regression Analysis.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Struggle to capture non-linear dependencies and long-term patterns.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Modern Deep Learning Approaches:</a:t>
            </a:r>
            <a:endParaRPr lang="en-US" sz="17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LSTMs and GRUs are capable of learning long-term dependencies.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Have shown significant improvements in time-series forecasting.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b="1" dirty="0"/>
              <a:t>Motivation:</a:t>
            </a:r>
            <a:endParaRPr lang="en-US" sz="1700" dirty="0"/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GRUs are computationally efficient compared to LSTMs.</a:t>
            </a:r>
          </a:p>
          <a:p>
            <a:pPr marL="742950" lvl="1" indent="-28575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 dirty="0"/>
              <a:t>Integrated into an interactive desktop app with dark mode, animation, and live model retraining features.</a:t>
            </a:r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4054937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DA5D6-612D-BA72-BB51-9F6010A9D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978776"/>
            <a:ext cx="5925310" cy="1174991"/>
          </a:xfrm>
        </p:spPr>
        <p:txBody>
          <a:bodyPr>
            <a:normAutofit/>
          </a:bodyPr>
          <a:lstStyle/>
          <a:p>
            <a:r>
              <a:rPr lang="en-US" sz="1900" b="1"/>
              <a:t>Methodology - Overall System Design and Flow</a:t>
            </a:r>
            <a:br>
              <a:rPr lang="en-US" sz="1900"/>
            </a:br>
            <a:endParaRPr lang="en-IN" sz="19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D3CD6-1337-81AE-8126-29BCE8646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40692"/>
            <a:ext cx="5925310" cy="325525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Data Collection:</a:t>
            </a:r>
            <a:r>
              <a:rPr lang="en-US" sz="1500"/>
              <a:t> Fetch historical stock data from Yahoo Finance.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Data Preprocessing:</a:t>
            </a:r>
            <a:r>
              <a:rPr lang="en-US" sz="1500"/>
              <a:t> Normalize stock prices and create sequential datasets.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Model Selection:</a:t>
            </a:r>
            <a:r>
              <a:rPr lang="en-US" sz="1500"/>
              <a:t> GRU-based deep learning model.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Training:</a:t>
            </a:r>
            <a:r>
              <a:rPr lang="en-US" sz="1500"/>
              <a:t> Train the model on stock price sequences.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Evaluation &amp; Prediction:</a:t>
            </a:r>
            <a:r>
              <a:rPr lang="en-US" sz="1500"/>
              <a:t> Validate model performance and forecast future prices.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Visualization:</a:t>
            </a:r>
            <a:r>
              <a:rPr lang="en-US" sz="1500"/>
              <a:t> Display actual vs. predicted prices using Matplotlib.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500" b="1"/>
              <a:t>Deployment:</a:t>
            </a:r>
            <a:r>
              <a:rPr lang="en-US" sz="1500"/>
              <a:t> Flask-based API and web dashboard for real-time stock predictions.</a:t>
            </a:r>
          </a:p>
          <a:p>
            <a:pPr>
              <a:lnSpc>
                <a:spcPct val="90000"/>
              </a:lnSpc>
            </a:pPr>
            <a:endParaRPr lang="en-IN" sz="1500"/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BE05C4F2-F32E-6438-4DC3-10D8C6A572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874" r="31682"/>
          <a:stretch/>
        </p:blipFill>
        <p:spPr>
          <a:xfrm>
            <a:off x="7534654" y="10"/>
            <a:ext cx="465734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714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83EAB-2085-4394-9531-66F06A1A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81" y="2708804"/>
            <a:ext cx="3698803" cy="1440394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IN" sz="2400" b="1">
                <a:solidFill>
                  <a:schemeClr val="tx1"/>
                </a:solidFill>
              </a:rPr>
              <a:t>Model Architecture</a:t>
            </a:r>
            <a:br>
              <a:rPr lang="en-IN" sz="2400">
                <a:solidFill>
                  <a:schemeClr val="tx1"/>
                </a:solidFill>
              </a:rPr>
            </a:b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403EBD-907E-4D59-98D4-A72CD1063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15061" y="-2"/>
            <a:ext cx="6876939" cy="6858002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92BFC-E748-1824-7B0E-7F741E075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GRU-based neural network with the following configuration: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Input Layer: Stock price sequences.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Hidden Layers: 2 GRU layers (50 hidden units each).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Output Layer: Fully connected layer for stock price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Loss Function:</a:t>
            </a:r>
            <a:r>
              <a:rPr lang="en-US">
                <a:solidFill>
                  <a:schemeClr val="bg1"/>
                </a:solidFill>
              </a:rPr>
              <a:t> Mean Squared Error (MSE)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bg1"/>
                </a:solidFill>
              </a:rPr>
              <a:t>Optimizer:</a:t>
            </a:r>
            <a:r>
              <a:rPr lang="en-US">
                <a:solidFill>
                  <a:schemeClr val="bg1"/>
                </a:solidFill>
              </a:rPr>
              <a:t> Adam (Learning Rate = 0.001)</a:t>
            </a:r>
          </a:p>
          <a:p>
            <a:endParaRPr lang="en-IN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6022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05BF-BAE5-9D51-5D78-F177A7456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IN" b="1"/>
              <a:t>Results</a:t>
            </a:r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25D236-9B98-C00F-0E2A-52475229B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3152549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53808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CD23C0-C953-0A18-B60B-07B9C4B07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IN" b="1" dirty="0"/>
              <a:t>Learnings</a:t>
            </a:r>
            <a:br>
              <a:rPr lang="en-IN" dirty="0"/>
            </a:br>
            <a:endParaRPr lang="en-IN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CAF0E7-86AC-19AF-BE3B-68910250B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Importance of time-series data preprocessing.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Comparison between traditional methods and deep learning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Advantages of GRUs in stock price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Challenges faced (data noise, model tuning, integrating UI elements and animated plots).</a:t>
            </a:r>
          </a:p>
          <a:p>
            <a:pPr marL="0" indent="0">
              <a:buNone/>
            </a:pPr>
            <a:endParaRPr lang="en-IN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44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3726A-88D8-ED96-36CB-5007B075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/>
              <a:t>Project Timeline</a:t>
            </a:r>
            <a:br>
              <a:rPr lang="en-IN"/>
            </a:br>
            <a:br>
              <a:rPr lang="en-IN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D6A01-A746-C1D9-64D4-DAF8C2C53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3833" y="1374007"/>
            <a:ext cx="10226849" cy="4594880"/>
          </a:xfrm>
        </p:spPr>
      </p:pic>
    </p:spTree>
    <p:extLst>
      <p:ext uri="{BB962C8B-B14F-4D97-AF65-F5344CB8AC3E}">
        <p14:creationId xmlns:p14="http://schemas.microsoft.com/office/powerpoint/2010/main" val="297923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42B3A-41AB-C41A-35A1-84B9FC0BD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IN" b="1">
                <a:solidFill>
                  <a:schemeClr val="bg1"/>
                </a:solidFill>
              </a:rPr>
              <a:t>Tech Stack Used</a:t>
            </a:r>
            <a:endParaRPr lang="en-IN">
              <a:solidFill>
                <a:schemeClr val="bg1"/>
              </a:solidFill>
            </a:endParaRP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8C89750C-85E6-3C81-4476-4C124E96C6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9511974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70360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92</TotalTime>
  <Words>489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Calisto MT</vt:lpstr>
      <vt:lpstr>Gill Sans MT</vt:lpstr>
      <vt:lpstr>Parcel</vt:lpstr>
      <vt:lpstr>Stock Market Analysis and Forecasting Using Deep Learning </vt:lpstr>
      <vt:lpstr>Problem Statement </vt:lpstr>
      <vt:lpstr>State of the Art Methods and Motivation </vt:lpstr>
      <vt:lpstr>Methodology - Overall System Design and Flow </vt:lpstr>
      <vt:lpstr>Model Architecture </vt:lpstr>
      <vt:lpstr>Results</vt:lpstr>
      <vt:lpstr>Learnings </vt:lpstr>
      <vt:lpstr>Project Timeline  </vt:lpstr>
      <vt:lpstr>Tech Stack Used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Utkarsh Singh</dc:creator>
  <cp:lastModifiedBy>Utkarsh Singh</cp:lastModifiedBy>
  <cp:revision>3</cp:revision>
  <dcterms:created xsi:type="dcterms:W3CDTF">2025-04-04T06:58:43Z</dcterms:created>
  <dcterms:modified xsi:type="dcterms:W3CDTF">2025-04-24T06:30:04Z</dcterms:modified>
</cp:coreProperties>
</file>