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8" r:id="rId7"/>
    <p:sldId id="270" r:id="rId8"/>
  </p:sldIdLst>
  <p:sldSz cx="9144000" cy="5143500" type="screen16x9"/>
  <p:notesSz cx="6858000" cy="9144000"/>
  <p:embeddedFontLst>
    <p:embeddedFont>
      <p:font typeface="DM Sans" pitchFamily="2" charset="0"/>
      <p:regular r:id="rId10"/>
      <p:bold r:id="rId11"/>
      <p:italic r:id="rId12"/>
      <p:boldItalic r:id="rId13"/>
    </p:embeddedFont>
    <p:embeddedFont>
      <p:font typeface="Francois One" panose="020B0604020202020204" charset="0"/>
      <p:regular r:id="rId14"/>
    </p:embeddedFont>
    <p:embeddedFont>
      <p:font typeface="Nunito Sans" pitchFamily="2" charset="0"/>
      <p:regular r:id="rId15"/>
      <p:bold r:id="rId16"/>
      <p:italic r:id="rId17"/>
      <p:boldItalic r:id="rId18"/>
    </p:embeddedFont>
    <p:embeddedFont>
      <p:font typeface="Open Sans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4AB62F-7CD6-4704-9201-1C82DA203831}">
  <a:tblStyle styleId="{034AB62F-7CD6-4704-9201-1C82DA2038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8913" y="758875"/>
            <a:ext cx="4966200" cy="20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8887" y="2777325"/>
            <a:ext cx="496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072888">
            <a:off x="7710606" y="-174562"/>
            <a:ext cx="876997" cy="832580"/>
          </a:xfrm>
          <a:custGeom>
            <a:avLst/>
            <a:gdLst/>
            <a:ahLst/>
            <a:cxnLst/>
            <a:rect l="l" t="t" r="r" b="b"/>
            <a:pathLst>
              <a:path w="2698" h="2562" extrusionOk="0">
                <a:moveTo>
                  <a:pt x="692" y="1761"/>
                </a:moveTo>
                <a:lnTo>
                  <a:pt x="692" y="1761"/>
                </a:lnTo>
                <a:cubicBezTo>
                  <a:pt x="907" y="1662"/>
                  <a:pt x="1070" y="1476"/>
                  <a:pt x="1152" y="1253"/>
                </a:cubicBezTo>
                <a:cubicBezTo>
                  <a:pt x="1234" y="1197"/>
                  <a:pt x="1316" y="1128"/>
                  <a:pt x="1379" y="1048"/>
                </a:cubicBezTo>
                <a:cubicBezTo>
                  <a:pt x="1341" y="1271"/>
                  <a:pt x="1266" y="1482"/>
                  <a:pt x="1158" y="1681"/>
                </a:cubicBezTo>
                <a:cubicBezTo>
                  <a:pt x="938" y="1681"/>
                  <a:pt x="717" y="1767"/>
                  <a:pt x="553" y="1916"/>
                </a:cubicBezTo>
                <a:cubicBezTo>
                  <a:pt x="383" y="2059"/>
                  <a:pt x="263" y="2270"/>
                  <a:pt x="232" y="2493"/>
                </a:cubicBezTo>
                <a:cubicBezTo>
                  <a:pt x="465" y="2561"/>
                  <a:pt x="730" y="2487"/>
                  <a:pt x="907" y="2325"/>
                </a:cubicBezTo>
                <a:cubicBezTo>
                  <a:pt x="1083" y="2164"/>
                  <a:pt x="1177" y="1922"/>
                  <a:pt x="1171" y="1687"/>
                </a:cubicBezTo>
                <a:cubicBezTo>
                  <a:pt x="1266" y="1507"/>
                  <a:pt x="1341" y="1321"/>
                  <a:pt x="1385" y="1116"/>
                </a:cubicBezTo>
                <a:cubicBezTo>
                  <a:pt x="1411" y="1011"/>
                  <a:pt x="1424" y="905"/>
                  <a:pt x="1430" y="800"/>
                </a:cubicBezTo>
                <a:cubicBezTo>
                  <a:pt x="1505" y="1035"/>
                  <a:pt x="1612" y="1259"/>
                  <a:pt x="1758" y="1463"/>
                </a:cubicBezTo>
                <a:cubicBezTo>
                  <a:pt x="1758" y="1699"/>
                  <a:pt x="1846" y="1941"/>
                  <a:pt x="2022" y="2096"/>
                </a:cubicBezTo>
                <a:cubicBezTo>
                  <a:pt x="2199" y="2264"/>
                  <a:pt x="2464" y="2331"/>
                  <a:pt x="2697" y="2264"/>
                </a:cubicBezTo>
                <a:cubicBezTo>
                  <a:pt x="2672" y="2046"/>
                  <a:pt x="2552" y="1836"/>
                  <a:pt x="2376" y="1687"/>
                </a:cubicBezTo>
                <a:cubicBezTo>
                  <a:pt x="2212" y="1544"/>
                  <a:pt x="1991" y="1457"/>
                  <a:pt x="1770" y="1457"/>
                </a:cubicBezTo>
                <a:cubicBezTo>
                  <a:pt x="1619" y="1240"/>
                  <a:pt x="1505" y="1004"/>
                  <a:pt x="1436" y="756"/>
                </a:cubicBezTo>
                <a:lnTo>
                  <a:pt x="1436" y="756"/>
                </a:lnTo>
                <a:cubicBezTo>
                  <a:pt x="1448" y="496"/>
                  <a:pt x="1411" y="242"/>
                  <a:pt x="1329" y="6"/>
                </a:cubicBezTo>
                <a:cubicBezTo>
                  <a:pt x="1329" y="0"/>
                  <a:pt x="1329" y="0"/>
                  <a:pt x="1322" y="0"/>
                </a:cubicBezTo>
                <a:lnTo>
                  <a:pt x="1322" y="0"/>
                </a:lnTo>
                <a:cubicBezTo>
                  <a:pt x="1316" y="0"/>
                  <a:pt x="1316" y="6"/>
                  <a:pt x="1316" y="12"/>
                </a:cubicBezTo>
                <a:cubicBezTo>
                  <a:pt x="1424" y="335"/>
                  <a:pt x="1442" y="682"/>
                  <a:pt x="1385" y="1017"/>
                </a:cubicBezTo>
                <a:cubicBezTo>
                  <a:pt x="1316" y="1097"/>
                  <a:pt x="1241" y="1172"/>
                  <a:pt x="1152" y="1234"/>
                </a:cubicBezTo>
                <a:cubicBezTo>
                  <a:pt x="938" y="1160"/>
                  <a:pt x="704" y="1172"/>
                  <a:pt x="490" y="1259"/>
                </a:cubicBezTo>
                <a:cubicBezTo>
                  <a:pt x="282" y="1340"/>
                  <a:pt x="100" y="1500"/>
                  <a:pt x="0" y="1705"/>
                </a:cubicBezTo>
                <a:cubicBezTo>
                  <a:pt x="194" y="1841"/>
                  <a:pt x="471" y="1854"/>
                  <a:pt x="692" y="1761"/>
                </a:cubicBezTo>
              </a:path>
            </a:pathLst>
          </a:custGeom>
          <a:solidFill>
            <a:srgbClr val="A38FE2">
              <a:alpha val="3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893668" y="-756333"/>
            <a:ext cx="5231210" cy="6916691"/>
            <a:chOff x="893668" y="-756333"/>
            <a:chExt cx="5231210" cy="6916691"/>
          </a:xfrm>
        </p:grpSpPr>
        <p:sp>
          <p:nvSpPr>
            <p:cNvPr id="13" name="Google Shape;13;p2"/>
            <p:cNvSpPr/>
            <p:nvPr/>
          </p:nvSpPr>
          <p:spPr>
            <a:xfrm>
              <a:off x="2540404" y="4734668"/>
              <a:ext cx="3584475" cy="1425690"/>
            </a:xfrm>
            <a:custGeom>
              <a:avLst/>
              <a:gdLst/>
              <a:ahLst/>
              <a:cxnLst/>
              <a:rect l="l" t="t" r="r" b="b"/>
              <a:pathLst>
                <a:path w="3126" h="1245" extrusionOk="0">
                  <a:moveTo>
                    <a:pt x="3085" y="1244"/>
                  </a:moveTo>
                  <a:lnTo>
                    <a:pt x="3085" y="1244"/>
                  </a:lnTo>
                  <a:cubicBezTo>
                    <a:pt x="2509" y="396"/>
                    <a:pt x="2509" y="396"/>
                    <a:pt x="2509" y="396"/>
                  </a:cubicBezTo>
                  <a:cubicBezTo>
                    <a:pt x="2466" y="337"/>
                    <a:pt x="2426" y="274"/>
                    <a:pt x="2361" y="225"/>
                  </a:cubicBezTo>
                  <a:cubicBezTo>
                    <a:pt x="2295" y="172"/>
                    <a:pt x="2208" y="142"/>
                    <a:pt x="2134" y="149"/>
                  </a:cubicBezTo>
                  <a:cubicBezTo>
                    <a:pt x="2077" y="152"/>
                    <a:pt x="2029" y="172"/>
                    <a:pt x="1977" y="191"/>
                  </a:cubicBezTo>
                  <a:cubicBezTo>
                    <a:pt x="1937" y="205"/>
                    <a:pt x="1898" y="221"/>
                    <a:pt x="1854" y="231"/>
                  </a:cubicBezTo>
                  <a:cubicBezTo>
                    <a:pt x="1697" y="264"/>
                    <a:pt x="1531" y="214"/>
                    <a:pt x="1374" y="152"/>
                  </a:cubicBezTo>
                  <a:cubicBezTo>
                    <a:pt x="1365" y="149"/>
                    <a:pt x="1365" y="149"/>
                    <a:pt x="1365" y="149"/>
                  </a:cubicBezTo>
                  <a:cubicBezTo>
                    <a:pt x="1225" y="93"/>
                    <a:pt x="1077" y="36"/>
                    <a:pt x="929" y="53"/>
                  </a:cubicBezTo>
                  <a:cubicBezTo>
                    <a:pt x="732" y="73"/>
                    <a:pt x="593" y="211"/>
                    <a:pt x="488" y="347"/>
                  </a:cubicBezTo>
                  <a:cubicBezTo>
                    <a:pt x="318" y="558"/>
                    <a:pt x="169" y="775"/>
                    <a:pt x="39" y="1003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125" y="762"/>
                    <a:pt x="278" y="538"/>
                    <a:pt x="448" y="327"/>
                  </a:cubicBezTo>
                  <a:cubicBezTo>
                    <a:pt x="562" y="188"/>
                    <a:pt x="706" y="40"/>
                    <a:pt x="925" y="17"/>
                  </a:cubicBezTo>
                  <a:cubicBezTo>
                    <a:pt x="1086" y="0"/>
                    <a:pt x="1247" y="63"/>
                    <a:pt x="1387" y="119"/>
                  </a:cubicBezTo>
                  <a:cubicBezTo>
                    <a:pt x="1396" y="122"/>
                    <a:pt x="1396" y="122"/>
                    <a:pt x="1396" y="122"/>
                  </a:cubicBezTo>
                  <a:cubicBezTo>
                    <a:pt x="1544" y="178"/>
                    <a:pt x="1697" y="228"/>
                    <a:pt x="1841" y="198"/>
                  </a:cubicBezTo>
                  <a:cubicBezTo>
                    <a:pt x="1881" y="188"/>
                    <a:pt x="1915" y="175"/>
                    <a:pt x="1955" y="158"/>
                  </a:cubicBezTo>
                  <a:cubicBezTo>
                    <a:pt x="2007" y="139"/>
                    <a:pt x="2064" y="119"/>
                    <a:pt x="2129" y="112"/>
                  </a:cubicBezTo>
                  <a:cubicBezTo>
                    <a:pt x="2221" y="106"/>
                    <a:pt x="2317" y="139"/>
                    <a:pt x="2396" y="198"/>
                  </a:cubicBezTo>
                  <a:cubicBezTo>
                    <a:pt x="2461" y="251"/>
                    <a:pt x="2505" y="317"/>
                    <a:pt x="2549" y="379"/>
                  </a:cubicBezTo>
                  <a:cubicBezTo>
                    <a:pt x="3125" y="1227"/>
                    <a:pt x="3125" y="1227"/>
                    <a:pt x="3125" y="1227"/>
                  </a:cubicBezTo>
                  <a:lnTo>
                    <a:pt x="3085" y="1244"/>
                  </a:ln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93668" y="-756333"/>
              <a:ext cx="2773371" cy="1295834"/>
            </a:xfrm>
            <a:custGeom>
              <a:avLst/>
              <a:gdLst/>
              <a:ahLst/>
              <a:cxnLst/>
              <a:rect l="l" t="t" r="r" b="b"/>
              <a:pathLst>
                <a:path w="5048" h="2359" extrusionOk="0">
                  <a:moveTo>
                    <a:pt x="3026" y="2338"/>
                  </a:moveTo>
                  <a:lnTo>
                    <a:pt x="3026" y="2338"/>
                  </a:lnTo>
                  <a:cubicBezTo>
                    <a:pt x="2759" y="2338"/>
                    <a:pt x="2497" y="2282"/>
                    <a:pt x="2288" y="2173"/>
                  </a:cubicBezTo>
                  <a:cubicBezTo>
                    <a:pt x="2087" y="2067"/>
                    <a:pt x="1934" y="1922"/>
                    <a:pt x="1785" y="1780"/>
                  </a:cubicBezTo>
                  <a:cubicBezTo>
                    <a:pt x="1733" y="1731"/>
                    <a:pt x="1681" y="1678"/>
                    <a:pt x="1624" y="1629"/>
                  </a:cubicBezTo>
                  <a:cubicBezTo>
                    <a:pt x="1200" y="1257"/>
                    <a:pt x="624" y="976"/>
                    <a:pt x="0" y="841"/>
                  </a:cubicBezTo>
                  <a:cubicBezTo>
                    <a:pt x="13" y="808"/>
                    <a:pt x="13" y="808"/>
                    <a:pt x="13" y="808"/>
                  </a:cubicBezTo>
                  <a:cubicBezTo>
                    <a:pt x="646" y="943"/>
                    <a:pt x="1231" y="1227"/>
                    <a:pt x="1659" y="1605"/>
                  </a:cubicBezTo>
                  <a:cubicBezTo>
                    <a:pt x="1716" y="1655"/>
                    <a:pt x="1768" y="1708"/>
                    <a:pt x="1821" y="1757"/>
                  </a:cubicBezTo>
                  <a:cubicBezTo>
                    <a:pt x="1969" y="1899"/>
                    <a:pt x="2117" y="2041"/>
                    <a:pt x="2314" y="2143"/>
                  </a:cubicBezTo>
                  <a:cubicBezTo>
                    <a:pt x="2720" y="2358"/>
                    <a:pt x="3326" y="2358"/>
                    <a:pt x="3781" y="2140"/>
                  </a:cubicBezTo>
                  <a:cubicBezTo>
                    <a:pt x="4200" y="1942"/>
                    <a:pt x="4492" y="1576"/>
                    <a:pt x="4567" y="1164"/>
                  </a:cubicBezTo>
                  <a:cubicBezTo>
                    <a:pt x="4584" y="1069"/>
                    <a:pt x="4588" y="970"/>
                    <a:pt x="4593" y="874"/>
                  </a:cubicBezTo>
                  <a:cubicBezTo>
                    <a:pt x="4601" y="765"/>
                    <a:pt x="4606" y="653"/>
                    <a:pt x="4627" y="544"/>
                  </a:cubicBezTo>
                  <a:cubicBezTo>
                    <a:pt x="4680" y="297"/>
                    <a:pt x="4815" y="102"/>
                    <a:pt x="5021" y="0"/>
                  </a:cubicBezTo>
                  <a:cubicBezTo>
                    <a:pt x="5047" y="30"/>
                    <a:pt x="5047" y="30"/>
                    <a:pt x="5047" y="30"/>
                  </a:cubicBezTo>
                  <a:cubicBezTo>
                    <a:pt x="4855" y="128"/>
                    <a:pt x="4724" y="313"/>
                    <a:pt x="4671" y="551"/>
                  </a:cubicBezTo>
                  <a:cubicBezTo>
                    <a:pt x="4650" y="656"/>
                    <a:pt x="4645" y="769"/>
                    <a:pt x="4641" y="874"/>
                  </a:cubicBezTo>
                  <a:cubicBezTo>
                    <a:pt x="4636" y="970"/>
                    <a:pt x="4627" y="1072"/>
                    <a:pt x="4610" y="1171"/>
                  </a:cubicBezTo>
                  <a:cubicBezTo>
                    <a:pt x="4536" y="1592"/>
                    <a:pt x="4235" y="1965"/>
                    <a:pt x="3807" y="2170"/>
                  </a:cubicBezTo>
                  <a:cubicBezTo>
                    <a:pt x="3571" y="2282"/>
                    <a:pt x="3296" y="2338"/>
                    <a:pt x="3026" y="2338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9"/>
          <p:cNvGrpSpPr/>
          <p:nvPr/>
        </p:nvGrpSpPr>
        <p:grpSpPr>
          <a:xfrm>
            <a:off x="8517522" y="3474845"/>
            <a:ext cx="710413" cy="655077"/>
            <a:chOff x="8468522" y="773095"/>
            <a:chExt cx="710413" cy="655077"/>
          </a:xfrm>
        </p:grpSpPr>
        <p:sp>
          <p:nvSpPr>
            <p:cNvPr id="598" name="Google Shape;598;p29"/>
            <p:cNvSpPr/>
            <p:nvPr/>
          </p:nvSpPr>
          <p:spPr>
            <a:xfrm>
              <a:off x="8468522" y="773095"/>
              <a:ext cx="710413" cy="655077"/>
            </a:xfrm>
            <a:custGeom>
              <a:avLst/>
              <a:gdLst/>
              <a:ahLst/>
              <a:cxnLst/>
              <a:rect l="l" t="t" r="r" b="b"/>
              <a:pathLst>
                <a:path w="2096" h="1931" extrusionOk="0">
                  <a:moveTo>
                    <a:pt x="1994" y="118"/>
                  </a:moveTo>
                  <a:lnTo>
                    <a:pt x="1994" y="118"/>
                  </a:lnTo>
                  <a:cubicBezTo>
                    <a:pt x="1931" y="38"/>
                    <a:pt x="1822" y="0"/>
                    <a:pt x="1679" y="0"/>
                  </a:cubicBezTo>
                  <a:cubicBezTo>
                    <a:pt x="1650" y="0"/>
                    <a:pt x="1617" y="0"/>
                    <a:pt x="1587" y="4"/>
                  </a:cubicBezTo>
                  <a:cubicBezTo>
                    <a:pt x="1562" y="4"/>
                    <a:pt x="1545" y="17"/>
                    <a:pt x="1528" y="33"/>
                  </a:cubicBezTo>
                  <a:cubicBezTo>
                    <a:pt x="1524" y="42"/>
                    <a:pt x="1520" y="50"/>
                    <a:pt x="1516" y="59"/>
                  </a:cubicBezTo>
                  <a:lnTo>
                    <a:pt x="1516" y="59"/>
                  </a:lnTo>
                  <a:cubicBezTo>
                    <a:pt x="1511" y="67"/>
                    <a:pt x="1499" y="109"/>
                    <a:pt x="1473" y="172"/>
                  </a:cubicBezTo>
                  <a:cubicBezTo>
                    <a:pt x="1473" y="172"/>
                    <a:pt x="1469" y="168"/>
                    <a:pt x="1469" y="163"/>
                  </a:cubicBezTo>
                  <a:cubicBezTo>
                    <a:pt x="1402" y="88"/>
                    <a:pt x="1297" y="50"/>
                    <a:pt x="1155" y="50"/>
                  </a:cubicBezTo>
                  <a:cubicBezTo>
                    <a:pt x="1125" y="50"/>
                    <a:pt x="1091" y="50"/>
                    <a:pt x="1062" y="54"/>
                  </a:cubicBezTo>
                  <a:cubicBezTo>
                    <a:pt x="1037" y="59"/>
                    <a:pt x="1020" y="67"/>
                    <a:pt x="1004" y="88"/>
                  </a:cubicBezTo>
                  <a:cubicBezTo>
                    <a:pt x="999" y="92"/>
                    <a:pt x="995" y="101"/>
                    <a:pt x="991" y="109"/>
                  </a:cubicBezTo>
                  <a:lnTo>
                    <a:pt x="991" y="113"/>
                  </a:lnTo>
                  <a:cubicBezTo>
                    <a:pt x="865" y="478"/>
                    <a:pt x="592" y="1225"/>
                    <a:pt x="474" y="1418"/>
                  </a:cubicBezTo>
                  <a:cubicBezTo>
                    <a:pt x="466" y="1434"/>
                    <a:pt x="458" y="1443"/>
                    <a:pt x="458" y="1447"/>
                  </a:cubicBezTo>
                  <a:cubicBezTo>
                    <a:pt x="432" y="1464"/>
                    <a:pt x="386" y="1477"/>
                    <a:pt x="340" y="1489"/>
                  </a:cubicBezTo>
                  <a:cubicBezTo>
                    <a:pt x="269" y="1510"/>
                    <a:pt x="184" y="1535"/>
                    <a:pt x="122" y="1585"/>
                  </a:cubicBezTo>
                  <a:cubicBezTo>
                    <a:pt x="38" y="1649"/>
                    <a:pt x="0" y="1737"/>
                    <a:pt x="12" y="1854"/>
                  </a:cubicBezTo>
                  <a:cubicBezTo>
                    <a:pt x="12" y="1875"/>
                    <a:pt x="25" y="1896"/>
                    <a:pt x="42" y="1909"/>
                  </a:cubicBezTo>
                  <a:cubicBezTo>
                    <a:pt x="59" y="1922"/>
                    <a:pt x="76" y="1930"/>
                    <a:pt x="97" y="1930"/>
                  </a:cubicBezTo>
                  <a:cubicBezTo>
                    <a:pt x="97" y="1930"/>
                    <a:pt x="101" y="1930"/>
                    <a:pt x="105" y="1930"/>
                  </a:cubicBezTo>
                  <a:cubicBezTo>
                    <a:pt x="630" y="1875"/>
                    <a:pt x="630" y="1875"/>
                    <a:pt x="630" y="1875"/>
                  </a:cubicBezTo>
                  <a:cubicBezTo>
                    <a:pt x="1276" y="1812"/>
                    <a:pt x="1276" y="1812"/>
                    <a:pt x="1276" y="1812"/>
                  </a:cubicBezTo>
                  <a:cubicBezTo>
                    <a:pt x="1318" y="1808"/>
                    <a:pt x="1318" y="1808"/>
                    <a:pt x="1318" y="1808"/>
                  </a:cubicBezTo>
                  <a:cubicBezTo>
                    <a:pt x="1465" y="1795"/>
                    <a:pt x="1465" y="1795"/>
                    <a:pt x="1465" y="1795"/>
                  </a:cubicBezTo>
                  <a:cubicBezTo>
                    <a:pt x="1574" y="1783"/>
                    <a:pt x="1625" y="1653"/>
                    <a:pt x="1667" y="1384"/>
                  </a:cubicBezTo>
                  <a:cubicBezTo>
                    <a:pt x="1675" y="1481"/>
                    <a:pt x="1683" y="1585"/>
                    <a:pt x="1688" y="1682"/>
                  </a:cubicBezTo>
                  <a:cubicBezTo>
                    <a:pt x="1688" y="1708"/>
                    <a:pt x="1700" y="1729"/>
                    <a:pt x="1717" y="1741"/>
                  </a:cubicBezTo>
                  <a:cubicBezTo>
                    <a:pt x="1734" y="1758"/>
                    <a:pt x="1751" y="1762"/>
                    <a:pt x="1772" y="1762"/>
                  </a:cubicBezTo>
                  <a:cubicBezTo>
                    <a:pt x="1776" y="1762"/>
                    <a:pt x="1776" y="1762"/>
                    <a:pt x="1780" y="1762"/>
                  </a:cubicBezTo>
                  <a:cubicBezTo>
                    <a:pt x="1843" y="1758"/>
                    <a:pt x="1843" y="1758"/>
                    <a:pt x="1843" y="1758"/>
                  </a:cubicBezTo>
                  <a:cubicBezTo>
                    <a:pt x="1889" y="1754"/>
                    <a:pt x="1923" y="1712"/>
                    <a:pt x="1919" y="1665"/>
                  </a:cubicBezTo>
                  <a:cubicBezTo>
                    <a:pt x="1868" y="1178"/>
                    <a:pt x="1965" y="835"/>
                    <a:pt x="2020" y="629"/>
                  </a:cubicBezTo>
                  <a:cubicBezTo>
                    <a:pt x="2036" y="566"/>
                    <a:pt x="2053" y="516"/>
                    <a:pt x="2057" y="474"/>
                  </a:cubicBezTo>
                  <a:cubicBezTo>
                    <a:pt x="2070" y="403"/>
                    <a:pt x="2095" y="235"/>
                    <a:pt x="1994" y="11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9" name="Google Shape;599;p29"/>
            <p:cNvGrpSpPr/>
            <p:nvPr/>
          </p:nvGrpSpPr>
          <p:grpSpPr>
            <a:xfrm>
              <a:off x="8503452" y="806867"/>
              <a:ext cx="640553" cy="587534"/>
              <a:chOff x="8503447" y="806877"/>
              <a:chExt cx="640553" cy="587534"/>
            </a:xfrm>
          </p:grpSpPr>
          <p:sp>
            <p:nvSpPr>
              <p:cNvPr id="600" name="Google Shape;600;p29"/>
              <p:cNvSpPr/>
              <p:nvPr/>
            </p:nvSpPr>
            <p:spPr>
              <a:xfrm>
                <a:off x="8503447" y="822641"/>
                <a:ext cx="468592" cy="571770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761" extrusionOk="0">
                    <a:moveTo>
                      <a:pt x="1386" y="418"/>
                    </a:moveTo>
                    <a:lnTo>
                      <a:pt x="1386" y="418"/>
                    </a:lnTo>
                    <a:cubicBezTo>
                      <a:pt x="1360" y="595"/>
                      <a:pt x="1183" y="991"/>
                      <a:pt x="1246" y="1638"/>
                    </a:cubicBezTo>
                    <a:cubicBezTo>
                      <a:pt x="1183" y="1646"/>
                      <a:pt x="1183" y="1646"/>
                      <a:pt x="1183" y="1646"/>
                    </a:cubicBezTo>
                    <a:cubicBezTo>
                      <a:pt x="1183" y="1646"/>
                      <a:pt x="1137" y="839"/>
                      <a:pt x="1082" y="844"/>
                    </a:cubicBezTo>
                    <a:cubicBezTo>
                      <a:pt x="1031" y="848"/>
                      <a:pt x="1006" y="1663"/>
                      <a:pt x="866" y="1676"/>
                    </a:cubicBezTo>
                    <a:cubicBezTo>
                      <a:pt x="26" y="1760"/>
                      <a:pt x="26" y="1760"/>
                      <a:pt x="26" y="1760"/>
                    </a:cubicBezTo>
                    <a:cubicBezTo>
                      <a:pt x="0" y="1490"/>
                      <a:pt x="321" y="1511"/>
                      <a:pt x="440" y="1423"/>
                    </a:cubicBezTo>
                    <a:cubicBezTo>
                      <a:pt x="452" y="1414"/>
                      <a:pt x="465" y="1397"/>
                      <a:pt x="477" y="1376"/>
                    </a:cubicBezTo>
                    <a:cubicBezTo>
                      <a:pt x="634" y="1118"/>
                      <a:pt x="997" y="59"/>
                      <a:pt x="1006" y="42"/>
                    </a:cubicBezTo>
                    <a:lnTo>
                      <a:pt x="1006" y="42"/>
                    </a:lnTo>
                    <a:cubicBezTo>
                      <a:pt x="1441" y="0"/>
                      <a:pt x="1411" y="283"/>
                      <a:pt x="1386" y="41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>
                <a:off x="8659644" y="836971"/>
                <a:ext cx="255074" cy="441368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360" extrusionOk="0">
                    <a:moveTo>
                      <a:pt x="0" y="1334"/>
                    </a:moveTo>
                    <a:lnTo>
                      <a:pt x="0" y="1334"/>
                    </a:lnTo>
                    <a:cubicBezTo>
                      <a:pt x="157" y="1076"/>
                      <a:pt x="520" y="17"/>
                      <a:pt x="529" y="0"/>
                    </a:cubicBezTo>
                    <a:lnTo>
                      <a:pt x="529" y="0"/>
                    </a:lnTo>
                    <a:cubicBezTo>
                      <a:pt x="782" y="190"/>
                      <a:pt x="245" y="1359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2" name="Google Shape;602;p29"/>
              <p:cNvCxnSpPr/>
              <p:nvPr/>
            </p:nvCxnSpPr>
            <p:spPr>
              <a:xfrm rot="10800000" flipH="1">
                <a:off x="8530673" y="1358748"/>
                <a:ext cx="154800" cy="156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29"/>
              <p:cNvCxnSpPr/>
              <p:nvPr/>
            </p:nvCxnSpPr>
            <p:spPr>
              <a:xfrm rot="10800000" flipH="1">
                <a:off x="8702634" y="1352885"/>
                <a:ext cx="51600" cy="5700"/>
              </a:xfrm>
              <a:prstGeom prst="straightConnector1">
                <a:avLst/>
              </a:prstGeom>
              <a:noFill/>
              <a:ln w="9525" cap="rnd" cmpd="sng">
                <a:solidFill>
                  <a:srgbClr val="37294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04" name="Google Shape;604;p29"/>
              <p:cNvSpPr/>
              <p:nvPr/>
            </p:nvSpPr>
            <p:spPr>
              <a:xfrm>
                <a:off x="8675407" y="806877"/>
                <a:ext cx="468592" cy="571768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758" extrusionOk="0">
                    <a:moveTo>
                      <a:pt x="1390" y="414"/>
                    </a:moveTo>
                    <a:lnTo>
                      <a:pt x="1390" y="414"/>
                    </a:lnTo>
                    <a:cubicBezTo>
                      <a:pt x="1361" y="592"/>
                      <a:pt x="1183" y="992"/>
                      <a:pt x="1247" y="1638"/>
                    </a:cubicBezTo>
                    <a:cubicBezTo>
                      <a:pt x="1183" y="1643"/>
                      <a:pt x="1183" y="1643"/>
                      <a:pt x="1183" y="1643"/>
                    </a:cubicBezTo>
                    <a:cubicBezTo>
                      <a:pt x="1183" y="1643"/>
                      <a:pt x="1137" y="836"/>
                      <a:pt x="1082" y="844"/>
                    </a:cubicBezTo>
                    <a:cubicBezTo>
                      <a:pt x="1031" y="848"/>
                      <a:pt x="1006" y="1659"/>
                      <a:pt x="866" y="1676"/>
                    </a:cubicBezTo>
                    <a:cubicBezTo>
                      <a:pt x="26" y="1757"/>
                      <a:pt x="26" y="1757"/>
                      <a:pt x="26" y="1757"/>
                    </a:cubicBezTo>
                    <a:cubicBezTo>
                      <a:pt x="0" y="1486"/>
                      <a:pt x="321" y="1512"/>
                      <a:pt x="440" y="1423"/>
                    </a:cubicBezTo>
                    <a:cubicBezTo>
                      <a:pt x="452" y="1414"/>
                      <a:pt x="465" y="1397"/>
                      <a:pt x="482" y="1372"/>
                    </a:cubicBezTo>
                    <a:cubicBezTo>
                      <a:pt x="634" y="1119"/>
                      <a:pt x="998" y="59"/>
                      <a:pt x="1006" y="43"/>
                    </a:cubicBezTo>
                    <a:lnTo>
                      <a:pt x="1006" y="43"/>
                    </a:lnTo>
                    <a:cubicBezTo>
                      <a:pt x="1441" y="0"/>
                      <a:pt x="1411" y="279"/>
                      <a:pt x="1390" y="41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>
                <a:off x="8831604" y="821207"/>
                <a:ext cx="252208" cy="43993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355" extrusionOk="0">
                    <a:moveTo>
                      <a:pt x="0" y="1329"/>
                    </a:moveTo>
                    <a:lnTo>
                      <a:pt x="0" y="1329"/>
                    </a:lnTo>
                    <a:cubicBezTo>
                      <a:pt x="152" y="1076"/>
                      <a:pt x="516" y="16"/>
                      <a:pt x="524" y="0"/>
                    </a:cubicBezTo>
                    <a:lnTo>
                      <a:pt x="524" y="0"/>
                    </a:lnTo>
                    <a:cubicBezTo>
                      <a:pt x="777" y="189"/>
                      <a:pt x="241" y="1354"/>
                      <a:pt x="0" y="132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6" name="Google Shape;606;p29"/>
              <p:cNvCxnSpPr/>
              <p:nvPr/>
            </p:nvCxnSpPr>
            <p:spPr>
              <a:xfrm rot="10800000" flipH="1">
                <a:off x="8701201" y="1344185"/>
                <a:ext cx="156300" cy="144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29"/>
              <p:cNvCxnSpPr/>
              <p:nvPr/>
            </p:nvCxnSpPr>
            <p:spPr>
              <a:xfrm rot="10800000" flipH="1">
                <a:off x="8887492" y="1335523"/>
                <a:ext cx="40200" cy="30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08" name="Google Shape;608;p29"/>
          <p:cNvGrpSpPr/>
          <p:nvPr/>
        </p:nvGrpSpPr>
        <p:grpSpPr>
          <a:xfrm>
            <a:off x="74952" y="140920"/>
            <a:ext cx="711905" cy="797161"/>
            <a:chOff x="6021477" y="727670"/>
            <a:chExt cx="711905" cy="797161"/>
          </a:xfrm>
        </p:grpSpPr>
        <p:sp>
          <p:nvSpPr>
            <p:cNvPr id="609" name="Google Shape;609;p29"/>
            <p:cNvSpPr/>
            <p:nvPr/>
          </p:nvSpPr>
          <p:spPr>
            <a:xfrm>
              <a:off x="6021477" y="727670"/>
              <a:ext cx="711905" cy="797161"/>
            </a:xfrm>
            <a:custGeom>
              <a:avLst/>
              <a:gdLst/>
              <a:ahLst/>
              <a:cxnLst/>
              <a:rect l="l" t="t" r="r" b="b"/>
              <a:pathLst>
                <a:path w="2100" h="2350" extrusionOk="0">
                  <a:moveTo>
                    <a:pt x="2087" y="1808"/>
                  </a:moveTo>
                  <a:lnTo>
                    <a:pt x="2087" y="1808"/>
                  </a:lnTo>
                  <a:cubicBezTo>
                    <a:pt x="1965" y="1275"/>
                    <a:pt x="2019" y="881"/>
                    <a:pt x="2053" y="646"/>
                  </a:cubicBezTo>
                  <a:cubicBezTo>
                    <a:pt x="2061" y="571"/>
                    <a:pt x="2070" y="512"/>
                    <a:pt x="2070" y="466"/>
                  </a:cubicBezTo>
                  <a:cubicBezTo>
                    <a:pt x="2074" y="390"/>
                    <a:pt x="2078" y="214"/>
                    <a:pt x="1965" y="100"/>
                  </a:cubicBezTo>
                  <a:cubicBezTo>
                    <a:pt x="1902" y="33"/>
                    <a:pt x="1805" y="0"/>
                    <a:pt x="1687" y="0"/>
                  </a:cubicBezTo>
                  <a:cubicBezTo>
                    <a:pt x="1629" y="0"/>
                    <a:pt x="1562" y="8"/>
                    <a:pt x="1490" y="25"/>
                  </a:cubicBezTo>
                  <a:cubicBezTo>
                    <a:pt x="1457" y="33"/>
                    <a:pt x="1436" y="59"/>
                    <a:pt x="1427" y="92"/>
                  </a:cubicBezTo>
                  <a:cubicBezTo>
                    <a:pt x="1423" y="109"/>
                    <a:pt x="1415" y="159"/>
                    <a:pt x="1398" y="239"/>
                  </a:cubicBezTo>
                  <a:cubicBezTo>
                    <a:pt x="1394" y="235"/>
                    <a:pt x="1394" y="235"/>
                    <a:pt x="1390" y="231"/>
                  </a:cubicBezTo>
                  <a:cubicBezTo>
                    <a:pt x="1326" y="163"/>
                    <a:pt x="1234" y="130"/>
                    <a:pt x="1117" y="130"/>
                  </a:cubicBezTo>
                  <a:cubicBezTo>
                    <a:pt x="1058" y="130"/>
                    <a:pt x="991" y="142"/>
                    <a:pt x="919" y="155"/>
                  </a:cubicBezTo>
                  <a:cubicBezTo>
                    <a:pt x="898" y="163"/>
                    <a:pt x="877" y="176"/>
                    <a:pt x="865" y="197"/>
                  </a:cubicBezTo>
                  <a:cubicBezTo>
                    <a:pt x="860" y="201"/>
                    <a:pt x="856" y="210"/>
                    <a:pt x="856" y="218"/>
                  </a:cubicBezTo>
                  <a:cubicBezTo>
                    <a:pt x="856" y="222"/>
                    <a:pt x="856" y="222"/>
                    <a:pt x="856" y="222"/>
                  </a:cubicBezTo>
                  <a:cubicBezTo>
                    <a:pt x="844" y="273"/>
                    <a:pt x="604" y="1456"/>
                    <a:pt x="474" y="1745"/>
                  </a:cubicBezTo>
                  <a:cubicBezTo>
                    <a:pt x="466" y="1766"/>
                    <a:pt x="457" y="1774"/>
                    <a:pt x="457" y="1779"/>
                  </a:cubicBezTo>
                  <a:cubicBezTo>
                    <a:pt x="432" y="1804"/>
                    <a:pt x="382" y="1825"/>
                    <a:pt x="327" y="1850"/>
                  </a:cubicBezTo>
                  <a:cubicBezTo>
                    <a:pt x="256" y="1884"/>
                    <a:pt x="168" y="1921"/>
                    <a:pt x="105" y="1984"/>
                  </a:cubicBezTo>
                  <a:cubicBezTo>
                    <a:pt x="25" y="2064"/>
                    <a:pt x="0" y="2165"/>
                    <a:pt x="25" y="2287"/>
                  </a:cubicBezTo>
                  <a:cubicBezTo>
                    <a:pt x="33" y="2324"/>
                    <a:pt x="71" y="2349"/>
                    <a:pt x="109" y="2349"/>
                  </a:cubicBezTo>
                  <a:cubicBezTo>
                    <a:pt x="113" y="2349"/>
                    <a:pt x="122" y="2349"/>
                    <a:pt x="126" y="2349"/>
                  </a:cubicBezTo>
                  <a:cubicBezTo>
                    <a:pt x="701" y="2215"/>
                    <a:pt x="701" y="2215"/>
                    <a:pt x="701" y="2215"/>
                  </a:cubicBezTo>
                  <a:cubicBezTo>
                    <a:pt x="764" y="2198"/>
                    <a:pt x="764" y="2198"/>
                    <a:pt x="764" y="2198"/>
                  </a:cubicBezTo>
                  <a:cubicBezTo>
                    <a:pt x="1041" y="2135"/>
                    <a:pt x="1041" y="2135"/>
                    <a:pt x="1041" y="2135"/>
                  </a:cubicBezTo>
                  <a:cubicBezTo>
                    <a:pt x="1419" y="2047"/>
                    <a:pt x="1419" y="2047"/>
                    <a:pt x="1419" y="2047"/>
                  </a:cubicBezTo>
                  <a:cubicBezTo>
                    <a:pt x="1452" y="2039"/>
                    <a:pt x="1452" y="2039"/>
                    <a:pt x="1452" y="2039"/>
                  </a:cubicBezTo>
                  <a:cubicBezTo>
                    <a:pt x="1612" y="2001"/>
                    <a:pt x="1612" y="2001"/>
                    <a:pt x="1612" y="2001"/>
                  </a:cubicBezTo>
                  <a:cubicBezTo>
                    <a:pt x="1738" y="1972"/>
                    <a:pt x="1763" y="1800"/>
                    <a:pt x="1772" y="1447"/>
                  </a:cubicBezTo>
                  <a:cubicBezTo>
                    <a:pt x="1801" y="1577"/>
                    <a:pt x="1830" y="1720"/>
                    <a:pt x="1856" y="1859"/>
                  </a:cubicBezTo>
                  <a:cubicBezTo>
                    <a:pt x="1860" y="1880"/>
                    <a:pt x="1872" y="1901"/>
                    <a:pt x="1893" y="1913"/>
                  </a:cubicBezTo>
                  <a:cubicBezTo>
                    <a:pt x="1906" y="1921"/>
                    <a:pt x="1923" y="1925"/>
                    <a:pt x="1939" y="1925"/>
                  </a:cubicBezTo>
                  <a:cubicBezTo>
                    <a:pt x="1944" y="1925"/>
                    <a:pt x="1952" y="1925"/>
                    <a:pt x="1956" y="1921"/>
                  </a:cubicBezTo>
                  <a:cubicBezTo>
                    <a:pt x="2024" y="1909"/>
                    <a:pt x="2024" y="1909"/>
                    <a:pt x="2024" y="1909"/>
                  </a:cubicBezTo>
                  <a:cubicBezTo>
                    <a:pt x="2070" y="1896"/>
                    <a:pt x="2099" y="1850"/>
                    <a:pt x="2087" y="180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0" name="Google Shape;610;p29"/>
            <p:cNvGrpSpPr/>
            <p:nvPr/>
          </p:nvGrpSpPr>
          <p:grpSpPr>
            <a:xfrm>
              <a:off x="6044412" y="740959"/>
              <a:ext cx="643417" cy="743727"/>
              <a:chOff x="6044412" y="740959"/>
              <a:chExt cx="643417" cy="743727"/>
            </a:xfrm>
          </p:grpSpPr>
          <p:sp>
            <p:nvSpPr>
              <p:cNvPr id="611" name="Google Shape;611;p29"/>
              <p:cNvSpPr/>
              <p:nvPr/>
            </p:nvSpPr>
            <p:spPr>
              <a:xfrm>
                <a:off x="6044412" y="785383"/>
                <a:ext cx="455696" cy="699304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2150" extrusionOk="0">
                    <a:moveTo>
                      <a:pt x="1386" y="468"/>
                    </a:moveTo>
                    <a:lnTo>
                      <a:pt x="1386" y="468"/>
                    </a:lnTo>
                    <a:cubicBezTo>
                      <a:pt x="1377" y="667"/>
                      <a:pt x="1242" y="1135"/>
                      <a:pt x="1403" y="1841"/>
                    </a:cubicBezTo>
                    <a:cubicBezTo>
                      <a:pt x="1335" y="1857"/>
                      <a:pt x="1335" y="1857"/>
                      <a:pt x="1335" y="1857"/>
                    </a:cubicBezTo>
                    <a:cubicBezTo>
                      <a:pt x="1335" y="1857"/>
                      <a:pt x="1170" y="970"/>
                      <a:pt x="1111" y="983"/>
                    </a:cubicBezTo>
                    <a:cubicBezTo>
                      <a:pt x="1052" y="1000"/>
                      <a:pt x="1141" y="1899"/>
                      <a:pt x="989" y="1938"/>
                    </a:cubicBezTo>
                    <a:cubicBezTo>
                      <a:pt x="72" y="2149"/>
                      <a:pt x="72" y="2149"/>
                      <a:pt x="72" y="2149"/>
                    </a:cubicBezTo>
                    <a:cubicBezTo>
                      <a:pt x="0" y="1853"/>
                      <a:pt x="363" y="1832"/>
                      <a:pt x="481" y="1718"/>
                    </a:cubicBezTo>
                    <a:cubicBezTo>
                      <a:pt x="494" y="1710"/>
                      <a:pt x="507" y="1689"/>
                      <a:pt x="520" y="1659"/>
                    </a:cubicBezTo>
                    <a:cubicBezTo>
                      <a:pt x="651" y="1355"/>
                      <a:pt x="900" y="131"/>
                      <a:pt x="904" y="110"/>
                    </a:cubicBezTo>
                    <a:lnTo>
                      <a:pt x="904" y="110"/>
                    </a:lnTo>
                    <a:cubicBezTo>
                      <a:pt x="1386" y="0"/>
                      <a:pt x="1390" y="316"/>
                      <a:pt x="1386" y="46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>
                <a:off x="6212073" y="821207"/>
                <a:ext cx="226414" cy="50298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550" extrusionOk="0">
                    <a:moveTo>
                      <a:pt x="0" y="1549"/>
                    </a:moveTo>
                    <a:lnTo>
                      <a:pt x="0" y="1549"/>
                    </a:lnTo>
                    <a:cubicBezTo>
                      <a:pt x="131" y="1245"/>
                      <a:pt x="380" y="21"/>
                      <a:pt x="384" y="0"/>
                    </a:cubicBezTo>
                    <a:lnTo>
                      <a:pt x="384" y="0"/>
                    </a:lnTo>
                    <a:cubicBezTo>
                      <a:pt x="697" y="173"/>
                      <a:pt x="270" y="1540"/>
                      <a:pt x="0" y="15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3" name="Google Shape;613;p29"/>
              <p:cNvCxnSpPr/>
              <p:nvPr/>
            </p:nvCxnSpPr>
            <p:spPr>
              <a:xfrm rot="10800000" flipH="1">
                <a:off x="6083102" y="1418696"/>
                <a:ext cx="170700" cy="402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29"/>
              <p:cNvCxnSpPr/>
              <p:nvPr/>
            </p:nvCxnSpPr>
            <p:spPr>
              <a:xfrm rot="10800000" flipH="1">
                <a:off x="6272259" y="1401572"/>
                <a:ext cx="55800" cy="12900"/>
              </a:xfrm>
              <a:prstGeom prst="straightConnector1">
                <a:avLst/>
              </a:prstGeom>
              <a:noFill/>
              <a:ln w="9525" cap="rnd" cmpd="sng">
                <a:solidFill>
                  <a:srgbClr val="37294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15" name="Google Shape;615;p29"/>
              <p:cNvSpPr/>
              <p:nvPr/>
            </p:nvSpPr>
            <p:spPr>
              <a:xfrm>
                <a:off x="6232135" y="740959"/>
                <a:ext cx="455694" cy="699304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150" extrusionOk="0">
                    <a:moveTo>
                      <a:pt x="1381" y="468"/>
                    </a:moveTo>
                    <a:lnTo>
                      <a:pt x="1381" y="468"/>
                    </a:lnTo>
                    <a:cubicBezTo>
                      <a:pt x="1377" y="671"/>
                      <a:pt x="1238" y="1135"/>
                      <a:pt x="1402" y="1840"/>
                    </a:cubicBezTo>
                    <a:cubicBezTo>
                      <a:pt x="1335" y="1857"/>
                      <a:pt x="1335" y="1857"/>
                      <a:pt x="1335" y="1857"/>
                    </a:cubicBezTo>
                    <a:cubicBezTo>
                      <a:pt x="1335" y="1857"/>
                      <a:pt x="1166" y="971"/>
                      <a:pt x="1107" y="988"/>
                    </a:cubicBezTo>
                    <a:cubicBezTo>
                      <a:pt x="1048" y="1001"/>
                      <a:pt x="1136" y="1903"/>
                      <a:pt x="988" y="1938"/>
                    </a:cubicBezTo>
                    <a:cubicBezTo>
                      <a:pt x="67" y="2149"/>
                      <a:pt x="67" y="2149"/>
                      <a:pt x="67" y="2149"/>
                    </a:cubicBezTo>
                    <a:cubicBezTo>
                      <a:pt x="0" y="1853"/>
                      <a:pt x="363" y="1832"/>
                      <a:pt x="481" y="1718"/>
                    </a:cubicBezTo>
                    <a:cubicBezTo>
                      <a:pt x="490" y="1709"/>
                      <a:pt x="502" y="1688"/>
                      <a:pt x="515" y="1659"/>
                    </a:cubicBezTo>
                    <a:cubicBezTo>
                      <a:pt x="650" y="1354"/>
                      <a:pt x="899" y="130"/>
                      <a:pt x="904" y="109"/>
                    </a:cubicBezTo>
                    <a:lnTo>
                      <a:pt x="904" y="109"/>
                    </a:lnTo>
                    <a:cubicBezTo>
                      <a:pt x="1381" y="0"/>
                      <a:pt x="1385" y="316"/>
                      <a:pt x="1381" y="46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6399797" y="776785"/>
                <a:ext cx="226414" cy="504416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551" extrusionOk="0">
                    <a:moveTo>
                      <a:pt x="0" y="1550"/>
                    </a:moveTo>
                    <a:lnTo>
                      <a:pt x="0" y="1550"/>
                    </a:lnTo>
                    <a:cubicBezTo>
                      <a:pt x="135" y="1245"/>
                      <a:pt x="384" y="21"/>
                      <a:pt x="389" y="0"/>
                    </a:cubicBezTo>
                    <a:lnTo>
                      <a:pt x="389" y="0"/>
                    </a:lnTo>
                    <a:cubicBezTo>
                      <a:pt x="697" y="178"/>
                      <a:pt x="270" y="1541"/>
                      <a:pt x="0" y="15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7" name="Google Shape;617;p29"/>
              <p:cNvCxnSpPr/>
              <p:nvPr/>
            </p:nvCxnSpPr>
            <p:spPr>
              <a:xfrm rot="10800000" flipH="1">
                <a:off x="6270826" y="1375772"/>
                <a:ext cx="168900" cy="38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29"/>
              <p:cNvCxnSpPr/>
              <p:nvPr/>
            </p:nvCxnSpPr>
            <p:spPr>
              <a:xfrm rot="10800000" flipH="1">
                <a:off x="6472879" y="1358716"/>
                <a:ext cx="43200" cy="9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19" name="Google Shape;619;p29"/>
          <p:cNvGrpSpPr/>
          <p:nvPr/>
        </p:nvGrpSpPr>
        <p:grpSpPr>
          <a:xfrm flipH="1">
            <a:off x="-993908" y="-938632"/>
            <a:ext cx="10290088" cy="6431129"/>
            <a:chOff x="-993908" y="-938632"/>
            <a:chExt cx="10290088" cy="6431129"/>
          </a:xfrm>
        </p:grpSpPr>
        <p:sp>
          <p:nvSpPr>
            <p:cNvPr id="620" name="Google Shape;620;p29"/>
            <p:cNvSpPr/>
            <p:nvPr/>
          </p:nvSpPr>
          <p:spPr>
            <a:xfrm>
              <a:off x="7291977" y="4695348"/>
              <a:ext cx="2004204" cy="797149"/>
            </a:xfrm>
            <a:custGeom>
              <a:avLst/>
              <a:gdLst/>
              <a:ahLst/>
              <a:cxnLst/>
              <a:rect l="l" t="t" r="r" b="b"/>
              <a:pathLst>
                <a:path w="3126" h="1245" extrusionOk="0">
                  <a:moveTo>
                    <a:pt x="3085" y="1244"/>
                  </a:moveTo>
                  <a:lnTo>
                    <a:pt x="3085" y="1244"/>
                  </a:lnTo>
                  <a:cubicBezTo>
                    <a:pt x="2509" y="396"/>
                    <a:pt x="2509" y="396"/>
                    <a:pt x="2509" y="396"/>
                  </a:cubicBezTo>
                  <a:cubicBezTo>
                    <a:pt x="2466" y="337"/>
                    <a:pt x="2426" y="274"/>
                    <a:pt x="2361" y="225"/>
                  </a:cubicBezTo>
                  <a:cubicBezTo>
                    <a:pt x="2295" y="172"/>
                    <a:pt x="2208" y="142"/>
                    <a:pt x="2134" y="149"/>
                  </a:cubicBezTo>
                  <a:cubicBezTo>
                    <a:pt x="2077" y="152"/>
                    <a:pt x="2029" y="172"/>
                    <a:pt x="1977" y="191"/>
                  </a:cubicBezTo>
                  <a:cubicBezTo>
                    <a:pt x="1937" y="205"/>
                    <a:pt x="1898" y="221"/>
                    <a:pt x="1854" y="231"/>
                  </a:cubicBezTo>
                  <a:cubicBezTo>
                    <a:pt x="1697" y="264"/>
                    <a:pt x="1531" y="214"/>
                    <a:pt x="1374" y="152"/>
                  </a:cubicBezTo>
                  <a:cubicBezTo>
                    <a:pt x="1365" y="149"/>
                    <a:pt x="1365" y="149"/>
                    <a:pt x="1365" y="149"/>
                  </a:cubicBezTo>
                  <a:cubicBezTo>
                    <a:pt x="1225" y="93"/>
                    <a:pt x="1077" y="36"/>
                    <a:pt x="929" y="53"/>
                  </a:cubicBezTo>
                  <a:cubicBezTo>
                    <a:pt x="732" y="73"/>
                    <a:pt x="593" y="211"/>
                    <a:pt x="488" y="347"/>
                  </a:cubicBezTo>
                  <a:cubicBezTo>
                    <a:pt x="318" y="558"/>
                    <a:pt x="169" y="775"/>
                    <a:pt x="39" y="1003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125" y="762"/>
                    <a:pt x="278" y="538"/>
                    <a:pt x="448" y="327"/>
                  </a:cubicBezTo>
                  <a:cubicBezTo>
                    <a:pt x="562" y="188"/>
                    <a:pt x="706" y="40"/>
                    <a:pt x="925" y="17"/>
                  </a:cubicBezTo>
                  <a:cubicBezTo>
                    <a:pt x="1086" y="0"/>
                    <a:pt x="1247" y="63"/>
                    <a:pt x="1387" y="119"/>
                  </a:cubicBezTo>
                  <a:cubicBezTo>
                    <a:pt x="1396" y="122"/>
                    <a:pt x="1396" y="122"/>
                    <a:pt x="1396" y="122"/>
                  </a:cubicBezTo>
                  <a:cubicBezTo>
                    <a:pt x="1544" y="178"/>
                    <a:pt x="1697" y="228"/>
                    <a:pt x="1841" y="198"/>
                  </a:cubicBezTo>
                  <a:cubicBezTo>
                    <a:pt x="1881" y="188"/>
                    <a:pt x="1915" y="175"/>
                    <a:pt x="1955" y="158"/>
                  </a:cubicBezTo>
                  <a:cubicBezTo>
                    <a:pt x="2007" y="139"/>
                    <a:pt x="2064" y="119"/>
                    <a:pt x="2129" y="112"/>
                  </a:cubicBezTo>
                  <a:cubicBezTo>
                    <a:pt x="2221" y="106"/>
                    <a:pt x="2317" y="139"/>
                    <a:pt x="2396" y="198"/>
                  </a:cubicBezTo>
                  <a:cubicBezTo>
                    <a:pt x="2461" y="251"/>
                    <a:pt x="2505" y="317"/>
                    <a:pt x="2549" y="379"/>
                  </a:cubicBezTo>
                  <a:cubicBezTo>
                    <a:pt x="3125" y="1227"/>
                    <a:pt x="3125" y="1227"/>
                    <a:pt x="3125" y="1227"/>
                  </a:cubicBezTo>
                  <a:lnTo>
                    <a:pt x="3085" y="1244"/>
                  </a:ln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-993908" y="-938632"/>
              <a:ext cx="2892782" cy="1351636"/>
            </a:xfrm>
            <a:custGeom>
              <a:avLst/>
              <a:gdLst/>
              <a:ahLst/>
              <a:cxnLst/>
              <a:rect l="l" t="t" r="r" b="b"/>
              <a:pathLst>
                <a:path w="5048" h="2359" extrusionOk="0">
                  <a:moveTo>
                    <a:pt x="3026" y="2338"/>
                  </a:moveTo>
                  <a:lnTo>
                    <a:pt x="3026" y="2338"/>
                  </a:lnTo>
                  <a:cubicBezTo>
                    <a:pt x="2759" y="2338"/>
                    <a:pt x="2497" y="2282"/>
                    <a:pt x="2288" y="2173"/>
                  </a:cubicBezTo>
                  <a:cubicBezTo>
                    <a:pt x="2087" y="2067"/>
                    <a:pt x="1934" y="1922"/>
                    <a:pt x="1785" y="1780"/>
                  </a:cubicBezTo>
                  <a:cubicBezTo>
                    <a:pt x="1733" y="1731"/>
                    <a:pt x="1681" y="1678"/>
                    <a:pt x="1624" y="1629"/>
                  </a:cubicBezTo>
                  <a:cubicBezTo>
                    <a:pt x="1200" y="1257"/>
                    <a:pt x="624" y="976"/>
                    <a:pt x="0" y="841"/>
                  </a:cubicBezTo>
                  <a:cubicBezTo>
                    <a:pt x="13" y="808"/>
                    <a:pt x="13" y="808"/>
                    <a:pt x="13" y="808"/>
                  </a:cubicBezTo>
                  <a:cubicBezTo>
                    <a:pt x="646" y="943"/>
                    <a:pt x="1231" y="1227"/>
                    <a:pt x="1659" y="1605"/>
                  </a:cubicBezTo>
                  <a:cubicBezTo>
                    <a:pt x="1716" y="1655"/>
                    <a:pt x="1768" y="1708"/>
                    <a:pt x="1821" y="1757"/>
                  </a:cubicBezTo>
                  <a:cubicBezTo>
                    <a:pt x="1969" y="1899"/>
                    <a:pt x="2117" y="2041"/>
                    <a:pt x="2314" y="2143"/>
                  </a:cubicBezTo>
                  <a:cubicBezTo>
                    <a:pt x="2720" y="2358"/>
                    <a:pt x="3326" y="2358"/>
                    <a:pt x="3781" y="2140"/>
                  </a:cubicBezTo>
                  <a:cubicBezTo>
                    <a:pt x="4200" y="1942"/>
                    <a:pt x="4492" y="1576"/>
                    <a:pt x="4567" y="1164"/>
                  </a:cubicBezTo>
                  <a:cubicBezTo>
                    <a:pt x="4584" y="1069"/>
                    <a:pt x="4588" y="970"/>
                    <a:pt x="4593" y="874"/>
                  </a:cubicBezTo>
                  <a:cubicBezTo>
                    <a:pt x="4601" y="765"/>
                    <a:pt x="4606" y="653"/>
                    <a:pt x="4627" y="544"/>
                  </a:cubicBezTo>
                  <a:cubicBezTo>
                    <a:pt x="4680" y="297"/>
                    <a:pt x="4815" y="102"/>
                    <a:pt x="5021" y="0"/>
                  </a:cubicBezTo>
                  <a:cubicBezTo>
                    <a:pt x="5047" y="30"/>
                    <a:pt x="5047" y="30"/>
                    <a:pt x="5047" y="30"/>
                  </a:cubicBezTo>
                  <a:cubicBezTo>
                    <a:pt x="4855" y="128"/>
                    <a:pt x="4724" y="313"/>
                    <a:pt x="4671" y="551"/>
                  </a:cubicBezTo>
                  <a:cubicBezTo>
                    <a:pt x="4650" y="656"/>
                    <a:pt x="4645" y="769"/>
                    <a:pt x="4641" y="874"/>
                  </a:cubicBezTo>
                  <a:cubicBezTo>
                    <a:pt x="4636" y="970"/>
                    <a:pt x="4627" y="1072"/>
                    <a:pt x="4610" y="1171"/>
                  </a:cubicBezTo>
                  <a:cubicBezTo>
                    <a:pt x="4536" y="1592"/>
                    <a:pt x="4235" y="1965"/>
                    <a:pt x="3807" y="2170"/>
                  </a:cubicBezTo>
                  <a:cubicBezTo>
                    <a:pt x="3571" y="2282"/>
                    <a:pt x="3296" y="2338"/>
                    <a:pt x="3026" y="2338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29"/>
          <p:cNvGrpSpPr/>
          <p:nvPr/>
        </p:nvGrpSpPr>
        <p:grpSpPr>
          <a:xfrm rot="10800000" flipH="1">
            <a:off x="205974" y="91230"/>
            <a:ext cx="8682325" cy="4860545"/>
            <a:chOff x="205974" y="91230"/>
            <a:chExt cx="8682325" cy="4860545"/>
          </a:xfrm>
        </p:grpSpPr>
        <p:sp>
          <p:nvSpPr>
            <p:cNvPr id="623" name="Google Shape;623;p29"/>
            <p:cNvSpPr/>
            <p:nvPr/>
          </p:nvSpPr>
          <p:spPr>
            <a:xfrm>
              <a:off x="1409766" y="4742557"/>
              <a:ext cx="177692" cy="209219"/>
            </a:xfrm>
            <a:custGeom>
              <a:avLst/>
              <a:gdLst/>
              <a:ahLst/>
              <a:cxnLst/>
              <a:rect l="l" t="t" r="r" b="b"/>
              <a:pathLst>
                <a:path w="545" h="645" extrusionOk="0">
                  <a:moveTo>
                    <a:pt x="518" y="300"/>
                  </a:moveTo>
                  <a:lnTo>
                    <a:pt x="518" y="300"/>
                  </a:lnTo>
                  <a:cubicBezTo>
                    <a:pt x="347" y="300"/>
                    <a:pt x="347" y="300"/>
                    <a:pt x="347" y="300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5"/>
                    <a:pt x="452" y="163"/>
                  </a:cubicBezTo>
                  <a:cubicBezTo>
                    <a:pt x="446" y="150"/>
                    <a:pt x="426" y="150"/>
                    <a:pt x="413" y="163"/>
                  </a:cubicBezTo>
                  <a:cubicBezTo>
                    <a:pt x="302" y="269"/>
                    <a:pt x="302" y="269"/>
                    <a:pt x="302" y="269"/>
                  </a:cubicBezTo>
                  <a:cubicBezTo>
                    <a:pt x="302" y="25"/>
                    <a:pt x="302" y="25"/>
                    <a:pt x="302" y="25"/>
                  </a:cubicBezTo>
                  <a:cubicBezTo>
                    <a:pt x="302" y="13"/>
                    <a:pt x="288" y="0"/>
                    <a:pt x="275" y="0"/>
                  </a:cubicBezTo>
                  <a:cubicBezTo>
                    <a:pt x="262" y="0"/>
                    <a:pt x="249" y="13"/>
                    <a:pt x="249" y="25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0"/>
                    <a:pt x="118" y="150"/>
                    <a:pt x="105" y="163"/>
                  </a:cubicBezTo>
                  <a:cubicBezTo>
                    <a:pt x="98" y="175"/>
                    <a:pt x="98" y="188"/>
                    <a:pt x="105" y="200"/>
                  </a:cubicBezTo>
                  <a:cubicBezTo>
                    <a:pt x="210" y="300"/>
                    <a:pt x="210" y="300"/>
                    <a:pt x="210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13" y="300"/>
                    <a:pt x="0" y="306"/>
                    <a:pt x="0" y="325"/>
                  </a:cubicBezTo>
                  <a:cubicBezTo>
                    <a:pt x="0" y="338"/>
                    <a:pt x="13" y="350"/>
                    <a:pt x="32" y="350"/>
                  </a:cubicBezTo>
                  <a:cubicBezTo>
                    <a:pt x="223" y="350"/>
                    <a:pt x="223" y="350"/>
                    <a:pt x="223" y="350"/>
                  </a:cubicBezTo>
                  <a:cubicBezTo>
                    <a:pt x="118" y="450"/>
                    <a:pt x="118" y="450"/>
                    <a:pt x="118" y="450"/>
                  </a:cubicBezTo>
                  <a:cubicBezTo>
                    <a:pt x="105" y="456"/>
                    <a:pt x="105" y="476"/>
                    <a:pt x="118" y="482"/>
                  </a:cubicBezTo>
                  <a:cubicBezTo>
                    <a:pt x="124" y="488"/>
                    <a:pt x="131" y="494"/>
                    <a:pt x="137" y="494"/>
                  </a:cubicBezTo>
                  <a:cubicBezTo>
                    <a:pt x="144" y="494"/>
                    <a:pt x="151" y="488"/>
                    <a:pt x="157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19"/>
                    <a:pt x="249" y="619"/>
                    <a:pt x="249" y="619"/>
                  </a:cubicBezTo>
                  <a:cubicBezTo>
                    <a:pt x="249" y="632"/>
                    <a:pt x="262" y="644"/>
                    <a:pt x="275" y="644"/>
                  </a:cubicBezTo>
                  <a:cubicBezTo>
                    <a:pt x="288" y="644"/>
                    <a:pt x="302" y="632"/>
                    <a:pt x="302" y="619"/>
                  </a:cubicBezTo>
                  <a:cubicBezTo>
                    <a:pt x="302" y="388"/>
                    <a:pt x="302" y="388"/>
                    <a:pt x="302" y="388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13" y="488"/>
                    <a:pt x="419" y="494"/>
                    <a:pt x="426" y="494"/>
                  </a:cubicBezTo>
                  <a:cubicBezTo>
                    <a:pt x="433" y="494"/>
                    <a:pt x="439" y="488"/>
                    <a:pt x="446" y="482"/>
                  </a:cubicBezTo>
                  <a:cubicBezTo>
                    <a:pt x="452" y="476"/>
                    <a:pt x="452" y="456"/>
                    <a:pt x="446" y="450"/>
                  </a:cubicBezTo>
                  <a:cubicBezTo>
                    <a:pt x="341" y="350"/>
                    <a:pt x="341" y="350"/>
                    <a:pt x="341" y="350"/>
                  </a:cubicBezTo>
                  <a:cubicBezTo>
                    <a:pt x="518" y="350"/>
                    <a:pt x="518" y="350"/>
                    <a:pt x="518" y="350"/>
                  </a:cubicBezTo>
                  <a:cubicBezTo>
                    <a:pt x="538" y="350"/>
                    <a:pt x="544" y="338"/>
                    <a:pt x="544" y="325"/>
                  </a:cubicBezTo>
                  <a:cubicBezTo>
                    <a:pt x="544" y="306"/>
                    <a:pt x="538" y="300"/>
                    <a:pt x="518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7912956" y="91230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205974" y="3494483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5"/>
                  </a:moveTo>
                  <a:lnTo>
                    <a:pt x="518" y="295"/>
                  </a:lnTo>
                  <a:cubicBezTo>
                    <a:pt x="347" y="295"/>
                    <a:pt x="347" y="295"/>
                    <a:pt x="347" y="295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1"/>
                    <a:pt x="420" y="151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6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1"/>
                    <a:pt x="111" y="151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5"/>
                    <a:pt x="209" y="295"/>
                    <a:pt x="209" y="295"/>
                  </a:cubicBezTo>
                  <a:cubicBezTo>
                    <a:pt x="26" y="295"/>
                    <a:pt x="26" y="295"/>
                    <a:pt x="26" y="295"/>
                  </a:cubicBezTo>
                  <a:cubicBezTo>
                    <a:pt x="13" y="295"/>
                    <a:pt x="0" y="307"/>
                    <a:pt x="0" y="319"/>
                  </a:cubicBezTo>
                  <a:cubicBezTo>
                    <a:pt x="0" y="339"/>
                    <a:pt x="13" y="345"/>
                    <a:pt x="26" y="345"/>
                  </a:cubicBezTo>
                  <a:cubicBezTo>
                    <a:pt x="216" y="345"/>
                    <a:pt x="216" y="345"/>
                    <a:pt x="216" y="345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69"/>
                    <a:pt x="111" y="482"/>
                  </a:cubicBezTo>
                  <a:cubicBezTo>
                    <a:pt x="118" y="489"/>
                    <a:pt x="125" y="489"/>
                    <a:pt x="131" y="489"/>
                  </a:cubicBezTo>
                  <a:cubicBezTo>
                    <a:pt x="138" y="489"/>
                    <a:pt x="144" y="489"/>
                    <a:pt x="151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20"/>
                    <a:pt x="242" y="620"/>
                    <a:pt x="242" y="620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20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9"/>
                    <a:pt x="413" y="489"/>
                    <a:pt x="420" y="489"/>
                  </a:cubicBezTo>
                  <a:cubicBezTo>
                    <a:pt x="426" y="489"/>
                    <a:pt x="432" y="489"/>
                    <a:pt x="439" y="482"/>
                  </a:cubicBezTo>
                  <a:cubicBezTo>
                    <a:pt x="452" y="469"/>
                    <a:pt x="452" y="457"/>
                    <a:pt x="439" y="445"/>
                  </a:cubicBezTo>
                  <a:cubicBezTo>
                    <a:pt x="334" y="345"/>
                    <a:pt x="334" y="345"/>
                    <a:pt x="334" y="345"/>
                  </a:cubicBezTo>
                  <a:cubicBezTo>
                    <a:pt x="518" y="345"/>
                    <a:pt x="518" y="345"/>
                    <a:pt x="518" y="345"/>
                  </a:cubicBezTo>
                  <a:cubicBezTo>
                    <a:pt x="531" y="345"/>
                    <a:pt x="544" y="339"/>
                    <a:pt x="544" y="319"/>
                  </a:cubicBezTo>
                  <a:cubicBezTo>
                    <a:pt x="544" y="307"/>
                    <a:pt x="531" y="295"/>
                    <a:pt x="518" y="295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8710608" y="159239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4"/>
                  </a:moveTo>
                  <a:lnTo>
                    <a:pt x="518" y="294"/>
                  </a:lnTo>
                  <a:cubicBezTo>
                    <a:pt x="347" y="294"/>
                    <a:pt x="347" y="294"/>
                    <a:pt x="347" y="294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0"/>
                    <a:pt x="426" y="150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5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0"/>
                    <a:pt x="111" y="150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4"/>
                    <a:pt x="209" y="294"/>
                    <a:pt x="209" y="294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13" y="294"/>
                    <a:pt x="0" y="307"/>
                    <a:pt x="0" y="319"/>
                  </a:cubicBezTo>
                  <a:cubicBezTo>
                    <a:pt x="0" y="338"/>
                    <a:pt x="13" y="344"/>
                    <a:pt x="26" y="344"/>
                  </a:cubicBezTo>
                  <a:cubicBezTo>
                    <a:pt x="216" y="344"/>
                    <a:pt x="216" y="344"/>
                    <a:pt x="216" y="344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76"/>
                    <a:pt x="111" y="482"/>
                  </a:cubicBezTo>
                  <a:cubicBezTo>
                    <a:pt x="118" y="488"/>
                    <a:pt x="125" y="488"/>
                    <a:pt x="131" y="488"/>
                  </a:cubicBezTo>
                  <a:cubicBezTo>
                    <a:pt x="138" y="488"/>
                    <a:pt x="144" y="488"/>
                    <a:pt x="150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19"/>
                    <a:pt x="242" y="619"/>
                    <a:pt x="242" y="619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19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8"/>
                    <a:pt x="413" y="488"/>
                    <a:pt x="420" y="488"/>
                  </a:cubicBezTo>
                  <a:cubicBezTo>
                    <a:pt x="426" y="488"/>
                    <a:pt x="432" y="488"/>
                    <a:pt x="439" y="482"/>
                  </a:cubicBezTo>
                  <a:cubicBezTo>
                    <a:pt x="452" y="476"/>
                    <a:pt x="452" y="457"/>
                    <a:pt x="439" y="445"/>
                  </a:cubicBezTo>
                  <a:cubicBezTo>
                    <a:pt x="334" y="344"/>
                    <a:pt x="334" y="344"/>
                    <a:pt x="334" y="344"/>
                  </a:cubicBezTo>
                  <a:cubicBezTo>
                    <a:pt x="518" y="344"/>
                    <a:pt x="518" y="344"/>
                    <a:pt x="518" y="344"/>
                  </a:cubicBezTo>
                  <a:cubicBezTo>
                    <a:pt x="531" y="344"/>
                    <a:pt x="544" y="338"/>
                    <a:pt x="544" y="319"/>
                  </a:cubicBezTo>
                  <a:cubicBezTo>
                    <a:pt x="544" y="307"/>
                    <a:pt x="531" y="294"/>
                    <a:pt x="518" y="294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0"/>
          <p:cNvGrpSpPr/>
          <p:nvPr/>
        </p:nvGrpSpPr>
        <p:grpSpPr>
          <a:xfrm flipH="1">
            <a:off x="-895808" y="-1021617"/>
            <a:ext cx="11819307" cy="6740737"/>
            <a:chOff x="-2863608" y="-1021617"/>
            <a:chExt cx="11819307" cy="6740737"/>
          </a:xfrm>
        </p:grpSpPr>
        <p:sp>
          <p:nvSpPr>
            <p:cNvPr id="629" name="Google Shape;629;p30"/>
            <p:cNvSpPr/>
            <p:nvPr/>
          </p:nvSpPr>
          <p:spPr>
            <a:xfrm>
              <a:off x="-2863608" y="-617795"/>
              <a:ext cx="2892782" cy="1351636"/>
            </a:xfrm>
            <a:custGeom>
              <a:avLst/>
              <a:gdLst/>
              <a:ahLst/>
              <a:cxnLst/>
              <a:rect l="l" t="t" r="r" b="b"/>
              <a:pathLst>
                <a:path w="5048" h="2359" extrusionOk="0">
                  <a:moveTo>
                    <a:pt x="3026" y="2338"/>
                  </a:moveTo>
                  <a:lnTo>
                    <a:pt x="3026" y="2338"/>
                  </a:lnTo>
                  <a:cubicBezTo>
                    <a:pt x="2759" y="2338"/>
                    <a:pt x="2497" y="2282"/>
                    <a:pt x="2288" y="2173"/>
                  </a:cubicBezTo>
                  <a:cubicBezTo>
                    <a:pt x="2087" y="2067"/>
                    <a:pt x="1934" y="1922"/>
                    <a:pt x="1785" y="1780"/>
                  </a:cubicBezTo>
                  <a:cubicBezTo>
                    <a:pt x="1733" y="1731"/>
                    <a:pt x="1681" y="1678"/>
                    <a:pt x="1624" y="1629"/>
                  </a:cubicBezTo>
                  <a:cubicBezTo>
                    <a:pt x="1200" y="1257"/>
                    <a:pt x="624" y="976"/>
                    <a:pt x="0" y="841"/>
                  </a:cubicBezTo>
                  <a:cubicBezTo>
                    <a:pt x="13" y="808"/>
                    <a:pt x="13" y="808"/>
                    <a:pt x="13" y="808"/>
                  </a:cubicBezTo>
                  <a:cubicBezTo>
                    <a:pt x="646" y="943"/>
                    <a:pt x="1231" y="1227"/>
                    <a:pt x="1659" y="1605"/>
                  </a:cubicBezTo>
                  <a:cubicBezTo>
                    <a:pt x="1716" y="1655"/>
                    <a:pt x="1768" y="1708"/>
                    <a:pt x="1821" y="1757"/>
                  </a:cubicBezTo>
                  <a:cubicBezTo>
                    <a:pt x="1969" y="1899"/>
                    <a:pt x="2117" y="2041"/>
                    <a:pt x="2314" y="2143"/>
                  </a:cubicBezTo>
                  <a:cubicBezTo>
                    <a:pt x="2720" y="2358"/>
                    <a:pt x="3326" y="2358"/>
                    <a:pt x="3781" y="2140"/>
                  </a:cubicBezTo>
                  <a:cubicBezTo>
                    <a:pt x="4200" y="1942"/>
                    <a:pt x="4492" y="1576"/>
                    <a:pt x="4567" y="1164"/>
                  </a:cubicBezTo>
                  <a:cubicBezTo>
                    <a:pt x="4584" y="1069"/>
                    <a:pt x="4588" y="970"/>
                    <a:pt x="4593" y="874"/>
                  </a:cubicBezTo>
                  <a:cubicBezTo>
                    <a:pt x="4601" y="765"/>
                    <a:pt x="4606" y="653"/>
                    <a:pt x="4627" y="544"/>
                  </a:cubicBezTo>
                  <a:cubicBezTo>
                    <a:pt x="4680" y="297"/>
                    <a:pt x="4815" y="102"/>
                    <a:pt x="5021" y="0"/>
                  </a:cubicBezTo>
                  <a:cubicBezTo>
                    <a:pt x="5047" y="30"/>
                    <a:pt x="5047" y="30"/>
                    <a:pt x="5047" y="30"/>
                  </a:cubicBezTo>
                  <a:cubicBezTo>
                    <a:pt x="4855" y="128"/>
                    <a:pt x="4724" y="313"/>
                    <a:pt x="4671" y="551"/>
                  </a:cubicBezTo>
                  <a:cubicBezTo>
                    <a:pt x="4650" y="656"/>
                    <a:pt x="4645" y="769"/>
                    <a:pt x="4641" y="874"/>
                  </a:cubicBezTo>
                  <a:cubicBezTo>
                    <a:pt x="4636" y="970"/>
                    <a:pt x="4627" y="1072"/>
                    <a:pt x="4610" y="1171"/>
                  </a:cubicBezTo>
                  <a:cubicBezTo>
                    <a:pt x="4536" y="1592"/>
                    <a:pt x="4235" y="1965"/>
                    <a:pt x="3807" y="2170"/>
                  </a:cubicBezTo>
                  <a:cubicBezTo>
                    <a:pt x="3571" y="2282"/>
                    <a:pt x="3296" y="2338"/>
                    <a:pt x="3026" y="2338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 rot="7199997">
              <a:off x="7032169" y="4059073"/>
              <a:ext cx="1930203" cy="1098994"/>
            </a:xfrm>
            <a:custGeom>
              <a:avLst/>
              <a:gdLst/>
              <a:ahLst/>
              <a:cxnLst/>
              <a:rect l="l" t="t" r="r" b="b"/>
              <a:pathLst>
                <a:path w="3367" h="1920" extrusionOk="0">
                  <a:moveTo>
                    <a:pt x="1917" y="1902"/>
                  </a:moveTo>
                  <a:lnTo>
                    <a:pt x="1917" y="1902"/>
                  </a:lnTo>
                  <a:cubicBezTo>
                    <a:pt x="1668" y="1902"/>
                    <a:pt x="1428" y="1836"/>
                    <a:pt x="1253" y="1770"/>
                  </a:cubicBezTo>
                  <a:cubicBezTo>
                    <a:pt x="672" y="1554"/>
                    <a:pt x="218" y="1168"/>
                    <a:pt x="0" y="709"/>
                  </a:cubicBezTo>
                  <a:cubicBezTo>
                    <a:pt x="44" y="696"/>
                    <a:pt x="44" y="696"/>
                    <a:pt x="44" y="696"/>
                  </a:cubicBezTo>
                  <a:cubicBezTo>
                    <a:pt x="258" y="1148"/>
                    <a:pt x="708" y="1527"/>
                    <a:pt x="1270" y="1741"/>
                  </a:cubicBezTo>
                  <a:cubicBezTo>
                    <a:pt x="1511" y="1830"/>
                    <a:pt x="1864" y="1919"/>
                    <a:pt x="2192" y="1836"/>
                  </a:cubicBezTo>
                  <a:cubicBezTo>
                    <a:pt x="2428" y="1777"/>
                    <a:pt x="2641" y="1633"/>
                    <a:pt x="2829" y="1405"/>
                  </a:cubicBezTo>
                  <a:cubicBezTo>
                    <a:pt x="3170" y="990"/>
                    <a:pt x="3318" y="492"/>
                    <a:pt x="3244" y="3"/>
                  </a:cubicBezTo>
                  <a:cubicBezTo>
                    <a:pt x="3288" y="0"/>
                    <a:pt x="3288" y="0"/>
                    <a:pt x="3288" y="0"/>
                  </a:cubicBezTo>
                  <a:cubicBezTo>
                    <a:pt x="3366" y="495"/>
                    <a:pt x="3218" y="999"/>
                    <a:pt x="2868" y="1422"/>
                  </a:cubicBezTo>
                  <a:cubicBezTo>
                    <a:pt x="2672" y="1659"/>
                    <a:pt x="2454" y="1807"/>
                    <a:pt x="2209" y="1869"/>
                  </a:cubicBezTo>
                  <a:cubicBezTo>
                    <a:pt x="2113" y="1892"/>
                    <a:pt x="2013" y="1902"/>
                    <a:pt x="1917" y="1902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 rot="900009">
              <a:off x="5307120" y="-790551"/>
              <a:ext cx="1930206" cy="1098995"/>
            </a:xfrm>
            <a:custGeom>
              <a:avLst/>
              <a:gdLst/>
              <a:ahLst/>
              <a:cxnLst/>
              <a:rect l="l" t="t" r="r" b="b"/>
              <a:pathLst>
                <a:path w="3367" h="1920" extrusionOk="0">
                  <a:moveTo>
                    <a:pt x="1917" y="1902"/>
                  </a:moveTo>
                  <a:lnTo>
                    <a:pt x="1917" y="1902"/>
                  </a:lnTo>
                  <a:cubicBezTo>
                    <a:pt x="1668" y="1902"/>
                    <a:pt x="1428" y="1836"/>
                    <a:pt x="1253" y="1770"/>
                  </a:cubicBezTo>
                  <a:cubicBezTo>
                    <a:pt x="672" y="1554"/>
                    <a:pt x="218" y="1168"/>
                    <a:pt x="0" y="709"/>
                  </a:cubicBezTo>
                  <a:cubicBezTo>
                    <a:pt x="44" y="696"/>
                    <a:pt x="44" y="696"/>
                    <a:pt x="44" y="696"/>
                  </a:cubicBezTo>
                  <a:cubicBezTo>
                    <a:pt x="258" y="1148"/>
                    <a:pt x="708" y="1527"/>
                    <a:pt x="1270" y="1741"/>
                  </a:cubicBezTo>
                  <a:cubicBezTo>
                    <a:pt x="1511" y="1830"/>
                    <a:pt x="1864" y="1919"/>
                    <a:pt x="2192" y="1836"/>
                  </a:cubicBezTo>
                  <a:cubicBezTo>
                    <a:pt x="2428" y="1777"/>
                    <a:pt x="2641" y="1633"/>
                    <a:pt x="2829" y="1405"/>
                  </a:cubicBezTo>
                  <a:cubicBezTo>
                    <a:pt x="3170" y="990"/>
                    <a:pt x="3318" y="492"/>
                    <a:pt x="3244" y="3"/>
                  </a:cubicBezTo>
                  <a:cubicBezTo>
                    <a:pt x="3288" y="0"/>
                    <a:pt x="3288" y="0"/>
                    <a:pt x="3288" y="0"/>
                  </a:cubicBezTo>
                  <a:cubicBezTo>
                    <a:pt x="3366" y="495"/>
                    <a:pt x="3218" y="999"/>
                    <a:pt x="2868" y="1422"/>
                  </a:cubicBezTo>
                  <a:cubicBezTo>
                    <a:pt x="2672" y="1659"/>
                    <a:pt x="2454" y="1807"/>
                    <a:pt x="2209" y="1869"/>
                  </a:cubicBezTo>
                  <a:cubicBezTo>
                    <a:pt x="2113" y="1892"/>
                    <a:pt x="2013" y="1902"/>
                    <a:pt x="1917" y="1902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30"/>
          <p:cNvGrpSpPr/>
          <p:nvPr/>
        </p:nvGrpSpPr>
        <p:grpSpPr>
          <a:xfrm flipH="1">
            <a:off x="180366" y="122891"/>
            <a:ext cx="8761207" cy="4863185"/>
            <a:chOff x="180366" y="122891"/>
            <a:chExt cx="8761207" cy="4863185"/>
          </a:xfrm>
        </p:grpSpPr>
        <p:sp>
          <p:nvSpPr>
            <p:cNvPr id="633" name="Google Shape;633;p30"/>
            <p:cNvSpPr/>
            <p:nvPr/>
          </p:nvSpPr>
          <p:spPr>
            <a:xfrm>
              <a:off x="180366" y="3848382"/>
              <a:ext cx="177692" cy="209219"/>
            </a:xfrm>
            <a:custGeom>
              <a:avLst/>
              <a:gdLst/>
              <a:ahLst/>
              <a:cxnLst/>
              <a:rect l="l" t="t" r="r" b="b"/>
              <a:pathLst>
                <a:path w="545" h="645" extrusionOk="0">
                  <a:moveTo>
                    <a:pt x="518" y="300"/>
                  </a:moveTo>
                  <a:lnTo>
                    <a:pt x="518" y="300"/>
                  </a:lnTo>
                  <a:cubicBezTo>
                    <a:pt x="347" y="300"/>
                    <a:pt x="347" y="300"/>
                    <a:pt x="347" y="300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5"/>
                    <a:pt x="452" y="163"/>
                  </a:cubicBezTo>
                  <a:cubicBezTo>
                    <a:pt x="446" y="150"/>
                    <a:pt x="426" y="150"/>
                    <a:pt x="413" y="163"/>
                  </a:cubicBezTo>
                  <a:cubicBezTo>
                    <a:pt x="302" y="269"/>
                    <a:pt x="302" y="269"/>
                    <a:pt x="302" y="269"/>
                  </a:cubicBezTo>
                  <a:cubicBezTo>
                    <a:pt x="302" y="25"/>
                    <a:pt x="302" y="25"/>
                    <a:pt x="302" y="25"/>
                  </a:cubicBezTo>
                  <a:cubicBezTo>
                    <a:pt x="302" y="13"/>
                    <a:pt x="288" y="0"/>
                    <a:pt x="275" y="0"/>
                  </a:cubicBezTo>
                  <a:cubicBezTo>
                    <a:pt x="262" y="0"/>
                    <a:pt x="249" y="13"/>
                    <a:pt x="249" y="25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0"/>
                    <a:pt x="118" y="150"/>
                    <a:pt x="105" y="163"/>
                  </a:cubicBezTo>
                  <a:cubicBezTo>
                    <a:pt x="98" y="175"/>
                    <a:pt x="98" y="188"/>
                    <a:pt x="105" y="200"/>
                  </a:cubicBezTo>
                  <a:cubicBezTo>
                    <a:pt x="210" y="300"/>
                    <a:pt x="210" y="300"/>
                    <a:pt x="210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13" y="300"/>
                    <a:pt x="0" y="306"/>
                    <a:pt x="0" y="325"/>
                  </a:cubicBezTo>
                  <a:cubicBezTo>
                    <a:pt x="0" y="338"/>
                    <a:pt x="13" y="350"/>
                    <a:pt x="32" y="350"/>
                  </a:cubicBezTo>
                  <a:cubicBezTo>
                    <a:pt x="223" y="350"/>
                    <a:pt x="223" y="350"/>
                    <a:pt x="223" y="350"/>
                  </a:cubicBezTo>
                  <a:cubicBezTo>
                    <a:pt x="118" y="450"/>
                    <a:pt x="118" y="450"/>
                    <a:pt x="118" y="450"/>
                  </a:cubicBezTo>
                  <a:cubicBezTo>
                    <a:pt x="105" y="456"/>
                    <a:pt x="105" y="476"/>
                    <a:pt x="118" y="482"/>
                  </a:cubicBezTo>
                  <a:cubicBezTo>
                    <a:pt x="124" y="488"/>
                    <a:pt x="131" y="494"/>
                    <a:pt x="137" y="494"/>
                  </a:cubicBezTo>
                  <a:cubicBezTo>
                    <a:pt x="144" y="494"/>
                    <a:pt x="151" y="488"/>
                    <a:pt x="157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19"/>
                    <a:pt x="249" y="619"/>
                    <a:pt x="249" y="619"/>
                  </a:cubicBezTo>
                  <a:cubicBezTo>
                    <a:pt x="249" y="632"/>
                    <a:pt x="262" y="644"/>
                    <a:pt x="275" y="644"/>
                  </a:cubicBezTo>
                  <a:cubicBezTo>
                    <a:pt x="288" y="644"/>
                    <a:pt x="302" y="632"/>
                    <a:pt x="302" y="619"/>
                  </a:cubicBezTo>
                  <a:cubicBezTo>
                    <a:pt x="302" y="388"/>
                    <a:pt x="302" y="388"/>
                    <a:pt x="302" y="388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13" y="488"/>
                    <a:pt x="419" y="494"/>
                    <a:pt x="426" y="494"/>
                  </a:cubicBezTo>
                  <a:cubicBezTo>
                    <a:pt x="433" y="494"/>
                    <a:pt x="439" y="488"/>
                    <a:pt x="446" y="482"/>
                  </a:cubicBezTo>
                  <a:cubicBezTo>
                    <a:pt x="452" y="476"/>
                    <a:pt x="452" y="456"/>
                    <a:pt x="446" y="450"/>
                  </a:cubicBezTo>
                  <a:cubicBezTo>
                    <a:pt x="341" y="350"/>
                    <a:pt x="341" y="350"/>
                    <a:pt x="341" y="350"/>
                  </a:cubicBezTo>
                  <a:cubicBezTo>
                    <a:pt x="518" y="350"/>
                    <a:pt x="518" y="350"/>
                    <a:pt x="518" y="350"/>
                  </a:cubicBezTo>
                  <a:cubicBezTo>
                    <a:pt x="538" y="350"/>
                    <a:pt x="544" y="338"/>
                    <a:pt x="544" y="325"/>
                  </a:cubicBezTo>
                  <a:cubicBezTo>
                    <a:pt x="544" y="306"/>
                    <a:pt x="538" y="300"/>
                    <a:pt x="518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8763881" y="3361855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7616549" y="4776858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5"/>
                  </a:moveTo>
                  <a:lnTo>
                    <a:pt x="518" y="295"/>
                  </a:lnTo>
                  <a:cubicBezTo>
                    <a:pt x="347" y="295"/>
                    <a:pt x="347" y="295"/>
                    <a:pt x="347" y="295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1"/>
                    <a:pt x="420" y="151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6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1"/>
                    <a:pt x="111" y="151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5"/>
                    <a:pt x="209" y="295"/>
                    <a:pt x="209" y="295"/>
                  </a:cubicBezTo>
                  <a:cubicBezTo>
                    <a:pt x="26" y="295"/>
                    <a:pt x="26" y="295"/>
                    <a:pt x="26" y="295"/>
                  </a:cubicBezTo>
                  <a:cubicBezTo>
                    <a:pt x="13" y="295"/>
                    <a:pt x="0" y="307"/>
                    <a:pt x="0" y="319"/>
                  </a:cubicBezTo>
                  <a:cubicBezTo>
                    <a:pt x="0" y="339"/>
                    <a:pt x="13" y="345"/>
                    <a:pt x="26" y="345"/>
                  </a:cubicBezTo>
                  <a:cubicBezTo>
                    <a:pt x="216" y="345"/>
                    <a:pt x="216" y="345"/>
                    <a:pt x="216" y="345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69"/>
                    <a:pt x="111" y="482"/>
                  </a:cubicBezTo>
                  <a:cubicBezTo>
                    <a:pt x="118" y="489"/>
                    <a:pt x="125" y="489"/>
                    <a:pt x="131" y="489"/>
                  </a:cubicBezTo>
                  <a:cubicBezTo>
                    <a:pt x="138" y="489"/>
                    <a:pt x="144" y="489"/>
                    <a:pt x="151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20"/>
                    <a:pt x="242" y="620"/>
                    <a:pt x="242" y="620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20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9"/>
                    <a:pt x="413" y="489"/>
                    <a:pt x="420" y="489"/>
                  </a:cubicBezTo>
                  <a:cubicBezTo>
                    <a:pt x="426" y="489"/>
                    <a:pt x="432" y="489"/>
                    <a:pt x="439" y="482"/>
                  </a:cubicBezTo>
                  <a:cubicBezTo>
                    <a:pt x="452" y="469"/>
                    <a:pt x="452" y="457"/>
                    <a:pt x="439" y="445"/>
                  </a:cubicBezTo>
                  <a:cubicBezTo>
                    <a:pt x="334" y="345"/>
                    <a:pt x="334" y="345"/>
                    <a:pt x="334" y="345"/>
                  </a:cubicBezTo>
                  <a:cubicBezTo>
                    <a:pt x="518" y="345"/>
                    <a:pt x="518" y="345"/>
                    <a:pt x="518" y="345"/>
                  </a:cubicBezTo>
                  <a:cubicBezTo>
                    <a:pt x="531" y="345"/>
                    <a:pt x="544" y="339"/>
                    <a:pt x="544" y="319"/>
                  </a:cubicBezTo>
                  <a:cubicBezTo>
                    <a:pt x="544" y="307"/>
                    <a:pt x="531" y="295"/>
                    <a:pt x="518" y="295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1498820" y="12289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4"/>
                  </a:moveTo>
                  <a:lnTo>
                    <a:pt x="518" y="294"/>
                  </a:lnTo>
                  <a:cubicBezTo>
                    <a:pt x="347" y="294"/>
                    <a:pt x="347" y="294"/>
                    <a:pt x="347" y="294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0"/>
                    <a:pt x="426" y="150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5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0"/>
                    <a:pt x="111" y="150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4"/>
                    <a:pt x="209" y="294"/>
                    <a:pt x="209" y="294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13" y="294"/>
                    <a:pt x="0" y="307"/>
                    <a:pt x="0" y="319"/>
                  </a:cubicBezTo>
                  <a:cubicBezTo>
                    <a:pt x="0" y="338"/>
                    <a:pt x="13" y="344"/>
                    <a:pt x="26" y="344"/>
                  </a:cubicBezTo>
                  <a:cubicBezTo>
                    <a:pt x="216" y="344"/>
                    <a:pt x="216" y="344"/>
                    <a:pt x="216" y="344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76"/>
                    <a:pt x="111" y="482"/>
                  </a:cubicBezTo>
                  <a:cubicBezTo>
                    <a:pt x="118" y="488"/>
                    <a:pt x="125" y="488"/>
                    <a:pt x="131" y="488"/>
                  </a:cubicBezTo>
                  <a:cubicBezTo>
                    <a:pt x="138" y="488"/>
                    <a:pt x="144" y="488"/>
                    <a:pt x="150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19"/>
                    <a:pt x="242" y="619"/>
                    <a:pt x="242" y="619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19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8"/>
                    <a:pt x="413" y="488"/>
                    <a:pt x="420" y="488"/>
                  </a:cubicBezTo>
                  <a:cubicBezTo>
                    <a:pt x="426" y="488"/>
                    <a:pt x="432" y="488"/>
                    <a:pt x="439" y="482"/>
                  </a:cubicBezTo>
                  <a:cubicBezTo>
                    <a:pt x="452" y="476"/>
                    <a:pt x="452" y="457"/>
                    <a:pt x="439" y="445"/>
                  </a:cubicBezTo>
                  <a:cubicBezTo>
                    <a:pt x="334" y="344"/>
                    <a:pt x="334" y="344"/>
                    <a:pt x="334" y="344"/>
                  </a:cubicBezTo>
                  <a:cubicBezTo>
                    <a:pt x="518" y="344"/>
                    <a:pt x="518" y="344"/>
                    <a:pt x="518" y="344"/>
                  </a:cubicBezTo>
                  <a:cubicBezTo>
                    <a:pt x="531" y="344"/>
                    <a:pt x="544" y="338"/>
                    <a:pt x="544" y="319"/>
                  </a:cubicBezTo>
                  <a:cubicBezTo>
                    <a:pt x="544" y="307"/>
                    <a:pt x="531" y="294"/>
                    <a:pt x="518" y="294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428496" y="474353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7" y="301"/>
                  </a:moveTo>
                  <a:lnTo>
                    <a:pt x="517" y="301"/>
                  </a:lnTo>
                  <a:cubicBezTo>
                    <a:pt x="347" y="301"/>
                    <a:pt x="347" y="301"/>
                    <a:pt x="347" y="301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6"/>
                    <a:pt x="452" y="163"/>
                  </a:cubicBezTo>
                  <a:cubicBezTo>
                    <a:pt x="439" y="151"/>
                    <a:pt x="426" y="151"/>
                    <a:pt x="413" y="163"/>
                  </a:cubicBezTo>
                  <a:cubicBezTo>
                    <a:pt x="301" y="269"/>
                    <a:pt x="301" y="269"/>
                    <a:pt x="301" y="269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1" y="13"/>
                    <a:pt x="288" y="0"/>
                    <a:pt x="275" y="0"/>
                  </a:cubicBezTo>
                  <a:cubicBezTo>
                    <a:pt x="255" y="0"/>
                    <a:pt x="249" y="13"/>
                    <a:pt x="249" y="26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1"/>
                    <a:pt x="118" y="151"/>
                    <a:pt x="104" y="163"/>
                  </a:cubicBezTo>
                  <a:cubicBezTo>
                    <a:pt x="91" y="176"/>
                    <a:pt x="91" y="188"/>
                    <a:pt x="104" y="200"/>
                  </a:cubicBezTo>
                  <a:cubicBezTo>
                    <a:pt x="210" y="301"/>
                    <a:pt x="210" y="301"/>
                    <a:pt x="210" y="301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13" y="301"/>
                    <a:pt x="0" y="307"/>
                    <a:pt x="0" y="326"/>
                  </a:cubicBezTo>
                  <a:cubicBezTo>
                    <a:pt x="0" y="338"/>
                    <a:pt x="13" y="351"/>
                    <a:pt x="26" y="351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04" y="457"/>
                    <a:pt x="104" y="476"/>
                    <a:pt x="118" y="482"/>
                  </a:cubicBezTo>
                  <a:cubicBezTo>
                    <a:pt x="118" y="488"/>
                    <a:pt x="124" y="495"/>
                    <a:pt x="131" y="495"/>
                  </a:cubicBezTo>
                  <a:cubicBezTo>
                    <a:pt x="137" y="495"/>
                    <a:pt x="150" y="488"/>
                    <a:pt x="150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20"/>
                    <a:pt x="249" y="620"/>
                    <a:pt x="249" y="620"/>
                  </a:cubicBezTo>
                  <a:cubicBezTo>
                    <a:pt x="249" y="632"/>
                    <a:pt x="255" y="645"/>
                    <a:pt x="275" y="645"/>
                  </a:cubicBezTo>
                  <a:cubicBezTo>
                    <a:pt x="288" y="645"/>
                    <a:pt x="301" y="632"/>
                    <a:pt x="301" y="620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06" y="488"/>
                    <a:pt x="419" y="495"/>
                    <a:pt x="426" y="495"/>
                  </a:cubicBezTo>
                  <a:cubicBezTo>
                    <a:pt x="432" y="495"/>
                    <a:pt x="439" y="488"/>
                    <a:pt x="439" y="482"/>
                  </a:cubicBezTo>
                  <a:cubicBezTo>
                    <a:pt x="452" y="476"/>
                    <a:pt x="452" y="457"/>
                    <a:pt x="439" y="451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517" y="351"/>
                    <a:pt x="517" y="351"/>
                    <a:pt x="517" y="351"/>
                  </a:cubicBezTo>
                  <a:cubicBezTo>
                    <a:pt x="530" y="351"/>
                    <a:pt x="544" y="338"/>
                    <a:pt x="544" y="326"/>
                  </a:cubicBezTo>
                  <a:cubicBezTo>
                    <a:pt x="544" y="307"/>
                    <a:pt x="530" y="301"/>
                    <a:pt x="517" y="30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8711470" y="128954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4"/>
                  </a:moveTo>
                  <a:lnTo>
                    <a:pt x="518" y="294"/>
                  </a:lnTo>
                  <a:cubicBezTo>
                    <a:pt x="347" y="294"/>
                    <a:pt x="347" y="294"/>
                    <a:pt x="347" y="294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0"/>
                    <a:pt x="426" y="150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5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0"/>
                    <a:pt x="111" y="150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4"/>
                    <a:pt x="209" y="294"/>
                    <a:pt x="209" y="294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13" y="294"/>
                    <a:pt x="0" y="307"/>
                    <a:pt x="0" y="319"/>
                  </a:cubicBezTo>
                  <a:cubicBezTo>
                    <a:pt x="0" y="338"/>
                    <a:pt x="13" y="344"/>
                    <a:pt x="26" y="344"/>
                  </a:cubicBezTo>
                  <a:cubicBezTo>
                    <a:pt x="216" y="344"/>
                    <a:pt x="216" y="344"/>
                    <a:pt x="216" y="344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76"/>
                    <a:pt x="111" y="482"/>
                  </a:cubicBezTo>
                  <a:cubicBezTo>
                    <a:pt x="118" y="488"/>
                    <a:pt x="125" y="488"/>
                    <a:pt x="131" y="488"/>
                  </a:cubicBezTo>
                  <a:cubicBezTo>
                    <a:pt x="138" y="488"/>
                    <a:pt x="144" y="488"/>
                    <a:pt x="150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19"/>
                    <a:pt x="242" y="619"/>
                    <a:pt x="242" y="619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19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8"/>
                    <a:pt x="413" y="488"/>
                    <a:pt x="420" y="488"/>
                  </a:cubicBezTo>
                  <a:cubicBezTo>
                    <a:pt x="426" y="488"/>
                    <a:pt x="432" y="488"/>
                    <a:pt x="439" y="482"/>
                  </a:cubicBezTo>
                  <a:cubicBezTo>
                    <a:pt x="452" y="476"/>
                    <a:pt x="452" y="457"/>
                    <a:pt x="439" y="445"/>
                  </a:cubicBezTo>
                  <a:cubicBezTo>
                    <a:pt x="334" y="344"/>
                    <a:pt x="334" y="344"/>
                    <a:pt x="334" y="344"/>
                  </a:cubicBezTo>
                  <a:cubicBezTo>
                    <a:pt x="518" y="344"/>
                    <a:pt x="518" y="344"/>
                    <a:pt x="518" y="344"/>
                  </a:cubicBezTo>
                  <a:cubicBezTo>
                    <a:pt x="531" y="344"/>
                    <a:pt x="544" y="338"/>
                    <a:pt x="544" y="319"/>
                  </a:cubicBezTo>
                  <a:cubicBezTo>
                    <a:pt x="544" y="307"/>
                    <a:pt x="531" y="294"/>
                    <a:pt x="518" y="294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30"/>
          <p:cNvGrpSpPr/>
          <p:nvPr/>
        </p:nvGrpSpPr>
        <p:grpSpPr>
          <a:xfrm rot="10800000" flipH="1">
            <a:off x="-319103" y="462600"/>
            <a:ext cx="9935407" cy="4523468"/>
            <a:chOff x="-319103" y="92975"/>
            <a:chExt cx="9935407" cy="4523468"/>
          </a:xfrm>
        </p:grpSpPr>
        <p:sp>
          <p:nvSpPr>
            <p:cNvPr id="640" name="Google Shape;640;p30"/>
            <p:cNvSpPr/>
            <p:nvPr/>
          </p:nvSpPr>
          <p:spPr>
            <a:xfrm>
              <a:off x="8739305" y="92975"/>
              <a:ext cx="876998" cy="832580"/>
            </a:xfrm>
            <a:custGeom>
              <a:avLst/>
              <a:gdLst/>
              <a:ahLst/>
              <a:cxnLst/>
              <a:rect l="l" t="t" r="r" b="b"/>
              <a:pathLst>
                <a:path w="2698" h="2562" extrusionOk="0">
                  <a:moveTo>
                    <a:pt x="692" y="1761"/>
                  </a:moveTo>
                  <a:lnTo>
                    <a:pt x="692" y="1761"/>
                  </a:lnTo>
                  <a:cubicBezTo>
                    <a:pt x="907" y="1662"/>
                    <a:pt x="1070" y="1476"/>
                    <a:pt x="1152" y="1253"/>
                  </a:cubicBezTo>
                  <a:cubicBezTo>
                    <a:pt x="1234" y="1197"/>
                    <a:pt x="1316" y="1128"/>
                    <a:pt x="1379" y="1048"/>
                  </a:cubicBezTo>
                  <a:cubicBezTo>
                    <a:pt x="1341" y="1271"/>
                    <a:pt x="1266" y="1482"/>
                    <a:pt x="1158" y="1681"/>
                  </a:cubicBezTo>
                  <a:cubicBezTo>
                    <a:pt x="938" y="1681"/>
                    <a:pt x="717" y="1767"/>
                    <a:pt x="553" y="1916"/>
                  </a:cubicBezTo>
                  <a:cubicBezTo>
                    <a:pt x="383" y="2059"/>
                    <a:pt x="263" y="2270"/>
                    <a:pt x="232" y="2493"/>
                  </a:cubicBezTo>
                  <a:cubicBezTo>
                    <a:pt x="465" y="2561"/>
                    <a:pt x="730" y="2487"/>
                    <a:pt x="907" y="2325"/>
                  </a:cubicBezTo>
                  <a:cubicBezTo>
                    <a:pt x="1083" y="2164"/>
                    <a:pt x="1177" y="1922"/>
                    <a:pt x="1171" y="1687"/>
                  </a:cubicBezTo>
                  <a:cubicBezTo>
                    <a:pt x="1266" y="1507"/>
                    <a:pt x="1341" y="1321"/>
                    <a:pt x="1385" y="1116"/>
                  </a:cubicBezTo>
                  <a:cubicBezTo>
                    <a:pt x="1411" y="1011"/>
                    <a:pt x="1424" y="905"/>
                    <a:pt x="1430" y="800"/>
                  </a:cubicBezTo>
                  <a:cubicBezTo>
                    <a:pt x="1505" y="1035"/>
                    <a:pt x="1612" y="1259"/>
                    <a:pt x="1758" y="1463"/>
                  </a:cubicBezTo>
                  <a:cubicBezTo>
                    <a:pt x="1758" y="1699"/>
                    <a:pt x="1846" y="1941"/>
                    <a:pt x="2022" y="2096"/>
                  </a:cubicBezTo>
                  <a:cubicBezTo>
                    <a:pt x="2199" y="2264"/>
                    <a:pt x="2464" y="2331"/>
                    <a:pt x="2697" y="2264"/>
                  </a:cubicBezTo>
                  <a:cubicBezTo>
                    <a:pt x="2672" y="2046"/>
                    <a:pt x="2552" y="1836"/>
                    <a:pt x="2376" y="1687"/>
                  </a:cubicBezTo>
                  <a:cubicBezTo>
                    <a:pt x="2212" y="1544"/>
                    <a:pt x="1991" y="1457"/>
                    <a:pt x="1770" y="1457"/>
                  </a:cubicBezTo>
                  <a:cubicBezTo>
                    <a:pt x="1619" y="1240"/>
                    <a:pt x="1505" y="1004"/>
                    <a:pt x="1436" y="756"/>
                  </a:cubicBezTo>
                  <a:lnTo>
                    <a:pt x="1436" y="756"/>
                  </a:lnTo>
                  <a:cubicBezTo>
                    <a:pt x="1448" y="496"/>
                    <a:pt x="1411" y="242"/>
                    <a:pt x="1329" y="6"/>
                  </a:cubicBezTo>
                  <a:cubicBezTo>
                    <a:pt x="1329" y="0"/>
                    <a:pt x="1329" y="0"/>
                    <a:pt x="1322" y="0"/>
                  </a:cubicBezTo>
                  <a:lnTo>
                    <a:pt x="1322" y="0"/>
                  </a:lnTo>
                  <a:cubicBezTo>
                    <a:pt x="1316" y="0"/>
                    <a:pt x="1316" y="6"/>
                    <a:pt x="1316" y="12"/>
                  </a:cubicBezTo>
                  <a:cubicBezTo>
                    <a:pt x="1424" y="335"/>
                    <a:pt x="1442" y="682"/>
                    <a:pt x="1385" y="1017"/>
                  </a:cubicBezTo>
                  <a:cubicBezTo>
                    <a:pt x="1316" y="1097"/>
                    <a:pt x="1241" y="1172"/>
                    <a:pt x="1152" y="1234"/>
                  </a:cubicBezTo>
                  <a:cubicBezTo>
                    <a:pt x="938" y="1160"/>
                    <a:pt x="704" y="1172"/>
                    <a:pt x="490" y="1259"/>
                  </a:cubicBezTo>
                  <a:cubicBezTo>
                    <a:pt x="282" y="1340"/>
                    <a:pt x="100" y="1500"/>
                    <a:pt x="0" y="1705"/>
                  </a:cubicBezTo>
                  <a:cubicBezTo>
                    <a:pt x="194" y="1841"/>
                    <a:pt x="471" y="1854"/>
                    <a:pt x="692" y="176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 rot="6300004">
              <a:off x="-214212" y="3685231"/>
              <a:ext cx="822545" cy="848342"/>
            </a:xfrm>
            <a:custGeom>
              <a:avLst/>
              <a:gdLst/>
              <a:ahLst/>
              <a:cxnLst/>
              <a:rect l="l" t="t" r="r" b="b"/>
              <a:pathLst>
                <a:path w="2529" h="2611" extrusionOk="0">
                  <a:moveTo>
                    <a:pt x="1884" y="849"/>
                  </a:moveTo>
                  <a:lnTo>
                    <a:pt x="1884" y="849"/>
                  </a:lnTo>
                  <a:cubicBezTo>
                    <a:pt x="1777" y="1060"/>
                    <a:pt x="1771" y="1308"/>
                    <a:pt x="1853" y="1525"/>
                  </a:cubicBezTo>
                  <a:cubicBezTo>
                    <a:pt x="1821" y="1624"/>
                    <a:pt x="1808" y="1730"/>
                    <a:pt x="1802" y="1829"/>
                  </a:cubicBezTo>
                  <a:cubicBezTo>
                    <a:pt x="1695" y="1631"/>
                    <a:pt x="1620" y="1420"/>
                    <a:pt x="1575" y="1203"/>
                  </a:cubicBezTo>
                  <a:cubicBezTo>
                    <a:pt x="1745" y="1060"/>
                    <a:pt x="1859" y="862"/>
                    <a:pt x="1897" y="645"/>
                  </a:cubicBezTo>
                  <a:cubicBezTo>
                    <a:pt x="1935" y="421"/>
                    <a:pt x="1891" y="186"/>
                    <a:pt x="1771" y="0"/>
                  </a:cubicBezTo>
                  <a:cubicBezTo>
                    <a:pt x="1544" y="87"/>
                    <a:pt x="1386" y="310"/>
                    <a:pt x="1354" y="546"/>
                  </a:cubicBezTo>
                  <a:cubicBezTo>
                    <a:pt x="1323" y="781"/>
                    <a:pt x="1405" y="1023"/>
                    <a:pt x="1557" y="1209"/>
                  </a:cubicBezTo>
                  <a:cubicBezTo>
                    <a:pt x="1594" y="1401"/>
                    <a:pt x="1664" y="1593"/>
                    <a:pt x="1758" y="1780"/>
                  </a:cubicBezTo>
                  <a:cubicBezTo>
                    <a:pt x="1808" y="1873"/>
                    <a:pt x="1865" y="1966"/>
                    <a:pt x="1928" y="2053"/>
                  </a:cubicBezTo>
                  <a:cubicBezTo>
                    <a:pt x="1721" y="1916"/>
                    <a:pt x="1487" y="1811"/>
                    <a:pt x="1247" y="1742"/>
                  </a:cubicBezTo>
                  <a:cubicBezTo>
                    <a:pt x="1096" y="1557"/>
                    <a:pt x="876" y="1426"/>
                    <a:pt x="631" y="1414"/>
                  </a:cubicBezTo>
                  <a:cubicBezTo>
                    <a:pt x="391" y="1395"/>
                    <a:pt x="139" y="1507"/>
                    <a:pt x="0" y="1699"/>
                  </a:cubicBezTo>
                  <a:cubicBezTo>
                    <a:pt x="170" y="1854"/>
                    <a:pt x="397" y="1941"/>
                    <a:pt x="624" y="1953"/>
                  </a:cubicBezTo>
                  <a:cubicBezTo>
                    <a:pt x="844" y="1960"/>
                    <a:pt x="1064" y="1891"/>
                    <a:pt x="1241" y="1755"/>
                  </a:cubicBezTo>
                  <a:cubicBezTo>
                    <a:pt x="1494" y="1829"/>
                    <a:pt x="1733" y="1941"/>
                    <a:pt x="1948" y="2089"/>
                  </a:cubicBezTo>
                  <a:cubicBezTo>
                    <a:pt x="1954" y="2089"/>
                    <a:pt x="1954" y="2089"/>
                    <a:pt x="1954" y="2089"/>
                  </a:cubicBezTo>
                  <a:cubicBezTo>
                    <a:pt x="2105" y="2301"/>
                    <a:pt x="2294" y="2474"/>
                    <a:pt x="2509" y="2610"/>
                  </a:cubicBezTo>
                  <a:cubicBezTo>
                    <a:pt x="2515" y="2610"/>
                    <a:pt x="2521" y="2610"/>
                    <a:pt x="2521" y="2610"/>
                  </a:cubicBezTo>
                  <a:lnTo>
                    <a:pt x="2521" y="2604"/>
                  </a:lnTo>
                  <a:cubicBezTo>
                    <a:pt x="2528" y="2604"/>
                    <a:pt x="2521" y="2598"/>
                    <a:pt x="2521" y="2598"/>
                  </a:cubicBezTo>
                  <a:cubicBezTo>
                    <a:pt x="2231" y="2412"/>
                    <a:pt x="1992" y="2152"/>
                    <a:pt x="1821" y="1854"/>
                  </a:cubicBezTo>
                  <a:cubicBezTo>
                    <a:pt x="1821" y="1755"/>
                    <a:pt x="1834" y="1649"/>
                    <a:pt x="1859" y="1544"/>
                  </a:cubicBezTo>
                  <a:cubicBezTo>
                    <a:pt x="2074" y="1470"/>
                    <a:pt x="2250" y="1314"/>
                    <a:pt x="2357" y="1116"/>
                  </a:cubicBezTo>
                  <a:cubicBezTo>
                    <a:pt x="2471" y="918"/>
                    <a:pt x="2509" y="682"/>
                    <a:pt x="2458" y="465"/>
                  </a:cubicBezTo>
                  <a:cubicBezTo>
                    <a:pt x="2219" y="484"/>
                    <a:pt x="1992" y="639"/>
                    <a:pt x="1884" y="849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30"/>
          <p:cNvGrpSpPr/>
          <p:nvPr/>
        </p:nvGrpSpPr>
        <p:grpSpPr>
          <a:xfrm>
            <a:off x="211455" y="0"/>
            <a:ext cx="9348905" cy="5537433"/>
            <a:chOff x="211455" y="0"/>
            <a:chExt cx="9348905" cy="5537433"/>
          </a:xfrm>
        </p:grpSpPr>
        <p:grpSp>
          <p:nvGrpSpPr>
            <p:cNvPr id="643" name="Google Shape;643;p30"/>
            <p:cNvGrpSpPr/>
            <p:nvPr/>
          </p:nvGrpSpPr>
          <p:grpSpPr>
            <a:xfrm>
              <a:off x="211455" y="0"/>
              <a:ext cx="1003554" cy="619183"/>
              <a:chOff x="-36795" y="1014550"/>
              <a:chExt cx="1003554" cy="619183"/>
            </a:xfrm>
          </p:grpSpPr>
          <p:sp>
            <p:nvSpPr>
              <p:cNvPr id="644" name="Google Shape;644;p30"/>
              <p:cNvSpPr/>
              <p:nvPr/>
            </p:nvSpPr>
            <p:spPr>
              <a:xfrm>
                <a:off x="-36795" y="1014550"/>
                <a:ext cx="1003554" cy="619183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826" extrusionOk="0">
                    <a:moveTo>
                      <a:pt x="2926" y="699"/>
                    </a:moveTo>
                    <a:lnTo>
                      <a:pt x="2926" y="699"/>
                    </a:lnTo>
                    <a:cubicBezTo>
                      <a:pt x="2897" y="607"/>
                      <a:pt x="2830" y="536"/>
                      <a:pt x="2746" y="515"/>
                    </a:cubicBezTo>
                    <a:cubicBezTo>
                      <a:pt x="2742" y="511"/>
                      <a:pt x="2733" y="511"/>
                      <a:pt x="2729" y="511"/>
                    </a:cubicBezTo>
                    <a:cubicBezTo>
                      <a:pt x="2733" y="280"/>
                      <a:pt x="2645" y="71"/>
                      <a:pt x="2511" y="12"/>
                    </a:cubicBezTo>
                    <a:cubicBezTo>
                      <a:pt x="2490" y="4"/>
                      <a:pt x="2465" y="0"/>
                      <a:pt x="2435" y="0"/>
                    </a:cubicBezTo>
                    <a:lnTo>
                      <a:pt x="2435" y="0"/>
                    </a:lnTo>
                    <a:cubicBezTo>
                      <a:pt x="2267" y="0"/>
                      <a:pt x="1973" y="171"/>
                      <a:pt x="1890" y="221"/>
                    </a:cubicBezTo>
                    <a:cubicBezTo>
                      <a:pt x="1780" y="288"/>
                      <a:pt x="1533" y="452"/>
                      <a:pt x="1449" y="599"/>
                    </a:cubicBezTo>
                    <a:cubicBezTo>
                      <a:pt x="1411" y="599"/>
                      <a:pt x="1373" y="607"/>
                      <a:pt x="1339" y="624"/>
                    </a:cubicBezTo>
                    <a:cubicBezTo>
                      <a:pt x="1314" y="633"/>
                      <a:pt x="1293" y="649"/>
                      <a:pt x="1272" y="662"/>
                    </a:cubicBezTo>
                    <a:cubicBezTo>
                      <a:pt x="1205" y="633"/>
                      <a:pt x="1100" y="620"/>
                      <a:pt x="966" y="620"/>
                    </a:cubicBezTo>
                    <a:cubicBezTo>
                      <a:pt x="798" y="620"/>
                      <a:pt x="601" y="641"/>
                      <a:pt x="437" y="678"/>
                    </a:cubicBezTo>
                    <a:cubicBezTo>
                      <a:pt x="160" y="737"/>
                      <a:pt x="92" y="809"/>
                      <a:pt x="67" y="855"/>
                    </a:cubicBezTo>
                    <a:cubicBezTo>
                      <a:pt x="0" y="985"/>
                      <a:pt x="59" y="1203"/>
                      <a:pt x="206" y="1380"/>
                    </a:cubicBezTo>
                    <a:cubicBezTo>
                      <a:pt x="198" y="1388"/>
                      <a:pt x="193" y="1392"/>
                      <a:pt x="193" y="1396"/>
                    </a:cubicBezTo>
                    <a:cubicBezTo>
                      <a:pt x="139" y="1468"/>
                      <a:pt x="130" y="1560"/>
                      <a:pt x="164" y="1653"/>
                    </a:cubicBezTo>
                    <a:cubicBezTo>
                      <a:pt x="193" y="1741"/>
                      <a:pt x="252" y="1799"/>
                      <a:pt x="319" y="1816"/>
                    </a:cubicBezTo>
                    <a:cubicBezTo>
                      <a:pt x="336" y="1821"/>
                      <a:pt x="353" y="1825"/>
                      <a:pt x="370" y="1825"/>
                    </a:cubicBezTo>
                    <a:cubicBezTo>
                      <a:pt x="475" y="1825"/>
                      <a:pt x="592" y="1745"/>
                      <a:pt x="617" y="1657"/>
                    </a:cubicBezTo>
                    <a:cubicBezTo>
                      <a:pt x="617" y="1657"/>
                      <a:pt x="617" y="1653"/>
                      <a:pt x="622" y="1653"/>
                    </a:cubicBezTo>
                    <a:cubicBezTo>
                      <a:pt x="685" y="1669"/>
                      <a:pt x="752" y="1678"/>
                      <a:pt x="819" y="1678"/>
                    </a:cubicBezTo>
                    <a:cubicBezTo>
                      <a:pt x="878" y="1678"/>
                      <a:pt x="936" y="1669"/>
                      <a:pt x="995" y="1657"/>
                    </a:cubicBezTo>
                    <a:cubicBezTo>
                      <a:pt x="1293" y="1594"/>
                      <a:pt x="1470" y="1401"/>
                      <a:pt x="1478" y="1128"/>
                    </a:cubicBezTo>
                    <a:cubicBezTo>
                      <a:pt x="1520" y="1107"/>
                      <a:pt x="1520" y="1107"/>
                      <a:pt x="1520" y="1107"/>
                    </a:cubicBezTo>
                    <a:cubicBezTo>
                      <a:pt x="1566" y="1098"/>
                      <a:pt x="1566" y="1098"/>
                      <a:pt x="1566" y="1098"/>
                    </a:cubicBezTo>
                    <a:cubicBezTo>
                      <a:pt x="1675" y="1224"/>
                      <a:pt x="1818" y="1291"/>
                      <a:pt x="1973" y="1291"/>
                    </a:cubicBezTo>
                    <a:cubicBezTo>
                      <a:pt x="2070" y="1291"/>
                      <a:pt x="2171" y="1266"/>
                      <a:pt x="2276" y="1216"/>
                    </a:cubicBezTo>
                    <a:cubicBezTo>
                      <a:pt x="2397" y="1157"/>
                      <a:pt x="2494" y="1077"/>
                      <a:pt x="2566" y="981"/>
                    </a:cubicBezTo>
                    <a:cubicBezTo>
                      <a:pt x="2570" y="981"/>
                      <a:pt x="2570" y="981"/>
                      <a:pt x="2570" y="985"/>
                    </a:cubicBezTo>
                    <a:cubicBezTo>
                      <a:pt x="2603" y="1006"/>
                      <a:pt x="2645" y="1019"/>
                      <a:pt x="2691" y="1019"/>
                    </a:cubicBezTo>
                    <a:cubicBezTo>
                      <a:pt x="2754" y="1019"/>
                      <a:pt x="2851" y="993"/>
                      <a:pt x="2905" y="926"/>
                    </a:cubicBezTo>
                    <a:cubicBezTo>
                      <a:pt x="2948" y="872"/>
                      <a:pt x="2956" y="784"/>
                      <a:pt x="2926" y="69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5" name="Google Shape;645;p30"/>
              <p:cNvGrpSpPr/>
              <p:nvPr/>
            </p:nvGrpSpPr>
            <p:grpSpPr>
              <a:xfrm>
                <a:off x="0" y="1024694"/>
                <a:ext cx="934316" cy="567471"/>
                <a:chOff x="0" y="1024694"/>
                <a:chExt cx="934316" cy="567471"/>
              </a:xfrm>
            </p:grpSpPr>
            <p:sp>
              <p:nvSpPr>
                <p:cNvPr id="646" name="Google Shape;646;p30"/>
                <p:cNvSpPr/>
                <p:nvPr/>
              </p:nvSpPr>
              <p:spPr>
                <a:xfrm>
                  <a:off x="87413" y="1200955"/>
                  <a:ext cx="846904" cy="23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731" extrusionOk="0">
                      <a:moveTo>
                        <a:pt x="0" y="359"/>
                      </a:moveTo>
                      <a:lnTo>
                        <a:pt x="0" y="359"/>
                      </a:lnTo>
                      <a:cubicBezTo>
                        <a:pt x="0" y="359"/>
                        <a:pt x="2306" y="0"/>
                        <a:pt x="2437" y="38"/>
                      </a:cubicBezTo>
                      <a:cubicBezTo>
                        <a:pt x="2568" y="76"/>
                        <a:pt x="2606" y="253"/>
                        <a:pt x="2556" y="316"/>
                      </a:cubicBezTo>
                      <a:cubicBezTo>
                        <a:pt x="2505" y="380"/>
                        <a:pt x="2387" y="397"/>
                        <a:pt x="2336" y="359"/>
                      </a:cubicBezTo>
                      <a:cubicBezTo>
                        <a:pt x="2289" y="325"/>
                        <a:pt x="2264" y="240"/>
                        <a:pt x="2264" y="240"/>
                      </a:cubicBezTo>
                      <a:cubicBezTo>
                        <a:pt x="29" y="730"/>
                        <a:pt x="29" y="730"/>
                        <a:pt x="29" y="730"/>
                      </a:cubicBezTo>
                      <a:lnTo>
                        <a:pt x="0" y="359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48722" y="1084881"/>
                  <a:ext cx="779551" cy="507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" h="1560" extrusionOk="0">
                      <a:moveTo>
                        <a:pt x="2197" y="0"/>
                      </a:moveTo>
                      <a:lnTo>
                        <a:pt x="2197" y="0"/>
                      </a:lnTo>
                      <a:cubicBezTo>
                        <a:pt x="2197" y="0"/>
                        <a:pt x="161" y="1141"/>
                        <a:pt x="80" y="1250"/>
                      </a:cubicBezTo>
                      <a:cubicBezTo>
                        <a:pt x="0" y="1356"/>
                        <a:pt x="85" y="1521"/>
                        <a:pt x="161" y="1542"/>
                      </a:cubicBezTo>
                      <a:cubicBezTo>
                        <a:pt x="237" y="1559"/>
                        <a:pt x="342" y="1495"/>
                        <a:pt x="359" y="1440"/>
                      </a:cubicBezTo>
                      <a:cubicBezTo>
                        <a:pt x="376" y="1381"/>
                        <a:pt x="342" y="1301"/>
                        <a:pt x="342" y="1301"/>
                      </a:cubicBezTo>
                      <a:cubicBezTo>
                        <a:pt x="2400" y="308"/>
                        <a:pt x="2400" y="308"/>
                        <a:pt x="2400" y="308"/>
                      </a:cubicBezTo>
                      <a:lnTo>
                        <a:pt x="2197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30"/>
                <p:cNvSpPr/>
                <p:nvPr/>
              </p:nvSpPr>
              <p:spPr>
                <a:xfrm>
                  <a:off x="401241" y="1238213"/>
                  <a:ext cx="93145" cy="7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220" extrusionOk="0">
                      <a:moveTo>
                        <a:pt x="114" y="25"/>
                      </a:moveTo>
                      <a:lnTo>
                        <a:pt x="114" y="25"/>
                      </a:lnTo>
                      <a:cubicBezTo>
                        <a:pt x="68" y="46"/>
                        <a:pt x="26" y="84"/>
                        <a:pt x="0" y="127"/>
                      </a:cubicBezTo>
                      <a:cubicBezTo>
                        <a:pt x="63" y="219"/>
                        <a:pt x="63" y="219"/>
                        <a:pt x="63" y="219"/>
                      </a:cubicBezTo>
                      <a:cubicBezTo>
                        <a:pt x="84" y="182"/>
                        <a:pt x="122" y="156"/>
                        <a:pt x="161" y="144"/>
                      </a:cubicBezTo>
                      <a:cubicBezTo>
                        <a:pt x="203" y="131"/>
                        <a:pt x="249" y="131"/>
                        <a:pt x="287" y="148"/>
                      </a:cubicBezTo>
                      <a:cubicBezTo>
                        <a:pt x="266" y="25"/>
                        <a:pt x="266" y="25"/>
                        <a:pt x="266" y="25"/>
                      </a:cubicBezTo>
                      <a:cubicBezTo>
                        <a:pt x="266" y="21"/>
                        <a:pt x="266" y="17"/>
                        <a:pt x="262" y="13"/>
                      </a:cubicBezTo>
                      <a:cubicBezTo>
                        <a:pt x="215" y="0"/>
                        <a:pt x="161" y="4"/>
                        <a:pt x="114" y="25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30"/>
                <p:cNvSpPr/>
                <p:nvPr/>
              </p:nvSpPr>
              <p:spPr>
                <a:xfrm>
                  <a:off x="0" y="1228181"/>
                  <a:ext cx="504419" cy="348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070" extrusionOk="0">
                      <a:moveTo>
                        <a:pt x="110" y="253"/>
                      </a:moveTo>
                      <a:lnTo>
                        <a:pt x="110" y="253"/>
                      </a:lnTo>
                      <a:cubicBezTo>
                        <a:pt x="0" y="456"/>
                        <a:pt x="347" y="1069"/>
                        <a:pt x="951" y="942"/>
                      </a:cubicBezTo>
                      <a:cubicBezTo>
                        <a:pt x="1551" y="815"/>
                        <a:pt x="1378" y="182"/>
                        <a:pt x="1221" y="106"/>
                      </a:cubicBezTo>
                      <a:cubicBezTo>
                        <a:pt x="1010" y="0"/>
                        <a:pt x="186" y="110"/>
                        <a:pt x="110" y="253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94578" y="1269739"/>
                  <a:ext cx="351085" cy="26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808" extrusionOk="0">
                      <a:moveTo>
                        <a:pt x="866" y="68"/>
                      </a:moveTo>
                      <a:lnTo>
                        <a:pt x="866" y="68"/>
                      </a:lnTo>
                      <a:cubicBezTo>
                        <a:pt x="1022" y="148"/>
                        <a:pt x="1081" y="617"/>
                        <a:pt x="634" y="723"/>
                      </a:cubicBezTo>
                      <a:cubicBezTo>
                        <a:pt x="270" y="807"/>
                        <a:pt x="0" y="380"/>
                        <a:pt x="110" y="228"/>
                      </a:cubicBezTo>
                      <a:cubicBezTo>
                        <a:pt x="224" y="76"/>
                        <a:pt x="735" y="0"/>
                        <a:pt x="866" y="68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30"/>
                <p:cNvSpPr/>
                <p:nvPr/>
              </p:nvSpPr>
              <p:spPr>
                <a:xfrm>
                  <a:off x="459994" y="1024694"/>
                  <a:ext cx="441368" cy="45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1398" extrusionOk="0">
                      <a:moveTo>
                        <a:pt x="1043" y="67"/>
                      </a:moveTo>
                      <a:lnTo>
                        <a:pt x="1043" y="67"/>
                      </a:lnTo>
                      <a:cubicBezTo>
                        <a:pt x="1250" y="160"/>
                        <a:pt x="1356" y="852"/>
                        <a:pt x="802" y="1127"/>
                      </a:cubicBezTo>
                      <a:cubicBezTo>
                        <a:pt x="253" y="1397"/>
                        <a:pt x="0" y="793"/>
                        <a:pt x="71" y="637"/>
                      </a:cubicBezTo>
                      <a:cubicBezTo>
                        <a:pt x="173" y="426"/>
                        <a:pt x="891" y="0"/>
                        <a:pt x="1043" y="67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30"/>
                <p:cNvSpPr/>
                <p:nvPr/>
              </p:nvSpPr>
              <p:spPr>
                <a:xfrm>
                  <a:off x="495819" y="1114974"/>
                  <a:ext cx="323861" cy="312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960" extrusionOk="0">
                      <a:moveTo>
                        <a:pt x="71" y="393"/>
                      </a:moveTo>
                      <a:lnTo>
                        <a:pt x="71" y="393"/>
                      </a:lnTo>
                      <a:cubicBezTo>
                        <a:pt x="0" y="553"/>
                        <a:pt x="241" y="959"/>
                        <a:pt x="659" y="764"/>
                      </a:cubicBezTo>
                      <a:cubicBezTo>
                        <a:pt x="997" y="608"/>
                        <a:pt x="946" y="105"/>
                        <a:pt x="764" y="50"/>
                      </a:cubicBezTo>
                      <a:cubicBezTo>
                        <a:pt x="582" y="0"/>
                        <a:pt x="135" y="258"/>
                        <a:pt x="71" y="393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3" name="Google Shape;653;p30"/>
            <p:cNvGrpSpPr/>
            <p:nvPr/>
          </p:nvGrpSpPr>
          <p:grpSpPr>
            <a:xfrm>
              <a:off x="8166454" y="4471626"/>
              <a:ext cx="1393906" cy="1065807"/>
              <a:chOff x="6803204" y="708351"/>
              <a:chExt cx="1393906" cy="1065807"/>
            </a:xfrm>
          </p:grpSpPr>
          <p:sp>
            <p:nvSpPr>
              <p:cNvPr id="654" name="Google Shape;654;p30"/>
              <p:cNvSpPr/>
              <p:nvPr/>
            </p:nvSpPr>
            <p:spPr>
              <a:xfrm>
                <a:off x="6803204" y="708351"/>
                <a:ext cx="1393906" cy="870446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2565" extrusionOk="0">
                    <a:moveTo>
                      <a:pt x="4076" y="226"/>
                    </a:moveTo>
                    <a:lnTo>
                      <a:pt x="4076" y="226"/>
                    </a:lnTo>
                    <a:cubicBezTo>
                      <a:pt x="4060" y="214"/>
                      <a:pt x="4043" y="205"/>
                      <a:pt x="4022" y="205"/>
                    </a:cubicBezTo>
                    <a:cubicBezTo>
                      <a:pt x="4013" y="205"/>
                      <a:pt x="4005" y="210"/>
                      <a:pt x="4001" y="210"/>
                    </a:cubicBezTo>
                    <a:cubicBezTo>
                      <a:pt x="3992" y="210"/>
                      <a:pt x="3476" y="365"/>
                      <a:pt x="2796" y="596"/>
                    </a:cubicBezTo>
                    <a:cubicBezTo>
                      <a:pt x="2649" y="407"/>
                      <a:pt x="2418" y="130"/>
                      <a:pt x="2267" y="38"/>
                    </a:cubicBezTo>
                    <a:cubicBezTo>
                      <a:pt x="2225" y="12"/>
                      <a:pt x="2170" y="0"/>
                      <a:pt x="2103" y="0"/>
                    </a:cubicBezTo>
                    <a:cubicBezTo>
                      <a:pt x="1948" y="0"/>
                      <a:pt x="1729" y="71"/>
                      <a:pt x="1532" y="193"/>
                    </a:cubicBezTo>
                    <a:cubicBezTo>
                      <a:pt x="1402" y="273"/>
                      <a:pt x="1179" y="436"/>
                      <a:pt x="1167" y="629"/>
                    </a:cubicBezTo>
                    <a:cubicBezTo>
                      <a:pt x="1158" y="802"/>
                      <a:pt x="1171" y="1027"/>
                      <a:pt x="1188" y="1204"/>
                    </a:cubicBezTo>
                    <a:cubicBezTo>
                      <a:pt x="705" y="1413"/>
                      <a:pt x="318" y="1607"/>
                      <a:pt x="50" y="1787"/>
                    </a:cubicBezTo>
                    <a:cubicBezTo>
                      <a:pt x="12" y="1808"/>
                      <a:pt x="0" y="1854"/>
                      <a:pt x="21" y="1892"/>
                    </a:cubicBezTo>
                    <a:cubicBezTo>
                      <a:pt x="239" y="2325"/>
                      <a:pt x="688" y="2564"/>
                      <a:pt x="1280" y="2564"/>
                    </a:cubicBezTo>
                    <a:cubicBezTo>
                      <a:pt x="2317" y="2564"/>
                      <a:pt x="3669" y="1800"/>
                      <a:pt x="4043" y="571"/>
                    </a:cubicBezTo>
                    <a:cubicBezTo>
                      <a:pt x="4072" y="483"/>
                      <a:pt x="4093" y="390"/>
                      <a:pt x="4106" y="302"/>
                    </a:cubicBezTo>
                    <a:cubicBezTo>
                      <a:pt x="4110" y="273"/>
                      <a:pt x="4097" y="248"/>
                      <a:pt x="4076" y="2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5" name="Google Shape;655;p30"/>
              <p:cNvGrpSpPr/>
              <p:nvPr/>
            </p:nvGrpSpPr>
            <p:grpSpPr>
              <a:xfrm>
                <a:off x="6862657" y="722331"/>
                <a:ext cx="1285413" cy="1051828"/>
                <a:chOff x="6862657" y="722331"/>
                <a:chExt cx="1285413" cy="1051828"/>
              </a:xfrm>
            </p:grpSpPr>
            <p:sp>
              <p:nvSpPr>
                <p:cNvPr id="656" name="Google Shape;656;p30"/>
                <p:cNvSpPr/>
                <p:nvPr/>
              </p:nvSpPr>
              <p:spPr>
                <a:xfrm>
                  <a:off x="6862657" y="824074"/>
                  <a:ext cx="1285413" cy="9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2923" extrusionOk="0">
                      <a:moveTo>
                        <a:pt x="0" y="1575"/>
                      </a:moveTo>
                      <a:lnTo>
                        <a:pt x="0" y="1575"/>
                      </a:lnTo>
                      <a:cubicBezTo>
                        <a:pt x="689" y="2922"/>
                        <a:pt x="3617" y="1955"/>
                        <a:pt x="3955" y="0"/>
                      </a:cubicBezTo>
                      <a:lnTo>
                        <a:pt x="0" y="1575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30"/>
                <p:cNvSpPr/>
                <p:nvPr/>
              </p:nvSpPr>
              <p:spPr>
                <a:xfrm>
                  <a:off x="6862657" y="824074"/>
                  <a:ext cx="1285413" cy="94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2907" extrusionOk="0">
                      <a:moveTo>
                        <a:pt x="0" y="1575"/>
                      </a:moveTo>
                      <a:lnTo>
                        <a:pt x="0" y="1575"/>
                      </a:lnTo>
                      <a:cubicBezTo>
                        <a:pt x="1162" y="814"/>
                        <a:pt x="3955" y="0"/>
                        <a:pt x="3955" y="0"/>
                      </a:cubicBezTo>
                      <a:cubicBezTo>
                        <a:pt x="3764" y="1364"/>
                        <a:pt x="1373" y="2906"/>
                        <a:pt x="0" y="1575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30"/>
                <p:cNvSpPr/>
                <p:nvPr/>
              </p:nvSpPr>
              <p:spPr>
                <a:xfrm>
                  <a:off x="6950070" y="1276903"/>
                  <a:ext cx="819679" cy="25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800" extrusionOk="0">
                      <a:moveTo>
                        <a:pt x="1085" y="528"/>
                      </a:moveTo>
                      <a:lnTo>
                        <a:pt x="1085" y="528"/>
                      </a:lnTo>
                      <a:cubicBezTo>
                        <a:pt x="671" y="528"/>
                        <a:pt x="299" y="389"/>
                        <a:pt x="4" y="118"/>
                      </a:cubicBezTo>
                      <a:cubicBezTo>
                        <a:pt x="0" y="114"/>
                        <a:pt x="0" y="106"/>
                        <a:pt x="4" y="101"/>
                      </a:cubicBezTo>
                      <a:cubicBezTo>
                        <a:pt x="8" y="97"/>
                        <a:pt x="16" y="97"/>
                        <a:pt x="21" y="101"/>
                      </a:cubicBezTo>
                      <a:cubicBezTo>
                        <a:pt x="785" y="799"/>
                        <a:pt x="1833" y="486"/>
                        <a:pt x="2501" y="4"/>
                      </a:cubicBezTo>
                      <a:cubicBezTo>
                        <a:pt x="2505" y="0"/>
                        <a:pt x="2513" y="0"/>
                        <a:pt x="2518" y="9"/>
                      </a:cubicBezTo>
                      <a:cubicBezTo>
                        <a:pt x="2522" y="13"/>
                        <a:pt x="2522" y="22"/>
                        <a:pt x="2513" y="26"/>
                      </a:cubicBezTo>
                      <a:cubicBezTo>
                        <a:pt x="2120" y="309"/>
                        <a:pt x="1673" y="486"/>
                        <a:pt x="1254" y="524"/>
                      </a:cubicBezTo>
                      <a:cubicBezTo>
                        <a:pt x="1199" y="528"/>
                        <a:pt x="1140" y="528"/>
                        <a:pt x="1085" y="528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30"/>
                <p:cNvSpPr/>
                <p:nvPr/>
              </p:nvSpPr>
              <p:spPr>
                <a:xfrm>
                  <a:off x="7814171" y="874229"/>
                  <a:ext cx="252208" cy="37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1141" extrusionOk="0">
                      <a:moveTo>
                        <a:pt x="13" y="1140"/>
                      </a:moveTo>
                      <a:lnTo>
                        <a:pt x="13" y="1140"/>
                      </a:lnTo>
                      <a:cubicBezTo>
                        <a:pt x="13" y="1140"/>
                        <a:pt x="8" y="1140"/>
                        <a:pt x="4" y="1136"/>
                      </a:cubicBezTo>
                      <a:cubicBezTo>
                        <a:pt x="0" y="1132"/>
                        <a:pt x="0" y="1123"/>
                        <a:pt x="8" y="1119"/>
                      </a:cubicBezTo>
                      <a:cubicBezTo>
                        <a:pt x="401" y="789"/>
                        <a:pt x="672" y="385"/>
                        <a:pt x="752" y="13"/>
                      </a:cubicBezTo>
                      <a:cubicBezTo>
                        <a:pt x="752" y="4"/>
                        <a:pt x="761" y="0"/>
                        <a:pt x="765" y="0"/>
                      </a:cubicBezTo>
                      <a:cubicBezTo>
                        <a:pt x="773" y="4"/>
                        <a:pt x="777" y="9"/>
                        <a:pt x="773" y="17"/>
                      </a:cubicBezTo>
                      <a:cubicBezTo>
                        <a:pt x="693" y="397"/>
                        <a:pt x="418" y="806"/>
                        <a:pt x="21" y="1136"/>
                      </a:cubicBezTo>
                      <a:cubicBezTo>
                        <a:pt x="21" y="1140"/>
                        <a:pt x="17" y="1140"/>
                        <a:pt x="13" y="1140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30"/>
                <p:cNvSpPr/>
                <p:nvPr/>
              </p:nvSpPr>
              <p:spPr>
                <a:xfrm>
                  <a:off x="7021721" y="1023262"/>
                  <a:ext cx="914256" cy="37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5" h="1165" extrusionOk="0">
                      <a:moveTo>
                        <a:pt x="947" y="1139"/>
                      </a:moveTo>
                      <a:lnTo>
                        <a:pt x="947" y="1139"/>
                      </a:lnTo>
                      <a:cubicBezTo>
                        <a:pt x="587" y="1139"/>
                        <a:pt x="266" y="1017"/>
                        <a:pt x="9" y="780"/>
                      </a:cubicBezTo>
                      <a:cubicBezTo>
                        <a:pt x="0" y="772"/>
                        <a:pt x="0" y="767"/>
                        <a:pt x="4" y="759"/>
                      </a:cubicBezTo>
                      <a:cubicBezTo>
                        <a:pt x="13" y="755"/>
                        <a:pt x="17" y="755"/>
                        <a:pt x="26" y="759"/>
                      </a:cubicBezTo>
                      <a:cubicBezTo>
                        <a:pt x="338" y="1046"/>
                        <a:pt x="744" y="1164"/>
                        <a:pt x="1200" y="1093"/>
                      </a:cubicBezTo>
                      <a:cubicBezTo>
                        <a:pt x="1825" y="996"/>
                        <a:pt x="2476" y="552"/>
                        <a:pt x="2789" y="8"/>
                      </a:cubicBezTo>
                      <a:cubicBezTo>
                        <a:pt x="2793" y="4"/>
                        <a:pt x="2801" y="0"/>
                        <a:pt x="2806" y="4"/>
                      </a:cubicBezTo>
                      <a:cubicBezTo>
                        <a:pt x="2814" y="8"/>
                        <a:pt x="2814" y="17"/>
                        <a:pt x="2814" y="21"/>
                      </a:cubicBezTo>
                      <a:cubicBezTo>
                        <a:pt x="2497" y="569"/>
                        <a:pt x="1834" y="1021"/>
                        <a:pt x="1204" y="1118"/>
                      </a:cubicBezTo>
                      <a:cubicBezTo>
                        <a:pt x="1115" y="1131"/>
                        <a:pt x="1031" y="1139"/>
                        <a:pt x="947" y="1139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30"/>
                <p:cNvSpPr/>
                <p:nvPr/>
              </p:nvSpPr>
              <p:spPr>
                <a:xfrm>
                  <a:off x="7951740" y="891425"/>
                  <a:ext cx="35825" cy="90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280" extrusionOk="0">
                      <a:moveTo>
                        <a:pt x="12" y="279"/>
                      </a:moveTo>
                      <a:lnTo>
                        <a:pt x="12" y="279"/>
                      </a:lnTo>
                      <a:lnTo>
                        <a:pt x="8" y="279"/>
                      </a:lnTo>
                      <a:cubicBezTo>
                        <a:pt x="4" y="275"/>
                        <a:pt x="0" y="266"/>
                        <a:pt x="4" y="262"/>
                      </a:cubicBezTo>
                      <a:cubicBezTo>
                        <a:pt x="37" y="178"/>
                        <a:pt x="67" y="93"/>
                        <a:pt x="84" y="13"/>
                      </a:cubicBezTo>
                      <a:cubicBezTo>
                        <a:pt x="84" y="4"/>
                        <a:pt x="88" y="0"/>
                        <a:pt x="97" y="0"/>
                      </a:cubicBezTo>
                      <a:cubicBezTo>
                        <a:pt x="105" y="0"/>
                        <a:pt x="110" y="9"/>
                        <a:pt x="105" y="17"/>
                      </a:cubicBezTo>
                      <a:cubicBezTo>
                        <a:pt x="93" y="101"/>
                        <a:pt x="63" y="186"/>
                        <a:pt x="25" y="270"/>
                      </a:cubicBezTo>
                      <a:cubicBezTo>
                        <a:pt x="25" y="275"/>
                        <a:pt x="21" y="279"/>
                        <a:pt x="12" y="279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30"/>
                <p:cNvSpPr/>
                <p:nvPr/>
              </p:nvSpPr>
              <p:spPr>
                <a:xfrm>
                  <a:off x="7090505" y="1229615"/>
                  <a:ext cx="50155" cy="4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24" extrusionOk="0">
                      <a:moveTo>
                        <a:pt x="140" y="123"/>
                      </a:moveTo>
                      <a:lnTo>
                        <a:pt x="140" y="123"/>
                      </a:lnTo>
                      <a:cubicBezTo>
                        <a:pt x="136" y="123"/>
                        <a:pt x="136" y="123"/>
                        <a:pt x="131" y="123"/>
                      </a:cubicBezTo>
                      <a:cubicBezTo>
                        <a:pt x="89" y="93"/>
                        <a:pt x="47" y="60"/>
                        <a:pt x="5" y="22"/>
                      </a:cubicBezTo>
                      <a:cubicBezTo>
                        <a:pt x="0" y="17"/>
                        <a:pt x="0" y="9"/>
                        <a:pt x="5" y="5"/>
                      </a:cubicBezTo>
                      <a:cubicBezTo>
                        <a:pt x="9" y="0"/>
                        <a:pt x="17" y="0"/>
                        <a:pt x="22" y="5"/>
                      </a:cubicBezTo>
                      <a:cubicBezTo>
                        <a:pt x="60" y="39"/>
                        <a:pt x="102" y="72"/>
                        <a:pt x="144" y="102"/>
                      </a:cubicBezTo>
                      <a:cubicBezTo>
                        <a:pt x="152" y="102"/>
                        <a:pt x="152" y="110"/>
                        <a:pt x="148" y="119"/>
                      </a:cubicBezTo>
                      <a:cubicBezTo>
                        <a:pt x="148" y="123"/>
                        <a:pt x="144" y="123"/>
                        <a:pt x="140" y="12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30"/>
                <p:cNvSpPr/>
                <p:nvPr/>
              </p:nvSpPr>
              <p:spPr>
                <a:xfrm>
                  <a:off x="7169320" y="915786"/>
                  <a:ext cx="740863" cy="424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" h="1306" extrusionOk="0">
                      <a:moveTo>
                        <a:pt x="528" y="1271"/>
                      </a:moveTo>
                      <a:lnTo>
                        <a:pt x="528" y="1271"/>
                      </a:lnTo>
                      <a:cubicBezTo>
                        <a:pt x="343" y="1271"/>
                        <a:pt x="169" y="1233"/>
                        <a:pt x="13" y="1157"/>
                      </a:cubicBezTo>
                      <a:cubicBezTo>
                        <a:pt x="5" y="1153"/>
                        <a:pt x="0" y="1144"/>
                        <a:pt x="5" y="1140"/>
                      </a:cubicBezTo>
                      <a:cubicBezTo>
                        <a:pt x="9" y="1132"/>
                        <a:pt x="17" y="1132"/>
                        <a:pt x="21" y="1136"/>
                      </a:cubicBezTo>
                      <a:cubicBezTo>
                        <a:pt x="368" y="1305"/>
                        <a:pt x="807" y="1279"/>
                        <a:pt x="1255" y="1068"/>
                      </a:cubicBezTo>
                      <a:cubicBezTo>
                        <a:pt x="1758" y="831"/>
                        <a:pt x="2159" y="406"/>
                        <a:pt x="2252" y="13"/>
                      </a:cubicBezTo>
                      <a:cubicBezTo>
                        <a:pt x="2252" y="4"/>
                        <a:pt x="2261" y="0"/>
                        <a:pt x="2269" y="0"/>
                      </a:cubicBezTo>
                      <a:cubicBezTo>
                        <a:pt x="2273" y="4"/>
                        <a:pt x="2278" y="9"/>
                        <a:pt x="2278" y="17"/>
                      </a:cubicBezTo>
                      <a:cubicBezTo>
                        <a:pt x="2185" y="418"/>
                        <a:pt x="1775" y="848"/>
                        <a:pt x="1268" y="1089"/>
                      </a:cubicBezTo>
                      <a:cubicBezTo>
                        <a:pt x="1014" y="1211"/>
                        <a:pt x="761" y="1271"/>
                        <a:pt x="528" y="127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30"/>
                <p:cNvSpPr/>
                <p:nvPr/>
              </p:nvSpPr>
              <p:spPr>
                <a:xfrm>
                  <a:off x="7236671" y="722331"/>
                  <a:ext cx="511581" cy="459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16" extrusionOk="0">
                      <a:moveTo>
                        <a:pt x="135" y="1410"/>
                      </a:moveTo>
                      <a:lnTo>
                        <a:pt x="135" y="1410"/>
                      </a:lnTo>
                      <a:cubicBezTo>
                        <a:pt x="756" y="1373"/>
                        <a:pt x="1334" y="993"/>
                        <a:pt x="1529" y="854"/>
                      </a:cubicBezTo>
                      <a:cubicBezTo>
                        <a:pt x="1567" y="824"/>
                        <a:pt x="1575" y="769"/>
                        <a:pt x="1546" y="731"/>
                      </a:cubicBezTo>
                      <a:cubicBezTo>
                        <a:pt x="1432" y="584"/>
                        <a:pt x="1153" y="229"/>
                        <a:pt x="988" y="131"/>
                      </a:cubicBezTo>
                      <a:cubicBezTo>
                        <a:pt x="777" y="0"/>
                        <a:pt x="29" y="364"/>
                        <a:pt x="12" y="659"/>
                      </a:cubicBezTo>
                      <a:cubicBezTo>
                        <a:pt x="0" y="879"/>
                        <a:pt x="29" y="1191"/>
                        <a:pt x="46" y="1335"/>
                      </a:cubicBezTo>
                      <a:cubicBezTo>
                        <a:pt x="50" y="1381"/>
                        <a:pt x="92" y="1415"/>
                        <a:pt x="135" y="141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30"/>
                <p:cNvSpPr/>
                <p:nvPr/>
              </p:nvSpPr>
              <p:spPr>
                <a:xfrm>
                  <a:off x="7255300" y="766753"/>
                  <a:ext cx="272270" cy="14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7" extrusionOk="0">
                      <a:moveTo>
                        <a:pt x="13" y="456"/>
                      </a:moveTo>
                      <a:lnTo>
                        <a:pt x="13" y="456"/>
                      </a:lnTo>
                      <a:cubicBezTo>
                        <a:pt x="9" y="456"/>
                        <a:pt x="5" y="452"/>
                        <a:pt x="0" y="448"/>
                      </a:cubicBezTo>
                      <a:cubicBezTo>
                        <a:pt x="0" y="439"/>
                        <a:pt x="5" y="431"/>
                        <a:pt x="9" y="431"/>
                      </a:cubicBezTo>
                      <a:cubicBezTo>
                        <a:pt x="305" y="350"/>
                        <a:pt x="584" y="207"/>
                        <a:pt x="816" y="8"/>
                      </a:cubicBezTo>
                      <a:cubicBezTo>
                        <a:pt x="820" y="0"/>
                        <a:pt x="829" y="4"/>
                        <a:pt x="833" y="8"/>
                      </a:cubicBezTo>
                      <a:cubicBezTo>
                        <a:pt x="837" y="13"/>
                        <a:pt x="837" y="21"/>
                        <a:pt x="833" y="25"/>
                      </a:cubicBezTo>
                      <a:cubicBezTo>
                        <a:pt x="596" y="228"/>
                        <a:pt x="318" y="376"/>
                        <a:pt x="17" y="456"/>
                      </a:cubicBezTo>
                      <a:lnTo>
                        <a:pt x="13" y="456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3225" y="2433175"/>
            <a:ext cx="4023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872325" y="1317163"/>
            <a:ext cx="1201500" cy="841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13225" y="3368532"/>
            <a:ext cx="40233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559049" y="-553199"/>
            <a:ext cx="3476042" cy="6557923"/>
            <a:chOff x="-559049" y="-553199"/>
            <a:chExt cx="3476042" cy="6557923"/>
          </a:xfrm>
        </p:grpSpPr>
        <p:sp>
          <p:nvSpPr>
            <p:cNvPr id="20" name="Google Shape;20;p3"/>
            <p:cNvSpPr/>
            <p:nvPr/>
          </p:nvSpPr>
          <p:spPr>
            <a:xfrm>
              <a:off x="29155" y="4856100"/>
              <a:ext cx="2887838" cy="1148625"/>
            </a:xfrm>
            <a:custGeom>
              <a:avLst/>
              <a:gdLst/>
              <a:ahLst/>
              <a:cxnLst/>
              <a:rect l="l" t="t" r="r" b="b"/>
              <a:pathLst>
                <a:path w="3126" h="1245" extrusionOk="0">
                  <a:moveTo>
                    <a:pt x="3085" y="1244"/>
                  </a:moveTo>
                  <a:lnTo>
                    <a:pt x="3085" y="1244"/>
                  </a:lnTo>
                  <a:cubicBezTo>
                    <a:pt x="2509" y="396"/>
                    <a:pt x="2509" y="396"/>
                    <a:pt x="2509" y="396"/>
                  </a:cubicBezTo>
                  <a:cubicBezTo>
                    <a:pt x="2466" y="337"/>
                    <a:pt x="2426" y="274"/>
                    <a:pt x="2361" y="225"/>
                  </a:cubicBezTo>
                  <a:cubicBezTo>
                    <a:pt x="2295" y="172"/>
                    <a:pt x="2208" y="142"/>
                    <a:pt x="2134" y="149"/>
                  </a:cubicBezTo>
                  <a:cubicBezTo>
                    <a:pt x="2077" y="152"/>
                    <a:pt x="2029" y="172"/>
                    <a:pt x="1977" y="191"/>
                  </a:cubicBezTo>
                  <a:cubicBezTo>
                    <a:pt x="1937" y="205"/>
                    <a:pt x="1898" y="221"/>
                    <a:pt x="1854" y="231"/>
                  </a:cubicBezTo>
                  <a:cubicBezTo>
                    <a:pt x="1697" y="264"/>
                    <a:pt x="1531" y="214"/>
                    <a:pt x="1374" y="152"/>
                  </a:cubicBezTo>
                  <a:cubicBezTo>
                    <a:pt x="1365" y="149"/>
                    <a:pt x="1365" y="149"/>
                    <a:pt x="1365" y="149"/>
                  </a:cubicBezTo>
                  <a:cubicBezTo>
                    <a:pt x="1225" y="93"/>
                    <a:pt x="1077" y="36"/>
                    <a:pt x="929" y="53"/>
                  </a:cubicBezTo>
                  <a:cubicBezTo>
                    <a:pt x="732" y="73"/>
                    <a:pt x="593" y="211"/>
                    <a:pt x="488" y="347"/>
                  </a:cubicBezTo>
                  <a:cubicBezTo>
                    <a:pt x="318" y="558"/>
                    <a:pt x="169" y="775"/>
                    <a:pt x="39" y="1003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125" y="762"/>
                    <a:pt x="278" y="538"/>
                    <a:pt x="448" y="327"/>
                  </a:cubicBezTo>
                  <a:cubicBezTo>
                    <a:pt x="562" y="188"/>
                    <a:pt x="706" y="40"/>
                    <a:pt x="925" y="17"/>
                  </a:cubicBezTo>
                  <a:cubicBezTo>
                    <a:pt x="1086" y="0"/>
                    <a:pt x="1247" y="63"/>
                    <a:pt x="1387" y="119"/>
                  </a:cubicBezTo>
                  <a:cubicBezTo>
                    <a:pt x="1396" y="122"/>
                    <a:pt x="1396" y="122"/>
                    <a:pt x="1396" y="122"/>
                  </a:cubicBezTo>
                  <a:cubicBezTo>
                    <a:pt x="1544" y="178"/>
                    <a:pt x="1697" y="228"/>
                    <a:pt x="1841" y="198"/>
                  </a:cubicBezTo>
                  <a:cubicBezTo>
                    <a:pt x="1881" y="188"/>
                    <a:pt x="1915" y="175"/>
                    <a:pt x="1955" y="158"/>
                  </a:cubicBezTo>
                  <a:cubicBezTo>
                    <a:pt x="2007" y="139"/>
                    <a:pt x="2064" y="119"/>
                    <a:pt x="2129" y="112"/>
                  </a:cubicBezTo>
                  <a:cubicBezTo>
                    <a:pt x="2221" y="106"/>
                    <a:pt x="2317" y="139"/>
                    <a:pt x="2396" y="198"/>
                  </a:cubicBezTo>
                  <a:cubicBezTo>
                    <a:pt x="2461" y="251"/>
                    <a:pt x="2505" y="317"/>
                    <a:pt x="2549" y="379"/>
                  </a:cubicBezTo>
                  <a:cubicBezTo>
                    <a:pt x="3125" y="1227"/>
                    <a:pt x="3125" y="1227"/>
                    <a:pt x="3125" y="1227"/>
                  </a:cubicBezTo>
                  <a:lnTo>
                    <a:pt x="3085" y="1244"/>
                  </a:ln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559049" y="-553199"/>
              <a:ext cx="2338574" cy="1092701"/>
            </a:xfrm>
            <a:custGeom>
              <a:avLst/>
              <a:gdLst/>
              <a:ahLst/>
              <a:cxnLst/>
              <a:rect l="l" t="t" r="r" b="b"/>
              <a:pathLst>
                <a:path w="5048" h="2359" extrusionOk="0">
                  <a:moveTo>
                    <a:pt x="3026" y="2338"/>
                  </a:moveTo>
                  <a:lnTo>
                    <a:pt x="3026" y="2338"/>
                  </a:lnTo>
                  <a:cubicBezTo>
                    <a:pt x="2759" y="2338"/>
                    <a:pt x="2497" y="2282"/>
                    <a:pt x="2288" y="2173"/>
                  </a:cubicBezTo>
                  <a:cubicBezTo>
                    <a:pt x="2087" y="2067"/>
                    <a:pt x="1934" y="1922"/>
                    <a:pt x="1785" y="1780"/>
                  </a:cubicBezTo>
                  <a:cubicBezTo>
                    <a:pt x="1733" y="1731"/>
                    <a:pt x="1681" y="1678"/>
                    <a:pt x="1624" y="1629"/>
                  </a:cubicBezTo>
                  <a:cubicBezTo>
                    <a:pt x="1200" y="1257"/>
                    <a:pt x="624" y="976"/>
                    <a:pt x="0" y="841"/>
                  </a:cubicBezTo>
                  <a:cubicBezTo>
                    <a:pt x="13" y="808"/>
                    <a:pt x="13" y="808"/>
                    <a:pt x="13" y="808"/>
                  </a:cubicBezTo>
                  <a:cubicBezTo>
                    <a:pt x="646" y="943"/>
                    <a:pt x="1231" y="1227"/>
                    <a:pt x="1659" y="1605"/>
                  </a:cubicBezTo>
                  <a:cubicBezTo>
                    <a:pt x="1716" y="1655"/>
                    <a:pt x="1768" y="1708"/>
                    <a:pt x="1821" y="1757"/>
                  </a:cubicBezTo>
                  <a:cubicBezTo>
                    <a:pt x="1969" y="1899"/>
                    <a:pt x="2117" y="2041"/>
                    <a:pt x="2314" y="2143"/>
                  </a:cubicBezTo>
                  <a:cubicBezTo>
                    <a:pt x="2720" y="2358"/>
                    <a:pt x="3326" y="2358"/>
                    <a:pt x="3781" y="2140"/>
                  </a:cubicBezTo>
                  <a:cubicBezTo>
                    <a:pt x="4200" y="1942"/>
                    <a:pt x="4492" y="1576"/>
                    <a:pt x="4567" y="1164"/>
                  </a:cubicBezTo>
                  <a:cubicBezTo>
                    <a:pt x="4584" y="1069"/>
                    <a:pt x="4588" y="970"/>
                    <a:pt x="4593" y="874"/>
                  </a:cubicBezTo>
                  <a:cubicBezTo>
                    <a:pt x="4601" y="765"/>
                    <a:pt x="4606" y="653"/>
                    <a:pt x="4627" y="544"/>
                  </a:cubicBezTo>
                  <a:cubicBezTo>
                    <a:pt x="4680" y="297"/>
                    <a:pt x="4815" y="102"/>
                    <a:pt x="5021" y="0"/>
                  </a:cubicBezTo>
                  <a:cubicBezTo>
                    <a:pt x="5047" y="30"/>
                    <a:pt x="5047" y="30"/>
                    <a:pt x="5047" y="30"/>
                  </a:cubicBezTo>
                  <a:cubicBezTo>
                    <a:pt x="4855" y="128"/>
                    <a:pt x="4724" y="313"/>
                    <a:pt x="4671" y="551"/>
                  </a:cubicBezTo>
                  <a:cubicBezTo>
                    <a:pt x="4650" y="656"/>
                    <a:pt x="4645" y="769"/>
                    <a:pt x="4641" y="874"/>
                  </a:cubicBezTo>
                  <a:cubicBezTo>
                    <a:pt x="4636" y="970"/>
                    <a:pt x="4627" y="1072"/>
                    <a:pt x="4610" y="1171"/>
                  </a:cubicBezTo>
                  <a:cubicBezTo>
                    <a:pt x="4536" y="1592"/>
                    <a:pt x="4235" y="1965"/>
                    <a:pt x="3807" y="2170"/>
                  </a:cubicBezTo>
                  <a:cubicBezTo>
                    <a:pt x="3571" y="2282"/>
                    <a:pt x="3296" y="2338"/>
                    <a:pt x="3026" y="2338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96616" y="992682"/>
            <a:ext cx="177692" cy="209219"/>
          </a:xfrm>
          <a:custGeom>
            <a:avLst/>
            <a:gdLst/>
            <a:ahLst/>
            <a:cxnLst/>
            <a:rect l="l" t="t" r="r" b="b"/>
            <a:pathLst>
              <a:path w="545" h="645" extrusionOk="0">
                <a:moveTo>
                  <a:pt x="518" y="300"/>
                </a:moveTo>
                <a:lnTo>
                  <a:pt x="518" y="300"/>
                </a:lnTo>
                <a:cubicBezTo>
                  <a:pt x="347" y="300"/>
                  <a:pt x="347" y="300"/>
                  <a:pt x="347" y="300"/>
                </a:cubicBezTo>
                <a:cubicBezTo>
                  <a:pt x="452" y="200"/>
                  <a:pt x="452" y="200"/>
                  <a:pt x="452" y="200"/>
                </a:cubicBezTo>
                <a:cubicBezTo>
                  <a:pt x="465" y="188"/>
                  <a:pt x="465" y="175"/>
                  <a:pt x="452" y="163"/>
                </a:cubicBezTo>
                <a:cubicBezTo>
                  <a:pt x="446" y="150"/>
                  <a:pt x="426" y="150"/>
                  <a:pt x="413" y="163"/>
                </a:cubicBezTo>
                <a:cubicBezTo>
                  <a:pt x="302" y="269"/>
                  <a:pt x="302" y="269"/>
                  <a:pt x="302" y="269"/>
                </a:cubicBezTo>
                <a:cubicBezTo>
                  <a:pt x="302" y="25"/>
                  <a:pt x="302" y="25"/>
                  <a:pt x="302" y="25"/>
                </a:cubicBezTo>
                <a:cubicBezTo>
                  <a:pt x="302" y="13"/>
                  <a:pt x="288" y="0"/>
                  <a:pt x="275" y="0"/>
                </a:cubicBezTo>
                <a:cubicBezTo>
                  <a:pt x="262" y="0"/>
                  <a:pt x="249" y="13"/>
                  <a:pt x="249" y="25"/>
                </a:cubicBezTo>
                <a:cubicBezTo>
                  <a:pt x="249" y="263"/>
                  <a:pt x="249" y="263"/>
                  <a:pt x="249" y="263"/>
                </a:cubicBezTo>
                <a:cubicBezTo>
                  <a:pt x="144" y="163"/>
                  <a:pt x="144" y="163"/>
                  <a:pt x="144" y="163"/>
                </a:cubicBezTo>
                <a:cubicBezTo>
                  <a:pt x="131" y="150"/>
                  <a:pt x="118" y="150"/>
                  <a:pt x="105" y="163"/>
                </a:cubicBezTo>
                <a:cubicBezTo>
                  <a:pt x="98" y="175"/>
                  <a:pt x="98" y="188"/>
                  <a:pt x="105" y="200"/>
                </a:cubicBezTo>
                <a:cubicBezTo>
                  <a:pt x="210" y="300"/>
                  <a:pt x="210" y="300"/>
                  <a:pt x="210" y="300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13" y="300"/>
                  <a:pt x="0" y="306"/>
                  <a:pt x="0" y="325"/>
                </a:cubicBezTo>
                <a:cubicBezTo>
                  <a:pt x="0" y="338"/>
                  <a:pt x="13" y="350"/>
                  <a:pt x="32" y="350"/>
                </a:cubicBezTo>
                <a:cubicBezTo>
                  <a:pt x="223" y="350"/>
                  <a:pt x="223" y="350"/>
                  <a:pt x="223" y="350"/>
                </a:cubicBezTo>
                <a:cubicBezTo>
                  <a:pt x="118" y="450"/>
                  <a:pt x="118" y="450"/>
                  <a:pt x="118" y="450"/>
                </a:cubicBezTo>
                <a:cubicBezTo>
                  <a:pt x="105" y="456"/>
                  <a:pt x="105" y="476"/>
                  <a:pt x="118" y="482"/>
                </a:cubicBezTo>
                <a:cubicBezTo>
                  <a:pt x="124" y="488"/>
                  <a:pt x="131" y="494"/>
                  <a:pt x="137" y="494"/>
                </a:cubicBezTo>
                <a:cubicBezTo>
                  <a:pt x="144" y="494"/>
                  <a:pt x="151" y="488"/>
                  <a:pt x="157" y="482"/>
                </a:cubicBezTo>
                <a:cubicBezTo>
                  <a:pt x="249" y="394"/>
                  <a:pt x="249" y="394"/>
                  <a:pt x="249" y="394"/>
                </a:cubicBezTo>
                <a:cubicBezTo>
                  <a:pt x="249" y="619"/>
                  <a:pt x="249" y="619"/>
                  <a:pt x="249" y="619"/>
                </a:cubicBezTo>
                <a:cubicBezTo>
                  <a:pt x="249" y="632"/>
                  <a:pt x="262" y="644"/>
                  <a:pt x="275" y="644"/>
                </a:cubicBezTo>
                <a:cubicBezTo>
                  <a:pt x="288" y="644"/>
                  <a:pt x="302" y="632"/>
                  <a:pt x="302" y="619"/>
                </a:cubicBezTo>
                <a:cubicBezTo>
                  <a:pt x="302" y="388"/>
                  <a:pt x="302" y="388"/>
                  <a:pt x="302" y="388"/>
                </a:cubicBezTo>
                <a:cubicBezTo>
                  <a:pt x="406" y="482"/>
                  <a:pt x="406" y="482"/>
                  <a:pt x="406" y="482"/>
                </a:cubicBezTo>
                <a:cubicBezTo>
                  <a:pt x="413" y="488"/>
                  <a:pt x="419" y="494"/>
                  <a:pt x="426" y="494"/>
                </a:cubicBezTo>
                <a:cubicBezTo>
                  <a:pt x="433" y="494"/>
                  <a:pt x="439" y="488"/>
                  <a:pt x="446" y="482"/>
                </a:cubicBezTo>
                <a:cubicBezTo>
                  <a:pt x="452" y="476"/>
                  <a:pt x="452" y="456"/>
                  <a:pt x="446" y="450"/>
                </a:cubicBezTo>
                <a:cubicBezTo>
                  <a:pt x="341" y="350"/>
                  <a:pt x="341" y="350"/>
                  <a:pt x="341" y="350"/>
                </a:cubicBezTo>
                <a:cubicBezTo>
                  <a:pt x="518" y="350"/>
                  <a:pt x="518" y="350"/>
                  <a:pt x="518" y="350"/>
                </a:cubicBezTo>
                <a:cubicBezTo>
                  <a:pt x="538" y="350"/>
                  <a:pt x="544" y="338"/>
                  <a:pt x="544" y="325"/>
                </a:cubicBezTo>
                <a:cubicBezTo>
                  <a:pt x="544" y="306"/>
                  <a:pt x="538" y="300"/>
                  <a:pt x="518" y="300"/>
                </a:cubicBezTo>
              </a:path>
            </a:pathLst>
          </a:custGeom>
          <a:solidFill>
            <a:srgbClr val="A38FE2">
              <a:alpha val="3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4971500" y="2375460"/>
            <a:ext cx="26976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1474900" y="2375460"/>
            <a:ext cx="26976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4971500" y="1998488"/>
            <a:ext cx="2697600" cy="4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474900" y="1998488"/>
            <a:ext cx="2697600" cy="4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0" name="Google Shape;60;p5"/>
          <p:cNvGrpSpPr/>
          <p:nvPr/>
        </p:nvGrpSpPr>
        <p:grpSpPr>
          <a:xfrm>
            <a:off x="-2172783" y="-1065742"/>
            <a:ext cx="12405457" cy="6648687"/>
            <a:chOff x="-2172783" y="-1065742"/>
            <a:chExt cx="12405457" cy="6648687"/>
          </a:xfrm>
        </p:grpSpPr>
        <p:sp>
          <p:nvSpPr>
            <p:cNvPr id="61" name="Google Shape;61;p5"/>
            <p:cNvSpPr/>
            <p:nvPr/>
          </p:nvSpPr>
          <p:spPr>
            <a:xfrm>
              <a:off x="-2172783" y="-136320"/>
              <a:ext cx="2892782" cy="1351636"/>
            </a:xfrm>
            <a:custGeom>
              <a:avLst/>
              <a:gdLst/>
              <a:ahLst/>
              <a:cxnLst/>
              <a:rect l="l" t="t" r="r" b="b"/>
              <a:pathLst>
                <a:path w="5048" h="2359" extrusionOk="0">
                  <a:moveTo>
                    <a:pt x="3026" y="2338"/>
                  </a:moveTo>
                  <a:lnTo>
                    <a:pt x="3026" y="2338"/>
                  </a:lnTo>
                  <a:cubicBezTo>
                    <a:pt x="2759" y="2338"/>
                    <a:pt x="2497" y="2282"/>
                    <a:pt x="2288" y="2173"/>
                  </a:cubicBezTo>
                  <a:cubicBezTo>
                    <a:pt x="2087" y="2067"/>
                    <a:pt x="1934" y="1922"/>
                    <a:pt x="1785" y="1780"/>
                  </a:cubicBezTo>
                  <a:cubicBezTo>
                    <a:pt x="1733" y="1731"/>
                    <a:pt x="1681" y="1678"/>
                    <a:pt x="1624" y="1629"/>
                  </a:cubicBezTo>
                  <a:cubicBezTo>
                    <a:pt x="1200" y="1257"/>
                    <a:pt x="624" y="976"/>
                    <a:pt x="0" y="841"/>
                  </a:cubicBezTo>
                  <a:cubicBezTo>
                    <a:pt x="13" y="808"/>
                    <a:pt x="13" y="808"/>
                    <a:pt x="13" y="808"/>
                  </a:cubicBezTo>
                  <a:cubicBezTo>
                    <a:pt x="646" y="943"/>
                    <a:pt x="1231" y="1227"/>
                    <a:pt x="1659" y="1605"/>
                  </a:cubicBezTo>
                  <a:cubicBezTo>
                    <a:pt x="1716" y="1655"/>
                    <a:pt x="1768" y="1708"/>
                    <a:pt x="1821" y="1757"/>
                  </a:cubicBezTo>
                  <a:cubicBezTo>
                    <a:pt x="1969" y="1899"/>
                    <a:pt x="2117" y="2041"/>
                    <a:pt x="2314" y="2143"/>
                  </a:cubicBezTo>
                  <a:cubicBezTo>
                    <a:pt x="2720" y="2358"/>
                    <a:pt x="3326" y="2358"/>
                    <a:pt x="3781" y="2140"/>
                  </a:cubicBezTo>
                  <a:cubicBezTo>
                    <a:pt x="4200" y="1942"/>
                    <a:pt x="4492" y="1576"/>
                    <a:pt x="4567" y="1164"/>
                  </a:cubicBezTo>
                  <a:cubicBezTo>
                    <a:pt x="4584" y="1069"/>
                    <a:pt x="4588" y="970"/>
                    <a:pt x="4593" y="874"/>
                  </a:cubicBezTo>
                  <a:cubicBezTo>
                    <a:pt x="4601" y="765"/>
                    <a:pt x="4606" y="653"/>
                    <a:pt x="4627" y="544"/>
                  </a:cubicBezTo>
                  <a:cubicBezTo>
                    <a:pt x="4680" y="297"/>
                    <a:pt x="4815" y="102"/>
                    <a:pt x="5021" y="0"/>
                  </a:cubicBezTo>
                  <a:cubicBezTo>
                    <a:pt x="5047" y="30"/>
                    <a:pt x="5047" y="30"/>
                    <a:pt x="5047" y="30"/>
                  </a:cubicBezTo>
                  <a:cubicBezTo>
                    <a:pt x="4855" y="128"/>
                    <a:pt x="4724" y="313"/>
                    <a:pt x="4671" y="551"/>
                  </a:cubicBezTo>
                  <a:cubicBezTo>
                    <a:pt x="4650" y="656"/>
                    <a:pt x="4645" y="769"/>
                    <a:pt x="4641" y="874"/>
                  </a:cubicBezTo>
                  <a:cubicBezTo>
                    <a:pt x="4636" y="970"/>
                    <a:pt x="4627" y="1072"/>
                    <a:pt x="4610" y="1171"/>
                  </a:cubicBezTo>
                  <a:cubicBezTo>
                    <a:pt x="4536" y="1592"/>
                    <a:pt x="4235" y="1965"/>
                    <a:pt x="3807" y="2170"/>
                  </a:cubicBezTo>
                  <a:cubicBezTo>
                    <a:pt x="3571" y="2282"/>
                    <a:pt x="3296" y="2338"/>
                    <a:pt x="3026" y="2338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7199997">
              <a:off x="8309144" y="3922898"/>
              <a:ext cx="1930203" cy="1098994"/>
            </a:xfrm>
            <a:custGeom>
              <a:avLst/>
              <a:gdLst/>
              <a:ahLst/>
              <a:cxnLst/>
              <a:rect l="l" t="t" r="r" b="b"/>
              <a:pathLst>
                <a:path w="3367" h="1920" extrusionOk="0">
                  <a:moveTo>
                    <a:pt x="1917" y="1902"/>
                  </a:moveTo>
                  <a:lnTo>
                    <a:pt x="1917" y="1902"/>
                  </a:lnTo>
                  <a:cubicBezTo>
                    <a:pt x="1668" y="1902"/>
                    <a:pt x="1428" y="1836"/>
                    <a:pt x="1253" y="1770"/>
                  </a:cubicBezTo>
                  <a:cubicBezTo>
                    <a:pt x="672" y="1554"/>
                    <a:pt x="218" y="1168"/>
                    <a:pt x="0" y="709"/>
                  </a:cubicBezTo>
                  <a:cubicBezTo>
                    <a:pt x="44" y="696"/>
                    <a:pt x="44" y="696"/>
                    <a:pt x="44" y="696"/>
                  </a:cubicBezTo>
                  <a:cubicBezTo>
                    <a:pt x="258" y="1148"/>
                    <a:pt x="708" y="1527"/>
                    <a:pt x="1270" y="1741"/>
                  </a:cubicBezTo>
                  <a:cubicBezTo>
                    <a:pt x="1511" y="1830"/>
                    <a:pt x="1864" y="1919"/>
                    <a:pt x="2192" y="1836"/>
                  </a:cubicBezTo>
                  <a:cubicBezTo>
                    <a:pt x="2428" y="1777"/>
                    <a:pt x="2641" y="1633"/>
                    <a:pt x="2829" y="1405"/>
                  </a:cubicBezTo>
                  <a:cubicBezTo>
                    <a:pt x="3170" y="990"/>
                    <a:pt x="3318" y="492"/>
                    <a:pt x="3244" y="3"/>
                  </a:cubicBezTo>
                  <a:cubicBezTo>
                    <a:pt x="3288" y="0"/>
                    <a:pt x="3288" y="0"/>
                    <a:pt x="3288" y="0"/>
                  </a:cubicBezTo>
                  <a:cubicBezTo>
                    <a:pt x="3366" y="495"/>
                    <a:pt x="3218" y="999"/>
                    <a:pt x="2868" y="1422"/>
                  </a:cubicBezTo>
                  <a:cubicBezTo>
                    <a:pt x="2672" y="1659"/>
                    <a:pt x="2454" y="1807"/>
                    <a:pt x="2209" y="1869"/>
                  </a:cubicBezTo>
                  <a:cubicBezTo>
                    <a:pt x="2113" y="1892"/>
                    <a:pt x="2013" y="1902"/>
                    <a:pt x="1917" y="1902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900009">
              <a:off x="6724345" y="-834676"/>
              <a:ext cx="1930206" cy="1098995"/>
            </a:xfrm>
            <a:custGeom>
              <a:avLst/>
              <a:gdLst/>
              <a:ahLst/>
              <a:cxnLst/>
              <a:rect l="l" t="t" r="r" b="b"/>
              <a:pathLst>
                <a:path w="3367" h="1920" extrusionOk="0">
                  <a:moveTo>
                    <a:pt x="1917" y="1902"/>
                  </a:moveTo>
                  <a:lnTo>
                    <a:pt x="1917" y="1902"/>
                  </a:lnTo>
                  <a:cubicBezTo>
                    <a:pt x="1668" y="1902"/>
                    <a:pt x="1428" y="1836"/>
                    <a:pt x="1253" y="1770"/>
                  </a:cubicBezTo>
                  <a:cubicBezTo>
                    <a:pt x="672" y="1554"/>
                    <a:pt x="218" y="1168"/>
                    <a:pt x="0" y="709"/>
                  </a:cubicBezTo>
                  <a:cubicBezTo>
                    <a:pt x="44" y="696"/>
                    <a:pt x="44" y="696"/>
                    <a:pt x="44" y="696"/>
                  </a:cubicBezTo>
                  <a:cubicBezTo>
                    <a:pt x="258" y="1148"/>
                    <a:pt x="708" y="1527"/>
                    <a:pt x="1270" y="1741"/>
                  </a:cubicBezTo>
                  <a:cubicBezTo>
                    <a:pt x="1511" y="1830"/>
                    <a:pt x="1864" y="1919"/>
                    <a:pt x="2192" y="1836"/>
                  </a:cubicBezTo>
                  <a:cubicBezTo>
                    <a:pt x="2428" y="1777"/>
                    <a:pt x="2641" y="1633"/>
                    <a:pt x="2829" y="1405"/>
                  </a:cubicBezTo>
                  <a:cubicBezTo>
                    <a:pt x="3170" y="990"/>
                    <a:pt x="3318" y="492"/>
                    <a:pt x="3244" y="3"/>
                  </a:cubicBezTo>
                  <a:cubicBezTo>
                    <a:pt x="3288" y="0"/>
                    <a:pt x="3288" y="0"/>
                    <a:pt x="3288" y="0"/>
                  </a:cubicBezTo>
                  <a:cubicBezTo>
                    <a:pt x="3366" y="495"/>
                    <a:pt x="3218" y="999"/>
                    <a:pt x="2868" y="1422"/>
                  </a:cubicBezTo>
                  <a:cubicBezTo>
                    <a:pt x="2672" y="1659"/>
                    <a:pt x="2454" y="1807"/>
                    <a:pt x="2209" y="1869"/>
                  </a:cubicBezTo>
                  <a:cubicBezTo>
                    <a:pt x="2113" y="1892"/>
                    <a:pt x="2013" y="1902"/>
                    <a:pt x="1917" y="1902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5"/>
          <p:cNvGrpSpPr/>
          <p:nvPr/>
        </p:nvGrpSpPr>
        <p:grpSpPr>
          <a:xfrm>
            <a:off x="180366" y="122891"/>
            <a:ext cx="8761207" cy="4863185"/>
            <a:chOff x="180366" y="122891"/>
            <a:chExt cx="8761207" cy="4863185"/>
          </a:xfrm>
        </p:grpSpPr>
        <p:sp>
          <p:nvSpPr>
            <p:cNvPr id="65" name="Google Shape;65;p5"/>
            <p:cNvSpPr/>
            <p:nvPr/>
          </p:nvSpPr>
          <p:spPr>
            <a:xfrm>
              <a:off x="180366" y="3848382"/>
              <a:ext cx="177692" cy="209219"/>
            </a:xfrm>
            <a:custGeom>
              <a:avLst/>
              <a:gdLst/>
              <a:ahLst/>
              <a:cxnLst/>
              <a:rect l="l" t="t" r="r" b="b"/>
              <a:pathLst>
                <a:path w="545" h="645" extrusionOk="0">
                  <a:moveTo>
                    <a:pt x="518" y="300"/>
                  </a:moveTo>
                  <a:lnTo>
                    <a:pt x="518" y="300"/>
                  </a:lnTo>
                  <a:cubicBezTo>
                    <a:pt x="347" y="300"/>
                    <a:pt x="347" y="300"/>
                    <a:pt x="347" y="300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5"/>
                    <a:pt x="452" y="163"/>
                  </a:cubicBezTo>
                  <a:cubicBezTo>
                    <a:pt x="446" y="150"/>
                    <a:pt x="426" y="150"/>
                    <a:pt x="413" y="163"/>
                  </a:cubicBezTo>
                  <a:cubicBezTo>
                    <a:pt x="302" y="269"/>
                    <a:pt x="302" y="269"/>
                    <a:pt x="302" y="269"/>
                  </a:cubicBezTo>
                  <a:cubicBezTo>
                    <a:pt x="302" y="25"/>
                    <a:pt x="302" y="25"/>
                    <a:pt x="302" y="25"/>
                  </a:cubicBezTo>
                  <a:cubicBezTo>
                    <a:pt x="302" y="13"/>
                    <a:pt x="288" y="0"/>
                    <a:pt x="275" y="0"/>
                  </a:cubicBezTo>
                  <a:cubicBezTo>
                    <a:pt x="262" y="0"/>
                    <a:pt x="249" y="13"/>
                    <a:pt x="249" y="25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0"/>
                    <a:pt x="118" y="150"/>
                    <a:pt x="105" y="163"/>
                  </a:cubicBezTo>
                  <a:cubicBezTo>
                    <a:pt x="98" y="175"/>
                    <a:pt x="98" y="188"/>
                    <a:pt x="105" y="200"/>
                  </a:cubicBezTo>
                  <a:cubicBezTo>
                    <a:pt x="210" y="300"/>
                    <a:pt x="210" y="300"/>
                    <a:pt x="210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13" y="300"/>
                    <a:pt x="0" y="306"/>
                    <a:pt x="0" y="325"/>
                  </a:cubicBezTo>
                  <a:cubicBezTo>
                    <a:pt x="0" y="338"/>
                    <a:pt x="13" y="350"/>
                    <a:pt x="32" y="350"/>
                  </a:cubicBezTo>
                  <a:cubicBezTo>
                    <a:pt x="223" y="350"/>
                    <a:pt x="223" y="350"/>
                    <a:pt x="223" y="350"/>
                  </a:cubicBezTo>
                  <a:cubicBezTo>
                    <a:pt x="118" y="450"/>
                    <a:pt x="118" y="450"/>
                    <a:pt x="118" y="450"/>
                  </a:cubicBezTo>
                  <a:cubicBezTo>
                    <a:pt x="105" y="456"/>
                    <a:pt x="105" y="476"/>
                    <a:pt x="118" y="482"/>
                  </a:cubicBezTo>
                  <a:cubicBezTo>
                    <a:pt x="124" y="488"/>
                    <a:pt x="131" y="494"/>
                    <a:pt x="137" y="494"/>
                  </a:cubicBezTo>
                  <a:cubicBezTo>
                    <a:pt x="144" y="494"/>
                    <a:pt x="151" y="488"/>
                    <a:pt x="157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19"/>
                    <a:pt x="249" y="619"/>
                    <a:pt x="249" y="619"/>
                  </a:cubicBezTo>
                  <a:cubicBezTo>
                    <a:pt x="249" y="632"/>
                    <a:pt x="262" y="644"/>
                    <a:pt x="275" y="644"/>
                  </a:cubicBezTo>
                  <a:cubicBezTo>
                    <a:pt x="288" y="644"/>
                    <a:pt x="302" y="632"/>
                    <a:pt x="302" y="619"/>
                  </a:cubicBezTo>
                  <a:cubicBezTo>
                    <a:pt x="302" y="388"/>
                    <a:pt x="302" y="388"/>
                    <a:pt x="302" y="388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13" y="488"/>
                    <a:pt x="419" y="494"/>
                    <a:pt x="426" y="494"/>
                  </a:cubicBezTo>
                  <a:cubicBezTo>
                    <a:pt x="433" y="494"/>
                    <a:pt x="439" y="488"/>
                    <a:pt x="446" y="482"/>
                  </a:cubicBezTo>
                  <a:cubicBezTo>
                    <a:pt x="452" y="476"/>
                    <a:pt x="452" y="456"/>
                    <a:pt x="446" y="450"/>
                  </a:cubicBezTo>
                  <a:cubicBezTo>
                    <a:pt x="341" y="350"/>
                    <a:pt x="341" y="350"/>
                    <a:pt x="341" y="350"/>
                  </a:cubicBezTo>
                  <a:cubicBezTo>
                    <a:pt x="518" y="350"/>
                    <a:pt x="518" y="350"/>
                    <a:pt x="518" y="350"/>
                  </a:cubicBezTo>
                  <a:cubicBezTo>
                    <a:pt x="538" y="350"/>
                    <a:pt x="544" y="338"/>
                    <a:pt x="544" y="325"/>
                  </a:cubicBezTo>
                  <a:cubicBezTo>
                    <a:pt x="544" y="306"/>
                    <a:pt x="538" y="300"/>
                    <a:pt x="518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763881" y="3361855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616549" y="4776858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5"/>
                  </a:moveTo>
                  <a:lnTo>
                    <a:pt x="518" y="295"/>
                  </a:lnTo>
                  <a:cubicBezTo>
                    <a:pt x="347" y="295"/>
                    <a:pt x="347" y="295"/>
                    <a:pt x="347" y="295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1"/>
                    <a:pt x="420" y="151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6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1"/>
                    <a:pt x="111" y="151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5"/>
                    <a:pt x="209" y="295"/>
                    <a:pt x="209" y="295"/>
                  </a:cubicBezTo>
                  <a:cubicBezTo>
                    <a:pt x="26" y="295"/>
                    <a:pt x="26" y="295"/>
                    <a:pt x="26" y="295"/>
                  </a:cubicBezTo>
                  <a:cubicBezTo>
                    <a:pt x="13" y="295"/>
                    <a:pt x="0" y="307"/>
                    <a:pt x="0" y="319"/>
                  </a:cubicBezTo>
                  <a:cubicBezTo>
                    <a:pt x="0" y="339"/>
                    <a:pt x="13" y="345"/>
                    <a:pt x="26" y="345"/>
                  </a:cubicBezTo>
                  <a:cubicBezTo>
                    <a:pt x="216" y="345"/>
                    <a:pt x="216" y="345"/>
                    <a:pt x="216" y="345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69"/>
                    <a:pt x="111" y="482"/>
                  </a:cubicBezTo>
                  <a:cubicBezTo>
                    <a:pt x="118" y="489"/>
                    <a:pt x="125" y="489"/>
                    <a:pt x="131" y="489"/>
                  </a:cubicBezTo>
                  <a:cubicBezTo>
                    <a:pt x="138" y="489"/>
                    <a:pt x="144" y="489"/>
                    <a:pt x="151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20"/>
                    <a:pt x="242" y="620"/>
                    <a:pt x="242" y="620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20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9"/>
                    <a:pt x="413" y="489"/>
                    <a:pt x="420" y="489"/>
                  </a:cubicBezTo>
                  <a:cubicBezTo>
                    <a:pt x="426" y="489"/>
                    <a:pt x="432" y="489"/>
                    <a:pt x="439" y="482"/>
                  </a:cubicBezTo>
                  <a:cubicBezTo>
                    <a:pt x="452" y="469"/>
                    <a:pt x="452" y="457"/>
                    <a:pt x="439" y="445"/>
                  </a:cubicBezTo>
                  <a:cubicBezTo>
                    <a:pt x="334" y="345"/>
                    <a:pt x="334" y="345"/>
                    <a:pt x="334" y="345"/>
                  </a:cubicBezTo>
                  <a:cubicBezTo>
                    <a:pt x="518" y="345"/>
                    <a:pt x="518" y="345"/>
                    <a:pt x="518" y="345"/>
                  </a:cubicBezTo>
                  <a:cubicBezTo>
                    <a:pt x="531" y="345"/>
                    <a:pt x="544" y="339"/>
                    <a:pt x="544" y="319"/>
                  </a:cubicBezTo>
                  <a:cubicBezTo>
                    <a:pt x="544" y="307"/>
                    <a:pt x="531" y="295"/>
                    <a:pt x="518" y="295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498820" y="12289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4"/>
                  </a:moveTo>
                  <a:lnTo>
                    <a:pt x="518" y="294"/>
                  </a:lnTo>
                  <a:cubicBezTo>
                    <a:pt x="347" y="294"/>
                    <a:pt x="347" y="294"/>
                    <a:pt x="347" y="294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0"/>
                    <a:pt x="426" y="150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5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0"/>
                    <a:pt x="111" y="150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4"/>
                    <a:pt x="209" y="294"/>
                    <a:pt x="209" y="294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13" y="294"/>
                    <a:pt x="0" y="307"/>
                    <a:pt x="0" y="319"/>
                  </a:cubicBezTo>
                  <a:cubicBezTo>
                    <a:pt x="0" y="338"/>
                    <a:pt x="13" y="344"/>
                    <a:pt x="26" y="344"/>
                  </a:cubicBezTo>
                  <a:cubicBezTo>
                    <a:pt x="216" y="344"/>
                    <a:pt x="216" y="344"/>
                    <a:pt x="216" y="344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76"/>
                    <a:pt x="111" y="482"/>
                  </a:cubicBezTo>
                  <a:cubicBezTo>
                    <a:pt x="118" y="488"/>
                    <a:pt x="125" y="488"/>
                    <a:pt x="131" y="488"/>
                  </a:cubicBezTo>
                  <a:cubicBezTo>
                    <a:pt x="138" y="488"/>
                    <a:pt x="144" y="488"/>
                    <a:pt x="150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19"/>
                    <a:pt x="242" y="619"/>
                    <a:pt x="242" y="619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19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8"/>
                    <a:pt x="413" y="488"/>
                    <a:pt x="420" y="488"/>
                  </a:cubicBezTo>
                  <a:cubicBezTo>
                    <a:pt x="426" y="488"/>
                    <a:pt x="432" y="488"/>
                    <a:pt x="439" y="482"/>
                  </a:cubicBezTo>
                  <a:cubicBezTo>
                    <a:pt x="452" y="476"/>
                    <a:pt x="452" y="457"/>
                    <a:pt x="439" y="445"/>
                  </a:cubicBezTo>
                  <a:cubicBezTo>
                    <a:pt x="334" y="344"/>
                    <a:pt x="334" y="344"/>
                    <a:pt x="334" y="344"/>
                  </a:cubicBezTo>
                  <a:cubicBezTo>
                    <a:pt x="518" y="344"/>
                    <a:pt x="518" y="344"/>
                    <a:pt x="518" y="344"/>
                  </a:cubicBezTo>
                  <a:cubicBezTo>
                    <a:pt x="531" y="344"/>
                    <a:pt x="544" y="338"/>
                    <a:pt x="544" y="319"/>
                  </a:cubicBezTo>
                  <a:cubicBezTo>
                    <a:pt x="544" y="307"/>
                    <a:pt x="531" y="294"/>
                    <a:pt x="518" y="294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428496" y="474353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7" y="301"/>
                  </a:moveTo>
                  <a:lnTo>
                    <a:pt x="517" y="301"/>
                  </a:lnTo>
                  <a:cubicBezTo>
                    <a:pt x="347" y="301"/>
                    <a:pt x="347" y="301"/>
                    <a:pt x="347" y="301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6"/>
                    <a:pt x="452" y="163"/>
                  </a:cubicBezTo>
                  <a:cubicBezTo>
                    <a:pt x="439" y="151"/>
                    <a:pt x="426" y="151"/>
                    <a:pt x="413" y="163"/>
                  </a:cubicBezTo>
                  <a:cubicBezTo>
                    <a:pt x="301" y="269"/>
                    <a:pt x="301" y="269"/>
                    <a:pt x="301" y="269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1" y="13"/>
                    <a:pt x="288" y="0"/>
                    <a:pt x="275" y="0"/>
                  </a:cubicBezTo>
                  <a:cubicBezTo>
                    <a:pt x="255" y="0"/>
                    <a:pt x="249" y="13"/>
                    <a:pt x="249" y="26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1"/>
                    <a:pt x="118" y="151"/>
                    <a:pt x="104" y="163"/>
                  </a:cubicBezTo>
                  <a:cubicBezTo>
                    <a:pt x="91" y="176"/>
                    <a:pt x="91" y="188"/>
                    <a:pt x="104" y="200"/>
                  </a:cubicBezTo>
                  <a:cubicBezTo>
                    <a:pt x="210" y="301"/>
                    <a:pt x="210" y="301"/>
                    <a:pt x="210" y="301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13" y="301"/>
                    <a:pt x="0" y="307"/>
                    <a:pt x="0" y="326"/>
                  </a:cubicBezTo>
                  <a:cubicBezTo>
                    <a:pt x="0" y="338"/>
                    <a:pt x="13" y="351"/>
                    <a:pt x="26" y="351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04" y="457"/>
                    <a:pt x="104" y="476"/>
                    <a:pt x="118" y="482"/>
                  </a:cubicBezTo>
                  <a:cubicBezTo>
                    <a:pt x="118" y="488"/>
                    <a:pt x="124" y="495"/>
                    <a:pt x="131" y="495"/>
                  </a:cubicBezTo>
                  <a:cubicBezTo>
                    <a:pt x="137" y="495"/>
                    <a:pt x="150" y="488"/>
                    <a:pt x="150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20"/>
                    <a:pt x="249" y="620"/>
                    <a:pt x="249" y="620"/>
                  </a:cubicBezTo>
                  <a:cubicBezTo>
                    <a:pt x="249" y="632"/>
                    <a:pt x="255" y="645"/>
                    <a:pt x="275" y="645"/>
                  </a:cubicBezTo>
                  <a:cubicBezTo>
                    <a:pt x="288" y="645"/>
                    <a:pt x="301" y="632"/>
                    <a:pt x="301" y="620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06" y="488"/>
                    <a:pt x="419" y="495"/>
                    <a:pt x="426" y="495"/>
                  </a:cubicBezTo>
                  <a:cubicBezTo>
                    <a:pt x="432" y="495"/>
                    <a:pt x="439" y="488"/>
                    <a:pt x="439" y="482"/>
                  </a:cubicBezTo>
                  <a:cubicBezTo>
                    <a:pt x="452" y="476"/>
                    <a:pt x="452" y="457"/>
                    <a:pt x="439" y="451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517" y="351"/>
                    <a:pt x="517" y="351"/>
                    <a:pt x="517" y="351"/>
                  </a:cubicBezTo>
                  <a:cubicBezTo>
                    <a:pt x="530" y="351"/>
                    <a:pt x="544" y="338"/>
                    <a:pt x="544" y="326"/>
                  </a:cubicBezTo>
                  <a:cubicBezTo>
                    <a:pt x="544" y="307"/>
                    <a:pt x="530" y="301"/>
                    <a:pt x="517" y="30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711470" y="128954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4"/>
                  </a:moveTo>
                  <a:lnTo>
                    <a:pt x="518" y="294"/>
                  </a:lnTo>
                  <a:cubicBezTo>
                    <a:pt x="347" y="294"/>
                    <a:pt x="347" y="294"/>
                    <a:pt x="347" y="294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0"/>
                    <a:pt x="426" y="150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5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0"/>
                    <a:pt x="111" y="150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4"/>
                    <a:pt x="209" y="294"/>
                    <a:pt x="209" y="294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13" y="294"/>
                    <a:pt x="0" y="307"/>
                    <a:pt x="0" y="319"/>
                  </a:cubicBezTo>
                  <a:cubicBezTo>
                    <a:pt x="0" y="338"/>
                    <a:pt x="13" y="344"/>
                    <a:pt x="26" y="344"/>
                  </a:cubicBezTo>
                  <a:cubicBezTo>
                    <a:pt x="216" y="344"/>
                    <a:pt x="216" y="344"/>
                    <a:pt x="216" y="344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76"/>
                    <a:pt x="111" y="482"/>
                  </a:cubicBezTo>
                  <a:cubicBezTo>
                    <a:pt x="118" y="488"/>
                    <a:pt x="125" y="488"/>
                    <a:pt x="131" y="488"/>
                  </a:cubicBezTo>
                  <a:cubicBezTo>
                    <a:pt x="138" y="488"/>
                    <a:pt x="144" y="488"/>
                    <a:pt x="150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19"/>
                    <a:pt x="242" y="619"/>
                    <a:pt x="242" y="619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19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8"/>
                    <a:pt x="413" y="488"/>
                    <a:pt x="420" y="488"/>
                  </a:cubicBezTo>
                  <a:cubicBezTo>
                    <a:pt x="426" y="488"/>
                    <a:pt x="432" y="488"/>
                    <a:pt x="439" y="482"/>
                  </a:cubicBezTo>
                  <a:cubicBezTo>
                    <a:pt x="452" y="476"/>
                    <a:pt x="452" y="457"/>
                    <a:pt x="439" y="445"/>
                  </a:cubicBezTo>
                  <a:cubicBezTo>
                    <a:pt x="334" y="344"/>
                    <a:pt x="334" y="344"/>
                    <a:pt x="334" y="344"/>
                  </a:cubicBezTo>
                  <a:cubicBezTo>
                    <a:pt x="518" y="344"/>
                    <a:pt x="518" y="344"/>
                    <a:pt x="518" y="344"/>
                  </a:cubicBezTo>
                  <a:cubicBezTo>
                    <a:pt x="531" y="344"/>
                    <a:pt x="544" y="338"/>
                    <a:pt x="544" y="319"/>
                  </a:cubicBezTo>
                  <a:cubicBezTo>
                    <a:pt x="544" y="307"/>
                    <a:pt x="531" y="294"/>
                    <a:pt x="518" y="294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-358795" y="382577"/>
            <a:ext cx="9440127" cy="4436728"/>
            <a:chOff x="-358795" y="382577"/>
            <a:chExt cx="9440127" cy="4436728"/>
          </a:xfrm>
        </p:grpSpPr>
        <p:grpSp>
          <p:nvGrpSpPr>
            <p:cNvPr id="72" name="Google Shape;72;p5"/>
            <p:cNvGrpSpPr/>
            <p:nvPr/>
          </p:nvGrpSpPr>
          <p:grpSpPr>
            <a:xfrm rot="1800044">
              <a:off x="-201650" y="573239"/>
              <a:ext cx="1003081" cy="897349"/>
              <a:chOff x="1852874" y="705309"/>
              <a:chExt cx="1003103" cy="897369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2005609" y="705309"/>
                <a:ext cx="776218" cy="897369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2645" extrusionOk="0">
                    <a:moveTo>
                      <a:pt x="2230" y="1422"/>
                    </a:moveTo>
                    <a:lnTo>
                      <a:pt x="2230" y="1422"/>
                    </a:lnTo>
                    <a:cubicBezTo>
                      <a:pt x="2138" y="1195"/>
                      <a:pt x="1881" y="1095"/>
                      <a:pt x="1608" y="990"/>
                    </a:cubicBezTo>
                    <a:cubicBezTo>
                      <a:pt x="1331" y="886"/>
                      <a:pt x="1050" y="776"/>
                      <a:pt x="899" y="537"/>
                    </a:cubicBezTo>
                    <a:cubicBezTo>
                      <a:pt x="920" y="512"/>
                      <a:pt x="928" y="479"/>
                      <a:pt x="924" y="441"/>
                    </a:cubicBezTo>
                    <a:cubicBezTo>
                      <a:pt x="911" y="386"/>
                      <a:pt x="865" y="344"/>
                      <a:pt x="811" y="344"/>
                    </a:cubicBezTo>
                    <a:cubicBezTo>
                      <a:pt x="794" y="344"/>
                      <a:pt x="777" y="348"/>
                      <a:pt x="764" y="352"/>
                    </a:cubicBezTo>
                    <a:cubicBezTo>
                      <a:pt x="748" y="361"/>
                      <a:pt x="748" y="361"/>
                      <a:pt x="748" y="361"/>
                    </a:cubicBezTo>
                    <a:cubicBezTo>
                      <a:pt x="710" y="222"/>
                      <a:pt x="639" y="88"/>
                      <a:pt x="618" y="50"/>
                    </a:cubicBezTo>
                    <a:cubicBezTo>
                      <a:pt x="601" y="21"/>
                      <a:pt x="567" y="0"/>
                      <a:pt x="533" y="0"/>
                    </a:cubicBezTo>
                    <a:cubicBezTo>
                      <a:pt x="521" y="0"/>
                      <a:pt x="508" y="4"/>
                      <a:pt x="496" y="8"/>
                    </a:cubicBezTo>
                    <a:cubicBezTo>
                      <a:pt x="265" y="101"/>
                      <a:pt x="265" y="101"/>
                      <a:pt x="265" y="101"/>
                    </a:cubicBezTo>
                    <a:cubicBezTo>
                      <a:pt x="219" y="122"/>
                      <a:pt x="198" y="172"/>
                      <a:pt x="210" y="218"/>
                    </a:cubicBezTo>
                    <a:cubicBezTo>
                      <a:pt x="252" y="369"/>
                      <a:pt x="311" y="483"/>
                      <a:pt x="332" y="529"/>
                    </a:cubicBezTo>
                    <a:cubicBezTo>
                      <a:pt x="324" y="533"/>
                      <a:pt x="324" y="533"/>
                      <a:pt x="324" y="533"/>
                    </a:cubicBezTo>
                    <a:cubicBezTo>
                      <a:pt x="273" y="554"/>
                      <a:pt x="244" y="609"/>
                      <a:pt x="252" y="663"/>
                    </a:cubicBezTo>
                    <a:cubicBezTo>
                      <a:pt x="261" y="710"/>
                      <a:pt x="298" y="747"/>
                      <a:pt x="340" y="756"/>
                    </a:cubicBezTo>
                    <a:cubicBezTo>
                      <a:pt x="429" y="1057"/>
                      <a:pt x="311" y="1321"/>
                      <a:pt x="198" y="1581"/>
                    </a:cubicBezTo>
                    <a:cubicBezTo>
                      <a:pt x="97" y="1817"/>
                      <a:pt x="0" y="2035"/>
                      <a:pt x="88" y="2241"/>
                    </a:cubicBezTo>
                    <a:cubicBezTo>
                      <a:pt x="156" y="2396"/>
                      <a:pt x="315" y="2514"/>
                      <a:pt x="592" y="2610"/>
                    </a:cubicBezTo>
                    <a:cubicBezTo>
                      <a:pt x="651" y="2631"/>
                      <a:pt x="710" y="2644"/>
                      <a:pt x="773" y="2644"/>
                    </a:cubicBezTo>
                    <a:cubicBezTo>
                      <a:pt x="844" y="2644"/>
                      <a:pt x="911" y="2631"/>
                      <a:pt x="974" y="2601"/>
                    </a:cubicBezTo>
                    <a:cubicBezTo>
                      <a:pt x="1873" y="2241"/>
                      <a:pt x="1873" y="2241"/>
                      <a:pt x="1873" y="2241"/>
                    </a:cubicBezTo>
                    <a:cubicBezTo>
                      <a:pt x="1994" y="2190"/>
                      <a:pt x="2095" y="2098"/>
                      <a:pt x="2154" y="1976"/>
                    </a:cubicBezTo>
                    <a:cubicBezTo>
                      <a:pt x="2263" y="1750"/>
                      <a:pt x="2289" y="1569"/>
                      <a:pt x="2230" y="142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1852874" y="877095"/>
                <a:ext cx="1003103" cy="68640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2112" extrusionOk="0">
                    <a:moveTo>
                      <a:pt x="904" y="181"/>
                    </a:moveTo>
                    <a:lnTo>
                      <a:pt x="904" y="181"/>
                    </a:lnTo>
                    <a:cubicBezTo>
                      <a:pt x="1280" y="0"/>
                      <a:pt x="1280" y="0"/>
                      <a:pt x="1280" y="0"/>
                    </a:cubicBezTo>
                    <a:cubicBezTo>
                      <a:pt x="1614" y="801"/>
                      <a:pt x="3084" y="469"/>
                      <a:pt x="2598" y="1481"/>
                    </a:cubicBezTo>
                    <a:cubicBezTo>
                      <a:pt x="2548" y="1583"/>
                      <a:pt x="2463" y="1659"/>
                      <a:pt x="2357" y="1701"/>
                    </a:cubicBezTo>
                    <a:cubicBezTo>
                      <a:pt x="1457" y="2069"/>
                      <a:pt x="1457" y="2069"/>
                      <a:pt x="1457" y="2069"/>
                    </a:cubicBezTo>
                    <a:cubicBezTo>
                      <a:pt x="1352" y="2111"/>
                      <a:pt x="1238" y="2111"/>
                      <a:pt x="1132" y="2077"/>
                    </a:cubicBezTo>
                    <a:cubicBezTo>
                      <a:pt x="0" y="1676"/>
                      <a:pt x="1242" y="1038"/>
                      <a:pt x="904" y="18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2410313" y="1057654"/>
                <a:ext cx="124671" cy="4872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4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3" y="54"/>
                      <a:pt x="250" y="105"/>
                      <a:pt x="381" y="147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2242651" y="1342822"/>
                <a:ext cx="428467" cy="189157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580" extrusionOk="0">
                    <a:moveTo>
                      <a:pt x="0" y="579"/>
                    </a:moveTo>
                    <a:lnTo>
                      <a:pt x="0" y="579"/>
                    </a:lnTo>
                    <a:cubicBezTo>
                      <a:pt x="448" y="410"/>
                      <a:pt x="891" y="216"/>
                      <a:pt x="1318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2265579" y="947312"/>
                <a:ext cx="374015" cy="434199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33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" y="174"/>
                      <a:pt x="177" y="321"/>
                      <a:pt x="329" y="418"/>
                    </a:cubicBezTo>
                    <a:cubicBezTo>
                      <a:pt x="422" y="477"/>
                      <a:pt x="528" y="515"/>
                      <a:pt x="625" y="570"/>
                    </a:cubicBezTo>
                    <a:cubicBezTo>
                      <a:pt x="764" y="646"/>
                      <a:pt x="895" y="751"/>
                      <a:pt x="988" y="882"/>
                    </a:cubicBezTo>
                    <a:cubicBezTo>
                      <a:pt x="1085" y="1013"/>
                      <a:pt x="1145" y="1170"/>
                      <a:pt x="1149" y="1334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2235487" y="971674"/>
                <a:ext cx="192023" cy="50155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542" extrusionOk="0">
                    <a:moveTo>
                      <a:pt x="591" y="1541"/>
                    </a:moveTo>
                    <a:lnTo>
                      <a:pt x="591" y="1541"/>
                    </a:lnTo>
                    <a:cubicBezTo>
                      <a:pt x="350" y="1047"/>
                      <a:pt x="152" y="531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5"/>
            <p:cNvGrpSpPr/>
            <p:nvPr/>
          </p:nvGrpSpPr>
          <p:grpSpPr>
            <a:xfrm>
              <a:off x="8369427" y="4022145"/>
              <a:ext cx="711905" cy="797161"/>
              <a:chOff x="6021477" y="727670"/>
              <a:chExt cx="711905" cy="797161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6021477" y="727670"/>
                <a:ext cx="711905" cy="797161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2350" extrusionOk="0">
                    <a:moveTo>
                      <a:pt x="2087" y="1808"/>
                    </a:moveTo>
                    <a:lnTo>
                      <a:pt x="2087" y="1808"/>
                    </a:lnTo>
                    <a:cubicBezTo>
                      <a:pt x="1965" y="1275"/>
                      <a:pt x="2019" y="881"/>
                      <a:pt x="2053" y="646"/>
                    </a:cubicBezTo>
                    <a:cubicBezTo>
                      <a:pt x="2061" y="571"/>
                      <a:pt x="2070" y="512"/>
                      <a:pt x="2070" y="466"/>
                    </a:cubicBezTo>
                    <a:cubicBezTo>
                      <a:pt x="2074" y="390"/>
                      <a:pt x="2078" y="214"/>
                      <a:pt x="1965" y="100"/>
                    </a:cubicBezTo>
                    <a:cubicBezTo>
                      <a:pt x="1902" y="33"/>
                      <a:pt x="1805" y="0"/>
                      <a:pt x="1687" y="0"/>
                    </a:cubicBezTo>
                    <a:cubicBezTo>
                      <a:pt x="1629" y="0"/>
                      <a:pt x="1562" y="8"/>
                      <a:pt x="1490" y="25"/>
                    </a:cubicBezTo>
                    <a:cubicBezTo>
                      <a:pt x="1457" y="33"/>
                      <a:pt x="1436" y="59"/>
                      <a:pt x="1427" y="92"/>
                    </a:cubicBezTo>
                    <a:cubicBezTo>
                      <a:pt x="1423" y="109"/>
                      <a:pt x="1415" y="159"/>
                      <a:pt x="1398" y="239"/>
                    </a:cubicBezTo>
                    <a:cubicBezTo>
                      <a:pt x="1394" y="235"/>
                      <a:pt x="1394" y="235"/>
                      <a:pt x="1390" y="231"/>
                    </a:cubicBezTo>
                    <a:cubicBezTo>
                      <a:pt x="1326" y="163"/>
                      <a:pt x="1234" y="130"/>
                      <a:pt x="1117" y="130"/>
                    </a:cubicBezTo>
                    <a:cubicBezTo>
                      <a:pt x="1058" y="130"/>
                      <a:pt x="991" y="142"/>
                      <a:pt x="919" y="155"/>
                    </a:cubicBezTo>
                    <a:cubicBezTo>
                      <a:pt x="898" y="163"/>
                      <a:pt x="877" y="176"/>
                      <a:pt x="865" y="197"/>
                    </a:cubicBezTo>
                    <a:cubicBezTo>
                      <a:pt x="860" y="201"/>
                      <a:pt x="856" y="210"/>
                      <a:pt x="856" y="218"/>
                    </a:cubicBezTo>
                    <a:cubicBezTo>
                      <a:pt x="856" y="222"/>
                      <a:pt x="856" y="222"/>
                      <a:pt x="856" y="222"/>
                    </a:cubicBezTo>
                    <a:cubicBezTo>
                      <a:pt x="844" y="273"/>
                      <a:pt x="604" y="1456"/>
                      <a:pt x="474" y="1745"/>
                    </a:cubicBezTo>
                    <a:cubicBezTo>
                      <a:pt x="466" y="1766"/>
                      <a:pt x="457" y="1774"/>
                      <a:pt x="457" y="1779"/>
                    </a:cubicBezTo>
                    <a:cubicBezTo>
                      <a:pt x="432" y="1804"/>
                      <a:pt x="382" y="1825"/>
                      <a:pt x="327" y="1850"/>
                    </a:cubicBezTo>
                    <a:cubicBezTo>
                      <a:pt x="256" y="1884"/>
                      <a:pt x="168" y="1921"/>
                      <a:pt x="105" y="1984"/>
                    </a:cubicBezTo>
                    <a:cubicBezTo>
                      <a:pt x="25" y="2064"/>
                      <a:pt x="0" y="2165"/>
                      <a:pt x="25" y="2287"/>
                    </a:cubicBezTo>
                    <a:cubicBezTo>
                      <a:pt x="33" y="2324"/>
                      <a:pt x="71" y="2349"/>
                      <a:pt x="109" y="2349"/>
                    </a:cubicBezTo>
                    <a:cubicBezTo>
                      <a:pt x="113" y="2349"/>
                      <a:pt x="122" y="2349"/>
                      <a:pt x="126" y="2349"/>
                    </a:cubicBezTo>
                    <a:cubicBezTo>
                      <a:pt x="701" y="2215"/>
                      <a:pt x="701" y="2215"/>
                      <a:pt x="701" y="2215"/>
                    </a:cubicBezTo>
                    <a:cubicBezTo>
                      <a:pt x="764" y="2198"/>
                      <a:pt x="764" y="2198"/>
                      <a:pt x="764" y="2198"/>
                    </a:cubicBezTo>
                    <a:cubicBezTo>
                      <a:pt x="1041" y="2135"/>
                      <a:pt x="1041" y="2135"/>
                      <a:pt x="1041" y="2135"/>
                    </a:cubicBezTo>
                    <a:cubicBezTo>
                      <a:pt x="1419" y="2047"/>
                      <a:pt x="1419" y="2047"/>
                      <a:pt x="1419" y="2047"/>
                    </a:cubicBezTo>
                    <a:cubicBezTo>
                      <a:pt x="1452" y="2039"/>
                      <a:pt x="1452" y="2039"/>
                      <a:pt x="1452" y="2039"/>
                    </a:cubicBezTo>
                    <a:cubicBezTo>
                      <a:pt x="1612" y="2001"/>
                      <a:pt x="1612" y="2001"/>
                      <a:pt x="1612" y="2001"/>
                    </a:cubicBezTo>
                    <a:cubicBezTo>
                      <a:pt x="1738" y="1972"/>
                      <a:pt x="1763" y="1800"/>
                      <a:pt x="1772" y="1447"/>
                    </a:cubicBezTo>
                    <a:cubicBezTo>
                      <a:pt x="1801" y="1577"/>
                      <a:pt x="1830" y="1720"/>
                      <a:pt x="1856" y="1859"/>
                    </a:cubicBezTo>
                    <a:cubicBezTo>
                      <a:pt x="1860" y="1880"/>
                      <a:pt x="1872" y="1901"/>
                      <a:pt x="1893" y="1913"/>
                    </a:cubicBezTo>
                    <a:cubicBezTo>
                      <a:pt x="1906" y="1921"/>
                      <a:pt x="1923" y="1925"/>
                      <a:pt x="1939" y="1925"/>
                    </a:cubicBezTo>
                    <a:cubicBezTo>
                      <a:pt x="1944" y="1925"/>
                      <a:pt x="1952" y="1925"/>
                      <a:pt x="1956" y="1921"/>
                    </a:cubicBezTo>
                    <a:cubicBezTo>
                      <a:pt x="2024" y="1909"/>
                      <a:pt x="2024" y="1909"/>
                      <a:pt x="2024" y="1909"/>
                    </a:cubicBezTo>
                    <a:cubicBezTo>
                      <a:pt x="2070" y="1896"/>
                      <a:pt x="2099" y="1850"/>
                      <a:pt x="2087" y="180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" name="Google Shape;81;p5"/>
              <p:cNvGrpSpPr/>
              <p:nvPr/>
            </p:nvGrpSpPr>
            <p:grpSpPr>
              <a:xfrm>
                <a:off x="6044412" y="740959"/>
                <a:ext cx="643417" cy="743727"/>
                <a:chOff x="6044412" y="740959"/>
                <a:chExt cx="643417" cy="743727"/>
              </a:xfrm>
            </p:grpSpPr>
            <p:sp>
              <p:nvSpPr>
                <p:cNvPr id="82" name="Google Shape;82;p5"/>
                <p:cNvSpPr/>
                <p:nvPr/>
              </p:nvSpPr>
              <p:spPr>
                <a:xfrm>
                  <a:off x="6044412" y="785383"/>
                  <a:ext cx="455696" cy="69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2150" extrusionOk="0">
                      <a:moveTo>
                        <a:pt x="1386" y="468"/>
                      </a:moveTo>
                      <a:lnTo>
                        <a:pt x="1386" y="468"/>
                      </a:lnTo>
                      <a:cubicBezTo>
                        <a:pt x="1377" y="667"/>
                        <a:pt x="1242" y="1135"/>
                        <a:pt x="1403" y="1841"/>
                      </a:cubicBezTo>
                      <a:cubicBezTo>
                        <a:pt x="1335" y="1857"/>
                        <a:pt x="1335" y="1857"/>
                        <a:pt x="1335" y="1857"/>
                      </a:cubicBezTo>
                      <a:cubicBezTo>
                        <a:pt x="1335" y="1857"/>
                        <a:pt x="1170" y="970"/>
                        <a:pt x="1111" y="983"/>
                      </a:cubicBezTo>
                      <a:cubicBezTo>
                        <a:pt x="1052" y="1000"/>
                        <a:pt x="1141" y="1899"/>
                        <a:pt x="989" y="1938"/>
                      </a:cubicBezTo>
                      <a:cubicBezTo>
                        <a:pt x="72" y="2149"/>
                        <a:pt x="72" y="2149"/>
                        <a:pt x="72" y="2149"/>
                      </a:cubicBezTo>
                      <a:cubicBezTo>
                        <a:pt x="0" y="1853"/>
                        <a:pt x="363" y="1832"/>
                        <a:pt x="481" y="1718"/>
                      </a:cubicBezTo>
                      <a:cubicBezTo>
                        <a:pt x="494" y="1710"/>
                        <a:pt x="507" y="1689"/>
                        <a:pt x="520" y="1659"/>
                      </a:cubicBezTo>
                      <a:cubicBezTo>
                        <a:pt x="651" y="1355"/>
                        <a:pt x="900" y="131"/>
                        <a:pt x="904" y="110"/>
                      </a:cubicBezTo>
                      <a:lnTo>
                        <a:pt x="904" y="110"/>
                      </a:lnTo>
                      <a:cubicBezTo>
                        <a:pt x="1386" y="0"/>
                        <a:pt x="1390" y="316"/>
                        <a:pt x="1386" y="468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>
                  <a:off x="6212073" y="821207"/>
                  <a:ext cx="226414" cy="502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1550" extrusionOk="0">
                      <a:moveTo>
                        <a:pt x="0" y="1549"/>
                      </a:moveTo>
                      <a:lnTo>
                        <a:pt x="0" y="1549"/>
                      </a:lnTo>
                      <a:cubicBezTo>
                        <a:pt x="131" y="1245"/>
                        <a:pt x="380" y="21"/>
                        <a:pt x="384" y="0"/>
                      </a:cubicBezTo>
                      <a:lnTo>
                        <a:pt x="384" y="0"/>
                      </a:lnTo>
                      <a:cubicBezTo>
                        <a:pt x="697" y="173"/>
                        <a:pt x="270" y="1540"/>
                        <a:pt x="0" y="1549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4" name="Google Shape;84;p5"/>
                <p:cNvCxnSpPr/>
                <p:nvPr/>
              </p:nvCxnSpPr>
              <p:spPr>
                <a:xfrm rot="10800000" flipH="1">
                  <a:off x="6083102" y="1418696"/>
                  <a:ext cx="170700" cy="402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5"/>
                <p:cNvCxnSpPr/>
                <p:nvPr/>
              </p:nvCxnSpPr>
              <p:spPr>
                <a:xfrm rot="10800000" flipH="1">
                  <a:off x="6272259" y="1401572"/>
                  <a:ext cx="55800" cy="129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rgbClr val="37294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86" name="Google Shape;86;p5"/>
                <p:cNvSpPr/>
                <p:nvPr/>
              </p:nvSpPr>
              <p:spPr>
                <a:xfrm>
                  <a:off x="6232135" y="740959"/>
                  <a:ext cx="455694" cy="69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" h="2150" extrusionOk="0">
                      <a:moveTo>
                        <a:pt x="1381" y="468"/>
                      </a:moveTo>
                      <a:lnTo>
                        <a:pt x="1381" y="468"/>
                      </a:lnTo>
                      <a:cubicBezTo>
                        <a:pt x="1377" y="671"/>
                        <a:pt x="1238" y="1135"/>
                        <a:pt x="1402" y="1840"/>
                      </a:cubicBezTo>
                      <a:cubicBezTo>
                        <a:pt x="1335" y="1857"/>
                        <a:pt x="1335" y="1857"/>
                        <a:pt x="1335" y="1857"/>
                      </a:cubicBezTo>
                      <a:cubicBezTo>
                        <a:pt x="1335" y="1857"/>
                        <a:pt x="1166" y="971"/>
                        <a:pt x="1107" y="988"/>
                      </a:cubicBezTo>
                      <a:cubicBezTo>
                        <a:pt x="1048" y="1001"/>
                        <a:pt x="1136" y="1903"/>
                        <a:pt x="988" y="1938"/>
                      </a:cubicBezTo>
                      <a:cubicBezTo>
                        <a:pt x="67" y="2149"/>
                        <a:pt x="67" y="2149"/>
                        <a:pt x="67" y="2149"/>
                      </a:cubicBezTo>
                      <a:cubicBezTo>
                        <a:pt x="0" y="1853"/>
                        <a:pt x="363" y="1832"/>
                        <a:pt x="481" y="1718"/>
                      </a:cubicBezTo>
                      <a:cubicBezTo>
                        <a:pt x="490" y="1709"/>
                        <a:pt x="502" y="1688"/>
                        <a:pt x="515" y="1659"/>
                      </a:cubicBezTo>
                      <a:cubicBezTo>
                        <a:pt x="650" y="1354"/>
                        <a:pt x="899" y="130"/>
                        <a:pt x="904" y="109"/>
                      </a:cubicBezTo>
                      <a:lnTo>
                        <a:pt x="904" y="109"/>
                      </a:lnTo>
                      <a:cubicBezTo>
                        <a:pt x="1381" y="0"/>
                        <a:pt x="1385" y="316"/>
                        <a:pt x="1381" y="468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5"/>
                <p:cNvSpPr/>
                <p:nvPr/>
              </p:nvSpPr>
              <p:spPr>
                <a:xfrm>
                  <a:off x="6399797" y="776785"/>
                  <a:ext cx="226414" cy="504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1551" extrusionOk="0">
                      <a:moveTo>
                        <a:pt x="0" y="1550"/>
                      </a:moveTo>
                      <a:lnTo>
                        <a:pt x="0" y="1550"/>
                      </a:lnTo>
                      <a:cubicBezTo>
                        <a:pt x="135" y="1245"/>
                        <a:pt x="384" y="21"/>
                        <a:pt x="389" y="0"/>
                      </a:cubicBezTo>
                      <a:lnTo>
                        <a:pt x="389" y="0"/>
                      </a:lnTo>
                      <a:cubicBezTo>
                        <a:pt x="697" y="178"/>
                        <a:pt x="270" y="1541"/>
                        <a:pt x="0" y="1550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8" name="Google Shape;88;p5"/>
                <p:cNvCxnSpPr/>
                <p:nvPr/>
              </p:nvCxnSpPr>
              <p:spPr>
                <a:xfrm rot="10800000" flipH="1">
                  <a:off x="6270826" y="1375772"/>
                  <a:ext cx="168900" cy="38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5"/>
                <p:cNvCxnSpPr/>
                <p:nvPr/>
              </p:nvCxnSpPr>
              <p:spPr>
                <a:xfrm rot="10800000" flipH="1">
                  <a:off x="6472879" y="1358716"/>
                  <a:ext cx="43200" cy="99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0" name="Google Shape;90;p5"/>
          <p:cNvGrpSpPr/>
          <p:nvPr/>
        </p:nvGrpSpPr>
        <p:grpSpPr>
          <a:xfrm>
            <a:off x="-179603" y="-102600"/>
            <a:ext cx="9670307" cy="5284243"/>
            <a:chOff x="-179603" y="-102600"/>
            <a:chExt cx="9670307" cy="5284243"/>
          </a:xfrm>
        </p:grpSpPr>
        <p:sp>
          <p:nvSpPr>
            <p:cNvPr id="91" name="Google Shape;91;p5"/>
            <p:cNvSpPr/>
            <p:nvPr/>
          </p:nvSpPr>
          <p:spPr>
            <a:xfrm>
              <a:off x="8613705" y="-102600"/>
              <a:ext cx="876998" cy="832580"/>
            </a:xfrm>
            <a:custGeom>
              <a:avLst/>
              <a:gdLst/>
              <a:ahLst/>
              <a:cxnLst/>
              <a:rect l="l" t="t" r="r" b="b"/>
              <a:pathLst>
                <a:path w="2698" h="2562" extrusionOk="0">
                  <a:moveTo>
                    <a:pt x="692" y="1761"/>
                  </a:moveTo>
                  <a:lnTo>
                    <a:pt x="692" y="1761"/>
                  </a:lnTo>
                  <a:cubicBezTo>
                    <a:pt x="907" y="1662"/>
                    <a:pt x="1070" y="1476"/>
                    <a:pt x="1152" y="1253"/>
                  </a:cubicBezTo>
                  <a:cubicBezTo>
                    <a:pt x="1234" y="1197"/>
                    <a:pt x="1316" y="1128"/>
                    <a:pt x="1379" y="1048"/>
                  </a:cubicBezTo>
                  <a:cubicBezTo>
                    <a:pt x="1341" y="1271"/>
                    <a:pt x="1266" y="1482"/>
                    <a:pt x="1158" y="1681"/>
                  </a:cubicBezTo>
                  <a:cubicBezTo>
                    <a:pt x="938" y="1681"/>
                    <a:pt x="717" y="1767"/>
                    <a:pt x="553" y="1916"/>
                  </a:cubicBezTo>
                  <a:cubicBezTo>
                    <a:pt x="383" y="2059"/>
                    <a:pt x="263" y="2270"/>
                    <a:pt x="232" y="2493"/>
                  </a:cubicBezTo>
                  <a:cubicBezTo>
                    <a:pt x="465" y="2561"/>
                    <a:pt x="730" y="2487"/>
                    <a:pt x="907" y="2325"/>
                  </a:cubicBezTo>
                  <a:cubicBezTo>
                    <a:pt x="1083" y="2164"/>
                    <a:pt x="1177" y="1922"/>
                    <a:pt x="1171" y="1687"/>
                  </a:cubicBezTo>
                  <a:cubicBezTo>
                    <a:pt x="1266" y="1507"/>
                    <a:pt x="1341" y="1321"/>
                    <a:pt x="1385" y="1116"/>
                  </a:cubicBezTo>
                  <a:cubicBezTo>
                    <a:pt x="1411" y="1011"/>
                    <a:pt x="1424" y="905"/>
                    <a:pt x="1430" y="800"/>
                  </a:cubicBezTo>
                  <a:cubicBezTo>
                    <a:pt x="1505" y="1035"/>
                    <a:pt x="1612" y="1259"/>
                    <a:pt x="1758" y="1463"/>
                  </a:cubicBezTo>
                  <a:cubicBezTo>
                    <a:pt x="1758" y="1699"/>
                    <a:pt x="1846" y="1941"/>
                    <a:pt x="2022" y="2096"/>
                  </a:cubicBezTo>
                  <a:cubicBezTo>
                    <a:pt x="2199" y="2264"/>
                    <a:pt x="2464" y="2331"/>
                    <a:pt x="2697" y="2264"/>
                  </a:cubicBezTo>
                  <a:cubicBezTo>
                    <a:pt x="2672" y="2046"/>
                    <a:pt x="2552" y="1836"/>
                    <a:pt x="2376" y="1687"/>
                  </a:cubicBezTo>
                  <a:cubicBezTo>
                    <a:pt x="2212" y="1544"/>
                    <a:pt x="1991" y="1457"/>
                    <a:pt x="1770" y="1457"/>
                  </a:cubicBezTo>
                  <a:cubicBezTo>
                    <a:pt x="1619" y="1240"/>
                    <a:pt x="1505" y="1004"/>
                    <a:pt x="1436" y="756"/>
                  </a:cubicBezTo>
                  <a:lnTo>
                    <a:pt x="1436" y="756"/>
                  </a:lnTo>
                  <a:cubicBezTo>
                    <a:pt x="1448" y="496"/>
                    <a:pt x="1411" y="242"/>
                    <a:pt x="1329" y="6"/>
                  </a:cubicBezTo>
                  <a:cubicBezTo>
                    <a:pt x="1329" y="0"/>
                    <a:pt x="1329" y="0"/>
                    <a:pt x="1322" y="0"/>
                  </a:cubicBezTo>
                  <a:lnTo>
                    <a:pt x="1322" y="0"/>
                  </a:lnTo>
                  <a:cubicBezTo>
                    <a:pt x="1316" y="0"/>
                    <a:pt x="1316" y="6"/>
                    <a:pt x="1316" y="12"/>
                  </a:cubicBezTo>
                  <a:cubicBezTo>
                    <a:pt x="1424" y="335"/>
                    <a:pt x="1442" y="682"/>
                    <a:pt x="1385" y="1017"/>
                  </a:cubicBezTo>
                  <a:cubicBezTo>
                    <a:pt x="1316" y="1097"/>
                    <a:pt x="1241" y="1172"/>
                    <a:pt x="1152" y="1234"/>
                  </a:cubicBezTo>
                  <a:cubicBezTo>
                    <a:pt x="938" y="1160"/>
                    <a:pt x="704" y="1172"/>
                    <a:pt x="490" y="1259"/>
                  </a:cubicBezTo>
                  <a:cubicBezTo>
                    <a:pt x="282" y="1340"/>
                    <a:pt x="100" y="1500"/>
                    <a:pt x="0" y="1705"/>
                  </a:cubicBezTo>
                  <a:cubicBezTo>
                    <a:pt x="194" y="1841"/>
                    <a:pt x="471" y="1854"/>
                    <a:pt x="692" y="176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 rot="6300004">
              <a:off x="-74712" y="4250431"/>
              <a:ext cx="822545" cy="848342"/>
            </a:xfrm>
            <a:custGeom>
              <a:avLst/>
              <a:gdLst/>
              <a:ahLst/>
              <a:cxnLst/>
              <a:rect l="l" t="t" r="r" b="b"/>
              <a:pathLst>
                <a:path w="2529" h="2611" extrusionOk="0">
                  <a:moveTo>
                    <a:pt x="1884" y="849"/>
                  </a:moveTo>
                  <a:lnTo>
                    <a:pt x="1884" y="849"/>
                  </a:lnTo>
                  <a:cubicBezTo>
                    <a:pt x="1777" y="1060"/>
                    <a:pt x="1771" y="1308"/>
                    <a:pt x="1853" y="1525"/>
                  </a:cubicBezTo>
                  <a:cubicBezTo>
                    <a:pt x="1821" y="1624"/>
                    <a:pt x="1808" y="1730"/>
                    <a:pt x="1802" y="1829"/>
                  </a:cubicBezTo>
                  <a:cubicBezTo>
                    <a:pt x="1695" y="1631"/>
                    <a:pt x="1620" y="1420"/>
                    <a:pt x="1575" y="1203"/>
                  </a:cubicBezTo>
                  <a:cubicBezTo>
                    <a:pt x="1745" y="1060"/>
                    <a:pt x="1859" y="862"/>
                    <a:pt x="1897" y="645"/>
                  </a:cubicBezTo>
                  <a:cubicBezTo>
                    <a:pt x="1935" y="421"/>
                    <a:pt x="1891" y="186"/>
                    <a:pt x="1771" y="0"/>
                  </a:cubicBezTo>
                  <a:cubicBezTo>
                    <a:pt x="1544" y="87"/>
                    <a:pt x="1386" y="310"/>
                    <a:pt x="1354" y="546"/>
                  </a:cubicBezTo>
                  <a:cubicBezTo>
                    <a:pt x="1323" y="781"/>
                    <a:pt x="1405" y="1023"/>
                    <a:pt x="1557" y="1209"/>
                  </a:cubicBezTo>
                  <a:cubicBezTo>
                    <a:pt x="1594" y="1401"/>
                    <a:pt x="1664" y="1593"/>
                    <a:pt x="1758" y="1780"/>
                  </a:cubicBezTo>
                  <a:cubicBezTo>
                    <a:pt x="1808" y="1873"/>
                    <a:pt x="1865" y="1966"/>
                    <a:pt x="1928" y="2053"/>
                  </a:cubicBezTo>
                  <a:cubicBezTo>
                    <a:pt x="1721" y="1916"/>
                    <a:pt x="1487" y="1811"/>
                    <a:pt x="1247" y="1742"/>
                  </a:cubicBezTo>
                  <a:cubicBezTo>
                    <a:pt x="1096" y="1557"/>
                    <a:pt x="876" y="1426"/>
                    <a:pt x="631" y="1414"/>
                  </a:cubicBezTo>
                  <a:cubicBezTo>
                    <a:pt x="391" y="1395"/>
                    <a:pt x="139" y="1507"/>
                    <a:pt x="0" y="1699"/>
                  </a:cubicBezTo>
                  <a:cubicBezTo>
                    <a:pt x="170" y="1854"/>
                    <a:pt x="397" y="1941"/>
                    <a:pt x="624" y="1953"/>
                  </a:cubicBezTo>
                  <a:cubicBezTo>
                    <a:pt x="844" y="1960"/>
                    <a:pt x="1064" y="1891"/>
                    <a:pt x="1241" y="1755"/>
                  </a:cubicBezTo>
                  <a:cubicBezTo>
                    <a:pt x="1494" y="1829"/>
                    <a:pt x="1733" y="1941"/>
                    <a:pt x="1948" y="2089"/>
                  </a:cubicBezTo>
                  <a:cubicBezTo>
                    <a:pt x="1954" y="2089"/>
                    <a:pt x="1954" y="2089"/>
                    <a:pt x="1954" y="2089"/>
                  </a:cubicBezTo>
                  <a:cubicBezTo>
                    <a:pt x="2105" y="2301"/>
                    <a:pt x="2294" y="2474"/>
                    <a:pt x="2509" y="2610"/>
                  </a:cubicBezTo>
                  <a:cubicBezTo>
                    <a:pt x="2515" y="2610"/>
                    <a:pt x="2521" y="2610"/>
                    <a:pt x="2521" y="2610"/>
                  </a:cubicBezTo>
                  <a:lnTo>
                    <a:pt x="2521" y="2604"/>
                  </a:lnTo>
                  <a:cubicBezTo>
                    <a:pt x="2528" y="2604"/>
                    <a:pt x="2521" y="2598"/>
                    <a:pt x="2521" y="2598"/>
                  </a:cubicBezTo>
                  <a:cubicBezTo>
                    <a:pt x="2231" y="2412"/>
                    <a:pt x="1992" y="2152"/>
                    <a:pt x="1821" y="1854"/>
                  </a:cubicBezTo>
                  <a:cubicBezTo>
                    <a:pt x="1821" y="1755"/>
                    <a:pt x="1834" y="1649"/>
                    <a:pt x="1859" y="1544"/>
                  </a:cubicBezTo>
                  <a:cubicBezTo>
                    <a:pt x="2074" y="1470"/>
                    <a:pt x="2250" y="1314"/>
                    <a:pt x="2357" y="1116"/>
                  </a:cubicBezTo>
                  <a:cubicBezTo>
                    <a:pt x="2471" y="918"/>
                    <a:pt x="2509" y="682"/>
                    <a:pt x="2458" y="465"/>
                  </a:cubicBezTo>
                  <a:cubicBezTo>
                    <a:pt x="2219" y="484"/>
                    <a:pt x="1992" y="639"/>
                    <a:pt x="1884" y="849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subTitle" idx="1"/>
          </p:nvPr>
        </p:nvSpPr>
        <p:spPr>
          <a:xfrm>
            <a:off x="2596450" y="1263375"/>
            <a:ext cx="3951000" cy="12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 rot="10800000" flipH="1">
            <a:off x="-1848308" y="-1021617"/>
            <a:ext cx="11819307" cy="6740737"/>
            <a:chOff x="-2863608" y="-1021617"/>
            <a:chExt cx="11819307" cy="6740737"/>
          </a:xfrm>
        </p:grpSpPr>
        <p:sp>
          <p:nvSpPr>
            <p:cNvPr id="113" name="Google Shape;113;p7"/>
            <p:cNvSpPr/>
            <p:nvPr/>
          </p:nvSpPr>
          <p:spPr>
            <a:xfrm>
              <a:off x="-2863608" y="-617795"/>
              <a:ext cx="2892782" cy="1351636"/>
            </a:xfrm>
            <a:custGeom>
              <a:avLst/>
              <a:gdLst/>
              <a:ahLst/>
              <a:cxnLst/>
              <a:rect l="l" t="t" r="r" b="b"/>
              <a:pathLst>
                <a:path w="5048" h="2359" extrusionOk="0">
                  <a:moveTo>
                    <a:pt x="3026" y="2338"/>
                  </a:moveTo>
                  <a:lnTo>
                    <a:pt x="3026" y="2338"/>
                  </a:lnTo>
                  <a:cubicBezTo>
                    <a:pt x="2759" y="2338"/>
                    <a:pt x="2497" y="2282"/>
                    <a:pt x="2288" y="2173"/>
                  </a:cubicBezTo>
                  <a:cubicBezTo>
                    <a:pt x="2087" y="2067"/>
                    <a:pt x="1934" y="1922"/>
                    <a:pt x="1785" y="1780"/>
                  </a:cubicBezTo>
                  <a:cubicBezTo>
                    <a:pt x="1733" y="1731"/>
                    <a:pt x="1681" y="1678"/>
                    <a:pt x="1624" y="1629"/>
                  </a:cubicBezTo>
                  <a:cubicBezTo>
                    <a:pt x="1200" y="1257"/>
                    <a:pt x="624" y="976"/>
                    <a:pt x="0" y="841"/>
                  </a:cubicBezTo>
                  <a:cubicBezTo>
                    <a:pt x="13" y="808"/>
                    <a:pt x="13" y="808"/>
                    <a:pt x="13" y="808"/>
                  </a:cubicBezTo>
                  <a:cubicBezTo>
                    <a:pt x="646" y="943"/>
                    <a:pt x="1231" y="1227"/>
                    <a:pt x="1659" y="1605"/>
                  </a:cubicBezTo>
                  <a:cubicBezTo>
                    <a:pt x="1716" y="1655"/>
                    <a:pt x="1768" y="1708"/>
                    <a:pt x="1821" y="1757"/>
                  </a:cubicBezTo>
                  <a:cubicBezTo>
                    <a:pt x="1969" y="1899"/>
                    <a:pt x="2117" y="2041"/>
                    <a:pt x="2314" y="2143"/>
                  </a:cubicBezTo>
                  <a:cubicBezTo>
                    <a:pt x="2720" y="2358"/>
                    <a:pt x="3326" y="2358"/>
                    <a:pt x="3781" y="2140"/>
                  </a:cubicBezTo>
                  <a:cubicBezTo>
                    <a:pt x="4200" y="1942"/>
                    <a:pt x="4492" y="1576"/>
                    <a:pt x="4567" y="1164"/>
                  </a:cubicBezTo>
                  <a:cubicBezTo>
                    <a:pt x="4584" y="1069"/>
                    <a:pt x="4588" y="970"/>
                    <a:pt x="4593" y="874"/>
                  </a:cubicBezTo>
                  <a:cubicBezTo>
                    <a:pt x="4601" y="765"/>
                    <a:pt x="4606" y="653"/>
                    <a:pt x="4627" y="544"/>
                  </a:cubicBezTo>
                  <a:cubicBezTo>
                    <a:pt x="4680" y="297"/>
                    <a:pt x="4815" y="102"/>
                    <a:pt x="5021" y="0"/>
                  </a:cubicBezTo>
                  <a:cubicBezTo>
                    <a:pt x="5047" y="30"/>
                    <a:pt x="5047" y="30"/>
                    <a:pt x="5047" y="30"/>
                  </a:cubicBezTo>
                  <a:cubicBezTo>
                    <a:pt x="4855" y="128"/>
                    <a:pt x="4724" y="313"/>
                    <a:pt x="4671" y="551"/>
                  </a:cubicBezTo>
                  <a:cubicBezTo>
                    <a:pt x="4650" y="656"/>
                    <a:pt x="4645" y="769"/>
                    <a:pt x="4641" y="874"/>
                  </a:cubicBezTo>
                  <a:cubicBezTo>
                    <a:pt x="4636" y="970"/>
                    <a:pt x="4627" y="1072"/>
                    <a:pt x="4610" y="1171"/>
                  </a:cubicBezTo>
                  <a:cubicBezTo>
                    <a:pt x="4536" y="1592"/>
                    <a:pt x="4235" y="1965"/>
                    <a:pt x="3807" y="2170"/>
                  </a:cubicBezTo>
                  <a:cubicBezTo>
                    <a:pt x="3571" y="2282"/>
                    <a:pt x="3296" y="2338"/>
                    <a:pt x="3026" y="2338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 rot="7199997">
              <a:off x="7032169" y="4059073"/>
              <a:ext cx="1930203" cy="1098994"/>
            </a:xfrm>
            <a:custGeom>
              <a:avLst/>
              <a:gdLst/>
              <a:ahLst/>
              <a:cxnLst/>
              <a:rect l="l" t="t" r="r" b="b"/>
              <a:pathLst>
                <a:path w="3367" h="1920" extrusionOk="0">
                  <a:moveTo>
                    <a:pt x="1917" y="1902"/>
                  </a:moveTo>
                  <a:lnTo>
                    <a:pt x="1917" y="1902"/>
                  </a:lnTo>
                  <a:cubicBezTo>
                    <a:pt x="1668" y="1902"/>
                    <a:pt x="1428" y="1836"/>
                    <a:pt x="1253" y="1770"/>
                  </a:cubicBezTo>
                  <a:cubicBezTo>
                    <a:pt x="672" y="1554"/>
                    <a:pt x="218" y="1168"/>
                    <a:pt x="0" y="709"/>
                  </a:cubicBezTo>
                  <a:cubicBezTo>
                    <a:pt x="44" y="696"/>
                    <a:pt x="44" y="696"/>
                    <a:pt x="44" y="696"/>
                  </a:cubicBezTo>
                  <a:cubicBezTo>
                    <a:pt x="258" y="1148"/>
                    <a:pt x="708" y="1527"/>
                    <a:pt x="1270" y="1741"/>
                  </a:cubicBezTo>
                  <a:cubicBezTo>
                    <a:pt x="1511" y="1830"/>
                    <a:pt x="1864" y="1919"/>
                    <a:pt x="2192" y="1836"/>
                  </a:cubicBezTo>
                  <a:cubicBezTo>
                    <a:pt x="2428" y="1777"/>
                    <a:pt x="2641" y="1633"/>
                    <a:pt x="2829" y="1405"/>
                  </a:cubicBezTo>
                  <a:cubicBezTo>
                    <a:pt x="3170" y="990"/>
                    <a:pt x="3318" y="492"/>
                    <a:pt x="3244" y="3"/>
                  </a:cubicBezTo>
                  <a:cubicBezTo>
                    <a:pt x="3288" y="0"/>
                    <a:pt x="3288" y="0"/>
                    <a:pt x="3288" y="0"/>
                  </a:cubicBezTo>
                  <a:cubicBezTo>
                    <a:pt x="3366" y="495"/>
                    <a:pt x="3218" y="999"/>
                    <a:pt x="2868" y="1422"/>
                  </a:cubicBezTo>
                  <a:cubicBezTo>
                    <a:pt x="2672" y="1659"/>
                    <a:pt x="2454" y="1807"/>
                    <a:pt x="2209" y="1869"/>
                  </a:cubicBezTo>
                  <a:cubicBezTo>
                    <a:pt x="2113" y="1892"/>
                    <a:pt x="2013" y="1902"/>
                    <a:pt x="1917" y="1902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900009">
              <a:off x="5307120" y="-790551"/>
              <a:ext cx="1930206" cy="1098995"/>
            </a:xfrm>
            <a:custGeom>
              <a:avLst/>
              <a:gdLst/>
              <a:ahLst/>
              <a:cxnLst/>
              <a:rect l="l" t="t" r="r" b="b"/>
              <a:pathLst>
                <a:path w="3367" h="1920" extrusionOk="0">
                  <a:moveTo>
                    <a:pt x="1917" y="1902"/>
                  </a:moveTo>
                  <a:lnTo>
                    <a:pt x="1917" y="1902"/>
                  </a:lnTo>
                  <a:cubicBezTo>
                    <a:pt x="1668" y="1902"/>
                    <a:pt x="1428" y="1836"/>
                    <a:pt x="1253" y="1770"/>
                  </a:cubicBezTo>
                  <a:cubicBezTo>
                    <a:pt x="672" y="1554"/>
                    <a:pt x="218" y="1168"/>
                    <a:pt x="0" y="709"/>
                  </a:cubicBezTo>
                  <a:cubicBezTo>
                    <a:pt x="44" y="696"/>
                    <a:pt x="44" y="696"/>
                    <a:pt x="44" y="696"/>
                  </a:cubicBezTo>
                  <a:cubicBezTo>
                    <a:pt x="258" y="1148"/>
                    <a:pt x="708" y="1527"/>
                    <a:pt x="1270" y="1741"/>
                  </a:cubicBezTo>
                  <a:cubicBezTo>
                    <a:pt x="1511" y="1830"/>
                    <a:pt x="1864" y="1919"/>
                    <a:pt x="2192" y="1836"/>
                  </a:cubicBezTo>
                  <a:cubicBezTo>
                    <a:pt x="2428" y="1777"/>
                    <a:pt x="2641" y="1633"/>
                    <a:pt x="2829" y="1405"/>
                  </a:cubicBezTo>
                  <a:cubicBezTo>
                    <a:pt x="3170" y="990"/>
                    <a:pt x="3318" y="492"/>
                    <a:pt x="3244" y="3"/>
                  </a:cubicBezTo>
                  <a:cubicBezTo>
                    <a:pt x="3288" y="0"/>
                    <a:pt x="3288" y="0"/>
                    <a:pt x="3288" y="0"/>
                  </a:cubicBezTo>
                  <a:cubicBezTo>
                    <a:pt x="3366" y="495"/>
                    <a:pt x="3218" y="999"/>
                    <a:pt x="2868" y="1422"/>
                  </a:cubicBezTo>
                  <a:cubicBezTo>
                    <a:pt x="2672" y="1659"/>
                    <a:pt x="2454" y="1807"/>
                    <a:pt x="2209" y="1869"/>
                  </a:cubicBezTo>
                  <a:cubicBezTo>
                    <a:pt x="2113" y="1892"/>
                    <a:pt x="2013" y="1902"/>
                    <a:pt x="1917" y="1902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7"/>
          <p:cNvGrpSpPr/>
          <p:nvPr/>
        </p:nvGrpSpPr>
        <p:grpSpPr>
          <a:xfrm rot="10800000" flipH="1">
            <a:off x="133620" y="88252"/>
            <a:ext cx="8761207" cy="4863185"/>
            <a:chOff x="180366" y="122891"/>
            <a:chExt cx="8761207" cy="4863185"/>
          </a:xfrm>
        </p:grpSpPr>
        <p:sp>
          <p:nvSpPr>
            <p:cNvPr id="117" name="Google Shape;117;p7"/>
            <p:cNvSpPr/>
            <p:nvPr/>
          </p:nvSpPr>
          <p:spPr>
            <a:xfrm>
              <a:off x="180366" y="3848382"/>
              <a:ext cx="177692" cy="209219"/>
            </a:xfrm>
            <a:custGeom>
              <a:avLst/>
              <a:gdLst/>
              <a:ahLst/>
              <a:cxnLst/>
              <a:rect l="l" t="t" r="r" b="b"/>
              <a:pathLst>
                <a:path w="545" h="645" extrusionOk="0">
                  <a:moveTo>
                    <a:pt x="518" y="300"/>
                  </a:moveTo>
                  <a:lnTo>
                    <a:pt x="518" y="300"/>
                  </a:lnTo>
                  <a:cubicBezTo>
                    <a:pt x="347" y="300"/>
                    <a:pt x="347" y="300"/>
                    <a:pt x="347" y="300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5"/>
                    <a:pt x="452" y="163"/>
                  </a:cubicBezTo>
                  <a:cubicBezTo>
                    <a:pt x="446" y="150"/>
                    <a:pt x="426" y="150"/>
                    <a:pt x="413" y="163"/>
                  </a:cubicBezTo>
                  <a:cubicBezTo>
                    <a:pt x="302" y="269"/>
                    <a:pt x="302" y="269"/>
                    <a:pt x="302" y="269"/>
                  </a:cubicBezTo>
                  <a:cubicBezTo>
                    <a:pt x="302" y="25"/>
                    <a:pt x="302" y="25"/>
                    <a:pt x="302" y="25"/>
                  </a:cubicBezTo>
                  <a:cubicBezTo>
                    <a:pt x="302" y="13"/>
                    <a:pt x="288" y="0"/>
                    <a:pt x="275" y="0"/>
                  </a:cubicBezTo>
                  <a:cubicBezTo>
                    <a:pt x="262" y="0"/>
                    <a:pt x="249" y="13"/>
                    <a:pt x="249" y="25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0"/>
                    <a:pt x="118" y="150"/>
                    <a:pt x="105" y="163"/>
                  </a:cubicBezTo>
                  <a:cubicBezTo>
                    <a:pt x="98" y="175"/>
                    <a:pt x="98" y="188"/>
                    <a:pt x="105" y="200"/>
                  </a:cubicBezTo>
                  <a:cubicBezTo>
                    <a:pt x="210" y="300"/>
                    <a:pt x="210" y="300"/>
                    <a:pt x="210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13" y="300"/>
                    <a:pt x="0" y="306"/>
                    <a:pt x="0" y="325"/>
                  </a:cubicBezTo>
                  <a:cubicBezTo>
                    <a:pt x="0" y="338"/>
                    <a:pt x="13" y="350"/>
                    <a:pt x="32" y="350"/>
                  </a:cubicBezTo>
                  <a:cubicBezTo>
                    <a:pt x="223" y="350"/>
                    <a:pt x="223" y="350"/>
                    <a:pt x="223" y="350"/>
                  </a:cubicBezTo>
                  <a:cubicBezTo>
                    <a:pt x="118" y="450"/>
                    <a:pt x="118" y="450"/>
                    <a:pt x="118" y="450"/>
                  </a:cubicBezTo>
                  <a:cubicBezTo>
                    <a:pt x="105" y="456"/>
                    <a:pt x="105" y="476"/>
                    <a:pt x="118" y="482"/>
                  </a:cubicBezTo>
                  <a:cubicBezTo>
                    <a:pt x="124" y="488"/>
                    <a:pt x="131" y="494"/>
                    <a:pt x="137" y="494"/>
                  </a:cubicBezTo>
                  <a:cubicBezTo>
                    <a:pt x="144" y="494"/>
                    <a:pt x="151" y="488"/>
                    <a:pt x="157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19"/>
                    <a:pt x="249" y="619"/>
                    <a:pt x="249" y="619"/>
                  </a:cubicBezTo>
                  <a:cubicBezTo>
                    <a:pt x="249" y="632"/>
                    <a:pt x="262" y="644"/>
                    <a:pt x="275" y="644"/>
                  </a:cubicBezTo>
                  <a:cubicBezTo>
                    <a:pt x="288" y="644"/>
                    <a:pt x="302" y="632"/>
                    <a:pt x="302" y="619"/>
                  </a:cubicBezTo>
                  <a:cubicBezTo>
                    <a:pt x="302" y="388"/>
                    <a:pt x="302" y="388"/>
                    <a:pt x="302" y="388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13" y="488"/>
                    <a:pt x="419" y="494"/>
                    <a:pt x="426" y="494"/>
                  </a:cubicBezTo>
                  <a:cubicBezTo>
                    <a:pt x="433" y="494"/>
                    <a:pt x="439" y="488"/>
                    <a:pt x="446" y="482"/>
                  </a:cubicBezTo>
                  <a:cubicBezTo>
                    <a:pt x="452" y="476"/>
                    <a:pt x="452" y="456"/>
                    <a:pt x="446" y="450"/>
                  </a:cubicBezTo>
                  <a:cubicBezTo>
                    <a:pt x="341" y="350"/>
                    <a:pt x="341" y="350"/>
                    <a:pt x="341" y="350"/>
                  </a:cubicBezTo>
                  <a:cubicBezTo>
                    <a:pt x="518" y="350"/>
                    <a:pt x="518" y="350"/>
                    <a:pt x="518" y="350"/>
                  </a:cubicBezTo>
                  <a:cubicBezTo>
                    <a:pt x="538" y="350"/>
                    <a:pt x="544" y="338"/>
                    <a:pt x="544" y="325"/>
                  </a:cubicBezTo>
                  <a:cubicBezTo>
                    <a:pt x="544" y="306"/>
                    <a:pt x="538" y="300"/>
                    <a:pt x="518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763881" y="3361855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616549" y="4776858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5"/>
                  </a:moveTo>
                  <a:lnTo>
                    <a:pt x="518" y="295"/>
                  </a:lnTo>
                  <a:cubicBezTo>
                    <a:pt x="347" y="295"/>
                    <a:pt x="347" y="295"/>
                    <a:pt x="347" y="295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1"/>
                    <a:pt x="420" y="151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6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1"/>
                    <a:pt x="111" y="151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5"/>
                    <a:pt x="209" y="295"/>
                    <a:pt x="209" y="295"/>
                  </a:cubicBezTo>
                  <a:cubicBezTo>
                    <a:pt x="26" y="295"/>
                    <a:pt x="26" y="295"/>
                    <a:pt x="26" y="295"/>
                  </a:cubicBezTo>
                  <a:cubicBezTo>
                    <a:pt x="13" y="295"/>
                    <a:pt x="0" y="307"/>
                    <a:pt x="0" y="319"/>
                  </a:cubicBezTo>
                  <a:cubicBezTo>
                    <a:pt x="0" y="339"/>
                    <a:pt x="13" y="345"/>
                    <a:pt x="26" y="345"/>
                  </a:cubicBezTo>
                  <a:cubicBezTo>
                    <a:pt x="216" y="345"/>
                    <a:pt x="216" y="345"/>
                    <a:pt x="216" y="345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69"/>
                    <a:pt x="111" y="482"/>
                  </a:cubicBezTo>
                  <a:cubicBezTo>
                    <a:pt x="118" y="489"/>
                    <a:pt x="125" y="489"/>
                    <a:pt x="131" y="489"/>
                  </a:cubicBezTo>
                  <a:cubicBezTo>
                    <a:pt x="138" y="489"/>
                    <a:pt x="144" y="489"/>
                    <a:pt x="151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20"/>
                    <a:pt x="242" y="620"/>
                    <a:pt x="242" y="620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20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9"/>
                    <a:pt x="413" y="489"/>
                    <a:pt x="420" y="489"/>
                  </a:cubicBezTo>
                  <a:cubicBezTo>
                    <a:pt x="426" y="489"/>
                    <a:pt x="432" y="489"/>
                    <a:pt x="439" y="482"/>
                  </a:cubicBezTo>
                  <a:cubicBezTo>
                    <a:pt x="452" y="469"/>
                    <a:pt x="452" y="457"/>
                    <a:pt x="439" y="445"/>
                  </a:cubicBezTo>
                  <a:cubicBezTo>
                    <a:pt x="334" y="345"/>
                    <a:pt x="334" y="345"/>
                    <a:pt x="334" y="345"/>
                  </a:cubicBezTo>
                  <a:cubicBezTo>
                    <a:pt x="518" y="345"/>
                    <a:pt x="518" y="345"/>
                    <a:pt x="518" y="345"/>
                  </a:cubicBezTo>
                  <a:cubicBezTo>
                    <a:pt x="531" y="345"/>
                    <a:pt x="544" y="339"/>
                    <a:pt x="544" y="319"/>
                  </a:cubicBezTo>
                  <a:cubicBezTo>
                    <a:pt x="544" y="307"/>
                    <a:pt x="531" y="295"/>
                    <a:pt x="518" y="295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498820" y="12289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4"/>
                  </a:moveTo>
                  <a:lnTo>
                    <a:pt x="518" y="294"/>
                  </a:lnTo>
                  <a:cubicBezTo>
                    <a:pt x="347" y="294"/>
                    <a:pt x="347" y="294"/>
                    <a:pt x="347" y="294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0"/>
                    <a:pt x="426" y="150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5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0"/>
                    <a:pt x="111" y="150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4"/>
                    <a:pt x="209" y="294"/>
                    <a:pt x="209" y="294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13" y="294"/>
                    <a:pt x="0" y="307"/>
                    <a:pt x="0" y="319"/>
                  </a:cubicBezTo>
                  <a:cubicBezTo>
                    <a:pt x="0" y="338"/>
                    <a:pt x="13" y="344"/>
                    <a:pt x="26" y="344"/>
                  </a:cubicBezTo>
                  <a:cubicBezTo>
                    <a:pt x="216" y="344"/>
                    <a:pt x="216" y="344"/>
                    <a:pt x="216" y="344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76"/>
                    <a:pt x="111" y="482"/>
                  </a:cubicBezTo>
                  <a:cubicBezTo>
                    <a:pt x="118" y="488"/>
                    <a:pt x="125" y="488"/>
                    <a:pt x="131" y="488"/>
                  </a:cubicBezTo>
                  <a:cubicBezTo>
                    <a:pt x="138" y="488"/>
                    <a:pt x="144" y="488"/>
                    <a:pt x="150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19"/>
                    <a:pt x="242" y="619"/>
                    <a:pt x="242" y="619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19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8"/>
                    <a:pt x="413" y="488"/>
                    <a:pt x="420" y="488"/>
                  </a:cubicBezTo>
                  <a:cubicBezTo>
                    <a:pt x="426" y="488"/>
                    <a:pt x="432" y="488"/>
                    <a:pt x="439" y="482"/>
                  </a:cubicBezTo>
                  <a:cubicBezTo>
                    <a:pt x="452" y="476"/>
                    <a:pt x="452" y="457"/>
                    <a:pt x="439" y="445"/>
                  </a:cubicBezTo>
                  <a:cubicBezTo>
                    <a:pt x="334" y="344"/>
                    <a:pt x="334" y="344"/>
                    <a:pt x="334" y="344"/>
                  </a:cubicBezTo>
                  <a:cubicBezTo>
                    <a:pt x="518" y="344"/>
                    <a:pt x="518" y="344"/>
                    <a:pt x="518" y="344"/>
                  </a:cubicBezTo>
                  <a:cubicBezTo>
                    <a:pt x="531" y="344"/>
                    <a:pt x="544" y="338"/>
                    <a:pt x="544" y="319"/>
                  </a:cubicBezTo>
                  <a:cubicBezTo>
                    <a:pt x="544" y="307"/>
                    <a:pt x="531" y="294"/>
                    <a:pt x="518" y="294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428496" y="474353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7" y="301"/>
                  </a:moveTo>
                  <a:lnTo>
                    <a:pt x="517" y="301"/>
                  </a:lnTo>
                  <a:cubicBezTo>
                    <a:pt x="347" y="301"/>
                    <a:pt x="347" y="301"/>
                    <a:pt x="347" y="301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6"/>
                    <a:pt x="452" y="163"/>
                  </a:cubicBezTo>
                  <a:cubicBezTo>
                    <a:pt x="439" y="151"/>
                    <a:pt x="426" y="151"/>
                    <a:pt x="413" y="163"/>
                  </a:cubicBezTo>
                  <a:cubicBezTo>
                    <a:pt x="301" y="269"/>
                    <a:pt x="301" y="269"/>
                    <a:pt x="301" y="269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1" y="13"/>
                    <a:pt x="288" y="0"/>
                    <a:pt x="275" y="0"/>
                  </a:cubicBezTo>
                  <a:cubicBezTo>
                    <a:pt x="255" y="0"/>
                    <a:pt x="249" y="13"/>
                    <a:pt x="249" y="26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1"/>
                    <a:pt x="118" y="151"/>
                    <a:pt x="104" y="163"/>
                  </a:cubicBezTo>
                  <a:cubicBezTo>
                    <a:pt x="91" y="176"/>
                    <a:pt x="91" y="188"/>
                    <a:pt x="104" y="200"/>
                  </a:cubicBezTo>
                  <a:cubicBezTo>
                    <a:pt x="210" y="301"/>
                    <a:pt x="210" y="301"/>
                    <a:pt x="210" y="301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13" y="301"/>
                    <a:pt x="0" y="307"/>
                    <a:pt x="0" y="326"/>
                  </a:cubicBezTo>
                  <a:cubicBezTo>
                    <a:pt x="0" y="338"/>
                    <a:pt x="13" y="351"/>
                    <a:pt x="26" y="351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04" y="457"/>
                    <a:pt x="104" y="476"/>
                    <a:pt x="118" y="482"/>
                  </a:cubicBezTo>
                  <a:cubicBezTo>
                    <a:pt x="118" y="488"/>
                    <a:pt x="124" y="495"/>
                    <a:pt x="131" y="495"/>
                  </a:cubicBezTo>
                  <a:cubicBezTo>
                    <a:pt x="137" y="495"/>
                    <a:pt x="150" y="488"/>
                    <a:pt x="150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20"/>
                    <a:pt x="249" y="620"/>
                    <a:pt x="249" y="620"/>
                  </a:cubicBezTo>
                  <a:cubicBezTo>
                    <a:pt x="249" y="632"/>
                    <a:pt x="255" y="645"/>
                    <a:pt x="275" y="645"/>
                  </a:cubicBezTo>
                  <a:cubicBezTo>
                    <a:pt x="288" y="645"/>
                    <a:pt x="301" y="632"/>
                    <a:pt x="301" y="620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06" y="488"/>
                    <a:pt x="419" y="495"/>
                    <a:pt x="426" y="495"/>
                  </a:cubicBezTo>
                  <a:cubicBezTo>
                    <a:pt x="432" y="495"/>
                    <a:pt x="439" y="488"/>
                    <a:pt x="439" y="482"/>
                  </a:cubicBezTo>
                  <a:cubicBezTo>
                    <a:pt x="452" y="476"/>
                    <a:pt x="452" y="457"/>
                    <a:pt x="439" y="451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517" y="351"/>
                    <a:pt x="517" y="351"/>
                    <a:pt x="517" y="351"/>
                  </a:cubicBezTo>
                  <a:cubicBezTo>
                    <a:pt x="530" y="351"/>
                    <a:pt x="544" y="338"/>
                    <a:pt x="544" y="326"/>
                  </a:cubicBezTo>
                  <a:cubicBezTo>
                    <a:pt x="544" y="307"/>
                    <a:pt x="530" y="301"/>
                    <a:pt x="517" y="30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8711470" y="128954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4"/>
                  </a:moveTo>
                  <a:lnTo>
                    <a:pt x="518" y="294"/>
                  </a:lnTo>
                  <a:cubicBezTo>
                    <a:pt x="347" y="294"/>
                    <a:pt x="347" y="294"/>
                    <a:pt x="347" y="294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0"/>
                    <a:pt x="426" y="150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5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0"/>
                    <a:pt x="111" y="150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4"/>
                    <a:pt x="209" y="294"/>
                    <a:pt x="209" y="294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13" y="294"/>
                    <a:pt x="0" y="307"/>
                    <a:pt x="0" y="319"/>
                  </a:cubicBezTo>
                  <a:cubicBezTo>
                    <a:pt x="0" y="338"/>
                    <a:pt x="13" y="344"/>
                    <a:pt x="26" y="344"/>
                  </a:cubicBezTo>
                  <a:cubicBezTo>
                    <a:pt x="216" y="344"/>
                    <a:pt x="216" y="344"/>
                    <a:pt x="216" y="344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76"/>
                    <a:pt x="111" y="482"/>
                  </a:cubicBezTo>
                  <a:cubicBezTo>
                    <a:pt x="118" y="488"/>
                    <a:pt x="125" y="488"/>
                    <a:pt x="131" y="488"/>
                  </a:cubicBezTo>
                  <a:cubicBezTo>
                    <a:pt x="138" y="488"/>
                    <a:pt x="144" y="488"/>
                    <a:pt x="150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19"/>
                    <a:pt x="242" y="619"/>
                    <a:pt x="242" y="619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19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8"/>
                    <a:pt x="413" y="488"/>
                    <a:pt x="420" y="488"/>
                  </a:cubicBezTo>
                  <a:cubicBezTo>
                    <a:pt x="426" y="488"/>
                    <a:pt x="432" y="488"/>
                    <a:pt x="439" y="482"/>
                  </a:cubicBezTo>
                  <a:cubicBezTo>
                    <a:pt x="452" y="476"/>
                    <a:pt x="452" y="457"/>
                    <a:pt x="439" y="445"/>
                  </a:cubicBezTo>
                  <a:cubicBezTo>
                    <a:pt x="334" y="344"/>
                    <a:pt x="334" y="344"/>
                    <a:pt x="334" y="344"/>
                  </a:cubicBezTo>
                  <a:cubicBezTo>
                    <a:pt x="518" y="344"/>
                    <a:pt x="518" y="344"/>
                    <a:pt x="518" y="344"/>
                  </a:cubicBezTo>
                  <a:cubicBezTo>
                    <a:pt x="531" y="344"/>
                    <a:pt x="544" y="338"/>
                    <a:pt x="544" y="319"/>
                  </a:cubicBezTo>
                  <a:cubicBezTo>
                    <a:pt x="544" y="307"/>
                    <a:pt x="531" y="294"/>
                    <a:pt x="518" y="294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7"/>
          <p:cNvGrpSpPr/>
          <p:nvPr/>
        </p:nvGrpSpPr>
        <p:grpSpPr>
          <a:xfrm flipH="1">
            <a:off x="-541111" y="87023"/>
            <a:ext cx="9935407" cy="4523468"/>
            <a:chOff x="-319103" y="92975"/>
            <a:chExt cx="9935407" cy="4523468"/>
          </a:xfrm>
        </p:grpSpPr>
        <p:sp>
          <p:nvSpPr>
            <p:cNvPr id="124" name="Google Shape;124;p7"/>
            <p:cNvSpPr/>
            <p:nvPr/>
          </p:nvSpPr>
          <p:spPr>
            <a:xfrm>
              <a:off x="8739305" y="92975"/>
              <a:ext cx="876998" cy="832580"/>
            </a:xfrm>
            <a:custGeom>
              <a:avLst/>
              <a:gdLst/>
              <a:ahLst/>
              <a:cxnLst/>
              <a:rect l="l" t="t" r="r" b="b"/>
              <a:pathLst>
                <a:path w="2698" h="2562" extrusionOk="0">
                  <a:moveTo>
                    <a:pt x="692" y="1761"/>
                  </a:moveTo>
                  <a:lnTo>
                    <a:pt x="692" y="1761"/>
                  </a:lnTo>
                  <a:cubicBezTo>
                    <a:pt x="907" y="1662"/>
                    <a:pt x="1070" y="1476"/>
                    <a:pt x="1152" y="1253"/>
                  </a:cubicBezTo>
                  <a:cubicBezTo>
                    <a:pt x="1234" y="1197"/>
                    <a:pt x="1316" y="1128"/>
                    <a:pt x="1379" y="1048"/>
                  </a:cubicBezTo>
                  <a:cubicBezTo>
                    <a:pt x="1341" y="1271"/>
                    <a:pt x="1266" y="1482"/>
                    <a:pt x="1158" y="1681"/>
                  </a:cubicBezTo>
                  <a:cubicBezTo>
                    <a:pt x="938" y="1681"/>
                    <a:pt x="717" y="1767"/>
                    <a:pt x="553" y="1916"/>
                  </a:cubicBezTo>
                  <a:cubicBezTo>
                    <a:pt x="383" y="2059"/>
                    <a:pt x="263" y="2270"/>
                    <a:pt x="232" y="2493"/>
                  </a:cubicBezTo>
                  <a:cubicBezTo>
                    <a:pt x="465" y="2561"/>
                    <a:pt x="730" y="2487"/>
                    <a:pt x="907" y="2325"/>
                  </a:cubicBezTo>
                  <a:cubicBezTo>
                    <a:pt x="1083" y="2164"/>
                    <a:pt x="1177" y="1922"/>
                    <a:pt x="1171" y="1687"/>
                  </a:cubicBezTo>
                  <a:cubicBezTo>
                    <a:pt x="1266" y="1507"/>
                    <a:pt x="1341" y="1321"/>
                    <a:pt x="1385" y="1116"/>
                  </a:cubicBezTo>
                  <a:cubicBezTo>
                    <a:pt x="1411" y="1011"/>
                    <a:pt x="1424" y="905"/>
                    <a:pt x="1430" y="800"/>
                  </a:cubicBezTo>
                  <a:cubicBezTo>
                    <a:pt x="1505" y="1035"/>
                    <a:pt x="1612" y="1259"/>
                    <a:pt x="1758" y="1463"/>
                  </a:cubicBezTo>
                  <a:cubicBezTo>
                    <a:pt x="1758" y="1699"/>
                    <a:pt x="1846" y="1941"/>
                    <a:pt x="2022" y="2096"/>
                  </a:cubicBezTo>
                  <a:cubicBezTo>
                    <a:pt x="2199" y="2264"/>
                    <a:pt x="2464" y="2331"/>
                    <a:pt x="2697" y="2264"/>
                  </a:cubicBezTo>
                  <a:cubicBezTo>
                    <a:pt x="2672" y="2046"/>
                    <a:pt x="2552" y="1836"/>
                    <a:pt x="2376" y="1687"/>
                  </a:cubicBezTo>
                  <a:cubicBezTo>
                    <a:pt x="2212" y="1544"/>
                    <a:pt x="1991" y="1457"/>
                    <a:pt x="1770" y="1457"/>
                  </a:cubicBezTo>
                  <a:cubicBezTo>
                    <a:pt x="1619" y="1240"/>
                    <a:pt x="1505" y="1004"/>
                    <a:pt x="1436" y="756"/>
                  </a:cubicBezTo>
                  <a:lnTo>
                    <a:pt x="1436" y="756"/>
                  </a:lnTo>
                  <a:cubicBezTo>
                    <a:pt x="1448" y="496"/>
                    <a:pt x="1411" y="242"/>
                    <a:pt x="1329" y="6"/>
                  </a:cubicBezTo>
                  <a:cubicBezTo>
                    <a:pt x="1329" y="0"/>
                    <a:pt x="1329" y="0"/>
                    <a:pt x="1322" y="0"/>
                  </a:cubicBezTo>
                  <a:lnTo>
                    <a:pt x="1322" y="0"/>
                  </a:lnTo>
                  <a:cubicBezTo>
                    <a:pt x="1316" y="0"/>
                    <a:pt x="1316" y="6"/>
                    <a:pt x="1316" y="12"/>
                  </a:cubicBezTo>
                  <a:cubicBezTo>
                    <a:pt x="1424" y="335"/>
                    <a:pt x="1442" y="682"/>
                    <a:pt x="1385" y="1017"/>
                  </a:cubicBezTo>
                  <a:cubicBezTo>
                    <a:pt x="1316" y="1097"/>
                    <a:pt x="1241" y="1172"/>
                    <a:pt x="1152" y="1234"/>
                  </a:cubicBezTo>
                  <a:cubicBezTo>
                    <a:pt x="938" y="1160"/>
                    <a:pt x="704" y="1172"/>
                    <a:pt x="490" y="1259"/>
                  </a:cubicBezTo>
                  <a:cubicBezTo>
                    <a:pt x="282" y="1340"/>
                    <a:pt x="100" y="1500"/>
                    <a:pt x="0" y="1705"/>
                  </a:cubicBezTo>
                  <a:cubicBezTo>
                    <a:pt x="194" y="1841"/>
                    <a:pt x="471" y="1854"/>
                    <a:pt x="692" y="176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 rot="6300004">
              <a:off x="-214212" y="3685231"/>
              <a:ext cx="822545" cy="848342"/>
            </a:xfrm>
            <a:custGeom>
              <a:avLst/>
              <a:gdLst/>
              <a:ahLst/>
              <a:cxnLst/>
              <a:rect l="l" t="t" r="r" b="b"/>
              <a:pathLst>
                <a:path w="2529" h="2611" extrusionOk="0">
                  <a:moveTo>
                    <a:pt x="1884" y="849"/>
                  </a:moveTo>
                  <a:lnTo>
                    <a:pt x="1884" y="849"/>
                  </a:lnTo>
                  <a:cubicBezTo>
                    <a:pt x="1777" y="1060"/>
                    <a:pt x="1771" y="1308"/>
                    <a:pt x="1853" y="1525"/>
                  </a:cubicBezTo>
                  <a:cubicBezTo>
                    <a:pt x="1821" y="1624"/>
                    <a:pt x="1808" y="1730"/>
                    <a:pt x="1802" y="1829"/>
                  </a:cubicBezTo>
                  <a:cubicBezTo>
                    <a:pt x="1695" y="1631"/>
                    <a:pt x="1620" y="1420"/>
                    <a:pt x="1575" y="1203"/>
                  </a:cubicBezTo>
                  <a:cubicBezTo>
                    <a:pt x="1745" y="1060"/>
                    <a:pt x="1859" y="862"/>
                    <a:pt x="1897" y="645"/>
                  </a:cubicBezTo>
                  <a:cubicBezTo>
                    <a:pt x="1935" y="421"/>
                    <a:pt x="1891" y="186"/>
                    <a:pt x="1771" y="0"/>
                  </a:cubicBezTo>
                  <a:cubicBezTo>
                    <a:pt x="1544" y="87"/>
                    <a:pt x="1386" y="310"/>
                    <a:pt x="1354" y="546"/>
                  </a:cubicBezTo>
                  <a:cubicBezTo>
                    <a:pt x="1323" y="781"/>
                    <a:pt x="1405" y="1023"/>
                    <a:pt x="1557" y="1209"/>
                  </a:cubicBezTo>
                  <a:cubicBezTo>
                    <a:pt x="1594" y="1401"/>
                    <a:pt x="1664" y="1593"/>
                    <a:pt x="1758" y="1780"/>
                  </a:cubicBezTo>
                  <a:cubicBezTo>
                    <a:pt x="1808" y="1873"/>
                    <a:pt x="1865" y="1966"/>
                    <a:pt x="1928" y="2053"/>
                  </a:cubicBezTo>
                  <a:cubicBezTo>
                    <a:pt x="1721" y="1916"/>
                    <a:pt x="1487" y="1811"/>
                    <a:pt x="1247" y="1742"/>
                  </a:cubicBezTo>
                  <a:cubicBezTo>
                    <a:pt x="1096" y="1557"/>
                    <a:pt x="876" y="1426"/>
                    <a:pt x="631" y="1414"/>
                  </a:cubicBezTo>
                  <a:cubicBezTo>
                    <a:pt x="391" y="1395"/>
                    <a:pt x="139" y="1507"/>
                    <a:pt x="0" y="1699"/>
                  </a:cubicBezTo>
                  <a:cubicBezTo>
                    <a:pt x="170" y="1854"/>
                    <a:pt x="397" y="1941"/>
                    <a:pt x="624" y="1953"/>
                  </a:cubicBezTo>
                  <a:cubicBezTo>
                    <a:pt x="844" y="1960"/>
                    <a:pt x="1064" y="1891"/>
                    <a:pt x="1241" y="1755"/>
                  </a:cubicBezTo>
                  <a:cubicBezTo>
                    <a:pt x="1494" y="1829"/>
                    <a:pt x="1733" y="1941"/>
                    <a:pt x="1948" y="2089"/>
                  </a:cubicBezTo>
                  <a:cubicBezTo>
                    <a:pt x="1954" y="2089"/>
                    <a:pt x="1954" y="2089"/>
                    <a:pt x="1954" y="2089"/>
                  </a:cubicBezTo>
                  <a:cubicBezTo>
                    <a:pt x="2105" y="2301"/>
                    <a:pt x="2294" y="2474"/>
                    <a:pt x="2509" y="2610"/>
                  </a:cubicBezTo>
                  <a:cubicBezTo>
                    <a:pt x="2515" y="2610"/>
                    <a:pt x="2521" y="2610"/>
                    <a:pt x="2521" y="2610"/>
                  </a:cubicBezTo>
                  <a:lnTo>
                    <a:pt x="2521" y="2604"/>
                  </a:lnTo>
                  <a:cubicBezTo>
                    <a:pt x="2528" y="2604"/>
                    <a:pt x="2521" y="2598"/>
                    <a:pt x="2521" y="2598"/>
                  </a:cubicBezTo>
                  <a:cubicBezTo>
                    <a:pt x="2231" y="2412"/>
                    <a:pt x="1992" y="2152"/>
                    <a:pt x="1821" y="1854"/>
                  </a:cubicBezTo>
                  <a:cubicBezTo>
                    <a:pt x="1821" y="1755"/>
                    <a:pt x="1834" y="1649"/>
                    <a:pt x="1859" y="1544"/>
                  </a:cubicBezTo>
                  <a:cubicBezTo>
                    <a:pt x="2074" y="1470"/>
                    <a:pt x="2250" y="1314"/>
                    <a:pt x="2357" y="1116"/>
                  </a:cubicBezTo>
                  <a:cubicBezTo>
                    <a:pt x="2471" y="918"/>
                    <a:pt x="2509" y="682"/>
                    <a:pt x="2458" y="465"/>
                  </a:cubicBezTo>
                  <a:cubicBezTo>
                    <a:pt x="2219" y="484"/>
                    <a:pt x="1992" y="639"/>
                    <a:pt x="1884" y="849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13225" y="1773000"/>
            <a:ext cx="4245000" cy="15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8" name="Google Shape;128;p8"/>
          <p:cNvGrpSpPr/>
          <p:nvPr/>
        </p:nvGrpSpPr>
        <p:grpSpPr>
          <a:xfrm>
            <a:off x="-1012885" y="-502326"/>
            <a:ext cx="11661239" cy="6095746"/>
            <a:chOff x="-1012885" y="-502326"/>
            <a:chExt cx="11661239" cy="6095746"/>
          </a:xfrm>
        </p:grpSpPr>
        <p:sp>
          <p:nvSpPr>
            <p:cNvPr id="129" name="Google Shape;129;p8"/>
            <p:cNvSpPr/>
            <p:nvPr/>
          </p:nvSpPr>
          <p:spPr>
            <a:xfrm>
              <a:off x="-109471" y="4656196"/>
              <a:ext cx="2356426" cy="937224"/>
            </a:xfrm>
            <a:custGeom>
              <a:avLst/>
              <a:gdLst/>
              <a:ahLst/>
              <a:cxnLst/>
              <a:rect l="l" t="t" r="r" b="b"/>
              <a:pathLst>
                <a:path w="3126" h="1245" extrusionOk="0">
                  <a:moveTo>
                    <a:pt x="3085" y="1244"/>
                  </a:moveTo>
                  <a:lnTo>
                    <a:pt x="3085" y="1244"/>
                  </a:lnTo>
                  <a:cubicBezTo>
                    <a:pt x="2509" y="396"/>
                    <a:pt x="2509" y="396"/>
                    <a:pt x="2509" y="396"/>
                  </a:cubicBezTo>
                  <a:cubicBezTo>
                    <a:pt x="2466" y="337"/>
                    <a:pt x="2426" y="274"/>
                    <a:pt x="2361" y="225"/>
                  </a:cubicBezTo>
                  <a:cubicBezTo>
                    <a:pt x="2295" y="172"/>
                    <a:pt x="2208" y="142"/>
                    <a:pt x="2134" y="149"/>
                  </a:cubicBezTo>
                  <a:cubicBezTo>
                    <a:pt x="2077" y="152"/>
                    <a:pt x="2029" y="172"/>
                    <a:pt x="1977" y="191"/>
                  </a:cubicBezTo>
                  <a:cubicBezTo>
                    <a:pt x="1937" y="205"/>
                    <a:pt x="1898" y="221"/>
                    <a:pt x="1854" y="231"/>
                  </a:cubicBezTo>
                  <a:cubicBezTo>
                    <a:pt x="1697" y="264"/>
                    <a:pt x="1531" y="214"/>
                    <a:pt x="1374" y="152"/>
                  </a:cubicBezTo>
                  <a:cubicBezTo>
                    <a:pt x="1365" y="149"/>
                    <a:pt x="1365" y="149"/>
                    <a:pt x="1365" y="149"/>
                  </a:cubicBezTo>
                  <a:cubicBezTo>
                    <a:pt x="1225" y="93"/>
                    <a:pt x="1077" y="36"/>
                    <a:pt x="929" y="53"/>
                  </a:cubicBezTo>
                  <a:cubicBezTo>
                    <a:pt x="732" y="73"/>
                    <a:pt x="593" y="211"/>
                    <a:pt x="488" y="347"/>
                  </a:cubicBezTo>
                  <a:cubicBezTo>
                    <a:pt x="318" y="558"/>
                    <a:pt x="169" y="775"/>
                    <a:pt x="39" y="1003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125" y="762"/>
                    <a:pt x="278" y="538"/>
                    <a:pt x="448" y="327"/>
                  </a:cubicBezTo>
                  <a:cubicBezTo>
                    <a:pt x="562" y="188"/>
                    <a:pt x="706" y="40"/>
                    <a:pt x="925" y="17"/>
                  </a:cubicBezTo>
                  <a:cubicBezTo>
                    <a:pt x="1086" y="0"/>
                    <a:pt x="1247" y="63"/>
                    <a:pt x="1387" y="119"/>
                  </a:cubicBezTo>
                  <a:cubicBezTo>
                    <a:pt x="1396" y="122"/>
                    <a:pt x="1396" y="122"/>
                    <a:pt x="1396" y="122"/>
                  </a:cubicBezTo>
                  <a:cubicBezTo>
                    <a:pt x="1544" y="178"/>
                    <a:pt x="1697" y="228"/>
                    <a:pt x="1841" y="198"/>
                  </a:cubicBezTo>
                  <a:cubicBezTo>
                    <a:pt x="1881" y="188"/>
                    <a:pt x="1915" y="175"/>
                    <a:pt x="1955" y="158"/>
                  </a:cubicBezTo>
                  <a:cubicBezTo>
                    <a:pt x="2007" y="139"/>
                    <a:pt x="2064" y="119"/>
                    <a:pt x="2129" y="112"/>
                  </a:cubicBezTo>
                  <a:cubicBezTo>
                    <a:pt x="2221" y="106"/>
                    <a:pt x="2317" y="139"/>
                    <a:pt x="2396" y="198"/>
                  </a:cubicBezTo>
                  <a:cubicBezTo>
                    <a:pt x="2461" y="251"/>
                    <a:pt x="2505" y="317"/>
                    <a:pt x="2549" y="379"/>
                  </a:cubicBezTo>
                  <a:cubicBezTo>
                    <a:pt x="3125" y="1227"/>
                    <a:pt x="3125" y="1227"/>
                    <a:pt x="3125" y="1227"/>
                  </a:cubicBezTo>
                  <a:lnTo>
                    <a:pt x="3085" y="1244"/>
                  </a:ln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7200001">
              <a:off x="7893492" y="2769079"/>
              <a:ext cx="2892781" cy="1351638"/>
            </a:xfrm>
            <a:custGeom>
              <a:avLst/>
              <a:gdLst/>
              <a:ahLst/>
              <a:cxnLst/>
              <a:rect l="l" t="t" r="r" b="b"/>
              <a:pathLst>
                <a:path w="5048" h="2359" extrusionOk="0">
                  <a:moveTo>
                    <a:pt x="3026" y="2338"/>
                  </a:moveTo>
                  <a:lnTo>
                    <a:pt x="3026" y="2338"/>
                  </a:lnTo>
                  <a:cubicBezTo>
                    <a:pt x="2759" y="2338"/>
                    <a:pt x="2497" y="2282"/>
                    <a:pt x="2288" y="2173"/>
                  </a:cubicBezTo>
                  <a:cubicBezTo>
                    <a:pt x="2087" y="2067"/>
                    <a:pt x="1934" y="1922"/>
                    <a:pt x="1785" y="1780"/>
                  </a:cubicBezTo>
                  <a:cubicBezTo>
                    <a:pt x="1733" y="1731"/>
                    <a:pt x="1681" y="1678"/>
                    <a:pt x="1624" y="1629"/>
                  </a:cubicBezTo>
                  <a:cubicBezTo>
                    <a:pt x="1200" y="1257"/>
                    <a:pt x="624" y="976"/>
                    <a:pt x="0" y="841"/>
                  </a:cubicBezTo>
                  <a:cubicBezTo>
                    <a:pt x="13" y="808"/>
                    <a:pt x="13" y="808"/>
                    <a:pt x="13" y="808"/>
                  </a:cubicBezTo>
                  <a:cubicBezTo>
                    <a:pt x="646" y="943"/>
                    <a:pt x="1231" y="1227"/>
                    <a:pt x="1659" y="1605"/>
                  </a:cubicBezTo>
                  <a:cubicBezTo>
                    <a:pt x="1716" y="1655"/>
                    <a:pt x="1768" y="1708"/>
                    <a:pt x="1821" y="1757"/>
                  </a:cubicBezTo>
                  <a:cubicBezTo>
                    <a:pt x="1969" y="1899"/>
                    <a:pt x="2117" y="2041"/>
                    <a:pt x="2314" y="2143"/>
                  </a:cubicBezTo>
                  <a:cubicBezTo>
                    <a:pt x="2720" y="2358"/>
                    <a:pt x="3326" y="2358"/>
                    <a:pt x="3781" y="2140"/>
                  </a:cubicBezTo>
                  <a:cubicBezTo>
                    <a:pt x="4200" y="1942"/>
                    <a:pt x="4492" y="1576"/>
                    <a:pt x="4567" y="1164"/>
                  </a:cubicBezTo>
                  <a:cubicBezTo>
                    <a:pt x="4584" y="1069"/>
                    <a:pt x="4588" y="970"/>
                    <a:pt x="4593" y="874"/>
                  </a:cubicBezTo>
                  <a:cubicBezTo>
                    <a:pt x="4601" y="765"/>
                    <a:pt x="4606" y="653"/>
                    <a:pt x="4627" y="544"/>
                  </a:cubicBezTo>
                  <a:cubicBezTo>
                    <a:pt x="4680" y="297"/>
                    <a:pt x="4815" y="102"/>
                    <a:pt x="5021" y="0"/>
                  </a:cubicBezTo>
                  <a:cubicBezTo>
                    <a:pt x="5047" y="30"/>
                    <a:pt x="5047" y="30"/>
                    <a:pt x="5047" y="30"/>
                  </a:cubicBezTo>
                  <a:cubicBezTo>
                    <a:pt x="4855" y="128"/>
                    <a:pt x="4724" y="313"/>
                    <a:pt x="4671" y="551"/>
                  </a:cubicBezTo>
                  <a:cubicBezTo>
                    <a:pt x="4650" y="656"/>
                    <a:pt x="4645" y="769"/>
                    <a:pt x="4641" y="874"/>
                  </a:cubicBezTo>
                  <a:cubicBezTo>
                    <a:pt x="4636" y="970"/>
                    <a:pt x="4627" y="1072"/>
                    <a:pt x="4610" y="1171"/>
                  </a:cubicBezTo>
                  <a:cubicBezTo>
                    <a:pt x="4536" y="1592"/>
                    <a:pt x="4235" y="1965"/>
                    <a:pt x="3807" y="2170"/>
                  </a:cubicBezTo>
                  <a:cubicBezTo>
                    <a:pt x="3571" y="2282"/>
                    <a:pt x="3296" y="2338"/>
                    <a:pt x="3026" y="2338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-1012885" y="-502326"/>
              <a:ext cx="1930209" cy="1098994"/>
            </a:xfrm>
            <a:custGeom>
              <a:avLst/>
              <a:gdLst/>
              <a:ahLst/>
              <a:cxnLst/>
              <a:rect l="l" t="t" r="r" b="b"/>
              <a:pathLst>
                <a:path w="3367" h="1920" extrusionOk="0">
                  <a:moveTo>
                    <a:pt x="1917" y="1902"/>
                  </a:moveTo>
                  <a:lnTo>
                    <a:pt x="1917" y="1902"/>
                  </a:lnTo>
                  <a:cubicBezTo>
                    <a:pt x="1668" y="1902"/>
                    <a:pt x="1428" y="1836"/>
                    <a:pt x="1253" y="1770"/>
                  </a:cubicBezTo>
                  <a:cubicBezTo>
                    <a:pt x="672" y="1554"/>
                    <a:pt x="218" y="1168"/>
                    <a:pt x="0" y="709"/>
                  </a:cubicBezTo>
                  <a:cubicBezTo>
                    <a:pt x="44" y="696"/>
                    <a:pt x="44" y="696"/>
                    <a:pt x="44" y="696"/>
                  </a:cubicBezTo>
                  <a:cubicBezTo>
                    <a:pt x="258" y="1148"/>
                    <a:pt x="708" y="1527"/>
                    <a:pt x="1270" y="1741"/>
                  </a:cubicBezTo>
                  <a:cubicBezTo>
                    <a:pt x="1511" y="1830"/>
                    <a:pt x="1864" y="1919"/>
                    <a:pt x="2192" y="1836"/>
                  </a:cubicBezTo>
                  <a:cubicBezTo>
                    <a:pt x="2428" y="1777"/>
                    <a:pt x="2641" y="1633"/>
                    <a:pt x="2829" y="1405"/>
                  </a:cubicBezTo>
                  <a:cubicBezTo>
                    <a:pt x="3170" y="990"/>
                    <a:pt x="3318" y="492"/>
                    <a:pt x="3244" y="3"/>
                  </a:cubicBezTo>
                  <a:cubicBezTo>
                    <a:pt x="3288" y="0"/>
                    <a:pt x="3288" y="0"/>
                    <a:pt x="3288" y="0"/>
                  </a:cubicBezTo>
                  <a:cubicBezTo>
                    <a:pt x="3366" y="495"/>
                    <a:pt x="3218" y="999"/>
                    <a:pt x="2868" y="1422"/>
                  </a:cubicBezTo>
                  <a:cubicBezTo>
                    <a:pt x="2672" y="1659"/>
                    <a:pt x="2454" y="1807"/>
                    <a:pt x="2209" y="1869"/>
                  </a:cubicBezTo>
                  <a:cubicBezTo>
                    <a:pt x="2113" y="1892"/>
                    <a:pt x="2013" y="1902"/>
                    <a:pt x="1917" y="1902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8"/>
          <p:cNvGrpSpPr/>
          <p:nvPr/>
        </p:nvGrpSpPr>
        <p:grpSpPr>
          <a:xfrm>
            <a:off x="179109" y="91607"/>
            <a:ext cx="177699" cy="4358767"/>
            <a:chOff x="179109" y="91607"/>
            <a:chExt cx="177699" cy="4358767"/>
          </a:xfrm>
        </p:grpSpPr>
        <p:sp>
          <p:nvSpPr>
            <p:cNvPr id="133" name="Google Shape;133;p8"/>
            <p:cNvSpPr/>
            <p:nvPr/>
          </p:nvSpPr>
          <p:spPr>
            <a:xfrm>
              <a:off x="179116" y="91607"/>
              <a:ext cx="177692" cy="209219"/>
            </a:xfrm>
            <a:custGeom>
              <a:avLst/>
              <a:gdLst/>
              <a:ahLst/>
              <a:cxnLst/>
              <a:rect l="l" t="t" r="r" b="b"/>
              <a:pathLst>
                <a:path w="545" h="645" extrusionOk="0">
                  <a:moveTo>
                    <a:pt x="518" y="300"/>
                  </a:moveTo>
                  <a:lnTo>
                    <a:pt x="518" y="300"/>
                  </a:lnTo>
                  <a:cubicBezTo>
                    <a:pt x="347" y="300"/>
                    <a:pt x="347" y="300"/>
                    <a:pt x="347" y="300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5"/>
                    <a:pt x="452" y="163"/>
                  </a:cubicBezTo>
                  <a:cubicBezTo>
                    <a:pt x="446" y="150"/>
                    <a:pt x="426" y="150"/>
                    <a:pt x="413" y="163"/>
                  </a:cubicBezTo>
                  <a:cubicBezTo>
                    <a:pt x="302" y="269"/>
                    <a:pt x="302" y="269"/>
                    <a:pt x="302" y="269"/>
                  </a:cubicBezTo>
                  <a:cubicBezTo>
                    <a:pt x="302" y="25"/>
                    <a:pt x="302" y="25"/>
                    <a:pt x="302" y="25"/>
                  </a:cubicBezTo>
                  <a:cubicBezTo>
                    <a:pt x="302" y="13"/>
                    <a:pt x="288" y="0"/>
                    <a:pt x="275" y="0"/>
                  </a:cubicBezTo>
                  <a:cubicBezTo>
                    <a:pt x="262" y="0"/>
                    <a:pt x="249" y="13"/>
                    <a:pt x="249" y="25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0"/>
                    <a:pt x="118" y="150"/>
                    <a:pt x="105" y="163"/>
                  </a:cubicBezTo>
                  <a:cubicBezTo>
                    <a:pt x="98" y="175"/>
                    <a:pt x="98" y="188"/>
                    <a:pt x="105" y="200"/>
                  </a:cubicBezTo>
                  <a:cubicBezTo>
                    <a:pt x="210" y="300"/>
                    <a:pt x="210" y="300"/>
                    <a:pt x="210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13" y="300"/>
                    <a:pt x="0" y="306"/>
                    <a:pt x="0" y="325"/>
                  </a:cubicBezTo>
                  <a:cubicBezTo>
                    <a:pt x="0" y="338"/>
                    <a:pt x="13" y="350"/>
                    <a:pt x="32" y="350"/>
                  </a:cubicBezTo>
                  <a:cubicBezTo>
                    <a:pt x="223" y="350"/>
                    <a:pt x="223" y="350"/>
                    <a:pt x="223" y="350"/>
                  </a:cubicBezTo>
                  <a:cubicBezTo>
                    <a:pt x="118" y="450"/>
                    <a:pt x="118" y="450"/>
                    <a:pt x="118" y="450"/>
                  </a:cubicBezTo>
                  <a:cubicBezTo>
                    <a:pt x="105" y="456"/>
                    <a:pt x="105" y="476"/>
                    <a:pt x="118" y="482"/>
                  </a:cubicBezTo>
                  <a:cubicBezTo>
                    <a:pt x="124" y="488"/>
                    <a:pt x="131" y="494"/>
                    <a:pt x="137" y="494"/>
                  </a:cubicBezTo>
                  <a:cubicBezTo>
                    <a:pt x="144" y="494"/>
                    <a:pt x="151" y="488"/>
                    <a:pt x="157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19"/>
                    <a:pt x="249" y="619"/>
                    <a:pt x="249" y="619"/>
                  </a:cubicBezTo>
                  <a:cubicBezTo>
                    <a:pt x="249" y="632"/>
                    <a:pt x="262" y="644"/>
                    <a:pt x="275" y="644"/>
                  </a:cubicBezTo>
                  <a:cubicBezTo>
                    <a:pt x="288" y="644"/>
                    <a:pt x="302" y="632"/>
                    <a:pt x="302" y="619"/>
                  </a:cubicBezTo>
                  <a:cubicBezTo>
                    <a:pt x="302" y="388"/>
                    <a:pt x="302" y="388"/>
                    <a:pt x="302" y="388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13" y="488"/>
                    <a:pt x="419" y="494"/>
                    <a:pt x="426" y="494"/>
                  </a:cubicBezTo>
                  <a:cubicBezTo>
                    <a:pt x="433" y="494"/>
                    <a:pt x="439" y="488"/>
                    <a:pt x="446" y="482"/>
                  </a:cubicBezTo>
                  <a:cubicBezTo>
                    <a:pt x="452" y="476"/>
                    <a:pt x="452" y="456"/>
                    <a:pt x="446" y="450"/>
                  </a:cubicBezTo>
                  <a:cubicBezTo>
                    <a:pt x="341" y="350"/>
                    <a:pt x="341" y="350"/>
                    <a:pt x="341" y="350"/>
                  </a:cubicBezTo>
                  <a:cubicBezTo>
                    <a:pt x="518" y="350"/>
                    <a:pt x="518" y="350"/>
                    <a:pt x="518" y="350"/>
                  </a:cubicBezTo>
                  <a:cubicBezTo>
                    <a:pt x="538" y="350"/>
                    <a:pt x="544" y="338"/>
                    <a:pt x="544" y="325"/>
                  </a:cubicBezTo>
                  <a:cubicBezTo>
                    <a:pt x="544" y="306"/>
                    <a:pt x="538" y="300"/>
                    <a:pt x="518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79109" y="4241156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7" y="301"/>
                  </a:moveTo>
                  <a:lnTo>
                    <a:pt x="517" y="301"/>
                  </a:lnTo>
                  <a:cubicBezTo>
                    <a:pt x="347" y="301"/>
                    <a:pt x="347" y="301"/>
                    <a:pt x="347" y="301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6"/>
                    <a:pt x="452" y="163"/>
                  </a:cubicBezTo>
                  <a:cubicBezTo>
                    <a:pt x="439" y="151"/>
                    <a:pt x="426" y="151"/>
                    <a:pt x="413" y="163"/>
                  </a:cubicBezTo>
                  <a:cubicBezTo>
                    <a:pt x="301" y="269"/>
                    <a:pt x="301" y="269"/>
                    <a:pt x="301" y="269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1" y="13"/>
                    <a:pt x="288" y="0"/>
                    <a:pt x="275" y="0"/>
                  </a:cubicBezTo>
                  <a:cubicBezTo>
                    <a:pt x="255" y="0"/>
                    <a:pt x="249" y="13"/>
                    <a:pt x="249" y="26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1"/>
                    <a:pt x="118" y="151"/>
                    <a:pt x="104" y="163"/>
                  </a:cubicBezTo>
                  <a:cubicBezTo>
                    <a:pt x="91" y="176"/>
                    <a:pt x="91" y="188"/>
                    <a:pt x="104" y="200"/>
                  </a:cubicBezTo>
                  <a:cubicBezTo>
                    <a:pt x="210" y="301"/>
                    <a:pt x="210" y="301"/>
                    <a:pt x="210" y="301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13" y="301"/>
                    <a:pt x="0" y="307"/>
                    <a:pt x="0" y="326"/>
                  </a:cubicBezTo>
                  <a:cubicBezTo>
                    <a:pt x="0" y="338"/>
                    <a:pt x="13" y="351"/>
                    <a:pt x="26" y="351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04" y="457"/>
                    <a:pt x="104" y="476"/>
                    <a:pt x="118" y="482"/>
                  </a:cubicBezTo>
                  <a:cubicBezTo>
                    <a:pt x="118" y="488"/>
                    <a:pt x="124" y="495"/>
                    <a:pt x="131" y="495"/>
                  </a:cubicBezTo>
                  <a:cubicBezTo>
                    <a:pt x="137" y="495"/>
                    <a:pt x="150" y="488"/>
                    <a:pt x="150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20"/>
                    <a:pt x="249" y="620"/>
                    <a:pt x="249" y="620"/>
                  </a:cubicBezTo>
                  <a:cubicBezTo>
                    <a:pt x="249" y="632"/>
                    <a:pt x="255" y="645"/>
                    <a:pt x="275" y="645"/>
                  </a:cubicBezTo>
                  <a:cubicBezTo>
                    <a:pt x="288" y="645"/>
                    <a:pt x="301" y="632"/>
                    <a:pt x="301" y="620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06" y="488"/>
                    <a:pt x="419" y="495"/>
                    <a:pt x="426" y="495"/>
                  </a:cubicBezTo>
                  <a:cubicBezTo>
                    <a:pt x="432" y="495"/>
                    <a:pt x="439" y="488"/>
                    <a:pt x="439" y="482"/>
                  </a:cubicBezTo>
                  <a:cubicBezTo>
                    <a:pt x="452" y="476"/>
                    <a:pt x="452" y="457"/>
                    <a:pt x="439" y="451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517" y="351"/>
                    <a:pt x="517" y="351"/>
                    <a:pt x="517" y="351"/>
                  </a:cubicBezTo>
                  <a:cubicBezTo>
                    <a:pt x="530" y="351"/>
                    <a:pt x="544" y="338"/>
                    <a:pt x="544" y="326"/>
                  </a:cubicBezTo>
                  <a:cubicBezTo>
                    <a:pt x="544" y="307"/>
                    <a:pt x="530" y="301"/>
                    <a:pt x="517" y="30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 hasCustomPrompt="1"/>
          </p:nvPr>
        </p:nvSpPr>
        <p:spPr>
          <a:xfrm>
            <a:off x="1937100" y="1775100"/>
            <a:ext cx="5269800" cy="1096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1"/>
          <p:cNvSpPr txBox="1">
            <a:spLocks noGrp="1"/>
          </p:cNvSpPr>
          <p:nvPr>
            <p:ph type="subTitle" idx="1"/>
          </p:nvPr>
        </p:nvSpPr>
        <p:spPr>
          <a:xfrm>
            <a:off x="1937100" y="2871300"/>
            <a:ext cx="5269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4" name="Google Shape;154;p11"/>
          <p:cNvGrpSpPr/>
          <p:nvPr/>
        </p:nvGrpSpPr>
        <p:grpSpPr>
          <a:xfrm>
            <a:off x="313556" y="184058"/>
            <a:ext cx="8690667" cy="4779708"/>
            <a:chOff x="313556" y="184058"/>
            <a:chExt cx="8690667" cy="4779708"/>
          </a:xfrm>
        </p:grpSpPr>
        <p:sp>
          <p:nvSpPr>
            <p:cNvPr id="155" name="Google Shape;155;p11"/>
            <p:cNvSpPr/>
            <p:nvPr/>
          </p:nvSpPr>
          <p:spPr>
            <a:xfrm>
              <a:off x="2490706" y="4751680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2406274" y="184058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5"/>
                  </a:moveTo>
                  <a:lnTo>
                    <a:pt x="518" y="295"/>
                  </a:lnTo>
                  <a:cubicBezTo>
                    <a:pt x="347" y="295"/>
                    <a:pt x="347" y="295"/>
                    <a:pt x="347" y="295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1"/>
                    <a:pt x="420" y="151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6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1"/>
                    <a:pt x="111" y="151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5"/>
                    <a:pt x="209" y="295"/>
                    <a:pt x="209" y="295"/>
                  </a:cubicBezTo>
                  <a:cubicBezTo>
                    <a:pt x="26" y="295"/>
                    <a:pt x="26" y="295"/>
                    <a:pt x="26" y="295"/>
                  </a:cubicBezTo>
                  <a:cubicBezTo>
                    <a:pt x="13" y="295"/>
                    <a:pt x="0" y="307"/>
                    <a:pt x="0" y="319"/>
                  </a:cubicBezTo>
                  <a:cubicBezTo>
                    <a:pt x="0" y="339"/>
                    <a:pt x="13" y="345"/>
                    <a:pt x="26" y="345"/>
                  </a:cubicBezTo>
                  <a:cubicBezTo>
                    <a:pt x="216" y="345"/>
                    <a:pt x="216" y="345"/>
                    <a:pt x="216" y="345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69"/>
                    <a:pt x="111" y="482"/>
                  </a:cubicBezTo>
                  <a:cubicBezTo>
                    <a:pt x="118" y="489"/>
                    <a:pt x="125" y="489"/>
                    <a:pt x="131" y="489"/>
                  </a:cubicBezTo>
                  <a:cubicBezTo>
                    <a:pt x="138" y="489"/>
                    <a:pt x="144" y="489"/>
                    <a:pt x="151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20"/>
                    <a:pt x="242" y="620"/>
                    <a:pt x="242" y="620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20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9"/>
                    <a:pt x="413" y="489"/>
                    <a:pt x="420" y="489"/>
                  </a:cubicBezTo>
                  <a:cubicBezTo>
                    <a:pt x="426" y="489"/>
                    <a:pt x="432" y="489"/>
                    <a:pt x="439" y="482"/>
                  </a:cubicBezTo>
                  <a:cubicBezTo>
                    <a:pt x="452" y="469"/>
                    <a:pt x="452" y="457"/>
                    <a:pt x="439" y="445"/>
                  </a:cubicBezTo>
                  <a:cubicBezTo>
                    <a:pt x="334" y="345"/>
                    <a:pt x="334" y="345"/>
                    <a:pt x="334" y="345"/>
                  </a:cubicBezTo>
                  <a:cubicBezTo>
                    <a:pt x="518" y="345"/>
                    <a:pt x="518" y="345"/>
                    <a:pt x="518" y="345"/>
                  </a:cubicBezTo>
                  <a:cubicBezTo>
                    <a:pt x="531" y="345"/>
                    <a:pt x="544" y="339"/>
                    <a:pt x="544" y="319"/>
                  </a:cubicBezTo>
                  <a:cubicBezTo>
                    <a:pt x="544" y="307"/>
                    <a:pt x="531" y="295"/>
                    <a:pt x="518" y="295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313556" y="3101805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8826531" y="3313905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1"/>
          <p:cNvSpPr/>
          <p:nvPr/>
        </p:nvSpPr>
        <p:spPr>
          <a:xfrm>
            <a:off x="111828" y="4700147"/>
            <a:ext cx="2134065" cy="848801"/>
          </a:xfrm>
          <a:custGeom>
            <a:avLst/>
            <a:gdLst/>
            <a:ahLst/>
            <a:cxnLst/>
            <a:rect l="l" t="t" r="r" b="b"/>
            <a:pathLst>
              <a:path w="3126" h="1245" extrusionOk="0">
                <a:moveTo>
                  <a:pt x="3085" y="1244"/>
                </a:moveTo>
                <a:lnTo>
                  <a:pt x="3085" y="1244"/>
                </a:lnTo>
                <a:cubicBezTo>
                  <a:pt x="2509" y="396"/>
                  <a:pt x="2509" y="396"/>
                  <a:pt x="2509" y="396"/>
                </a:cubicBezTo>
                <a:cubicBezTo>
                  <a:pt x="2466" y="337"/>
                  <a:pt x="2426" y="274"/>
                  <a:pt x="2361" y="225"/>
                </a:cubicBezTo>
                <a:cubicBezTo>
                  <a:pt x="2295" y="172"/>
                  <a:pt x="2208" y="142"/>
                  <a:pt x="2134" y="149"/>
                </a:cubicBezTo>
                <a:cubicBezTo>
                  <a:pt x="2077" y="152"/>
                  <a:pt x="2029" y="172"/>
                  <a:pt x="1977" y="191"/>
                </a:cubicBezTo>
                <a:cubicBezTo>
                  <a:pt x="1937" y="205"/>
                  <a:pt x="1898" y="221"/>
                  <a:pt x="1854" y="231"/>
                </a:cubicBezTo>
                <a:cubicBezTo>
                  <a:pt x="1697" y="264"/>
                  <a:pt x="1531" y="214"/>
                  <a:pt x="1374" y="152"/>
                </a:cubicBezTo>
                <a:cubicBezTo>
                  <a:pt x="1365" y="149"/>
                  <a:pt x="1365" y="149"/>
                  <a:pt x="1365" y="149"/>
                </a:cubicBezTo>
                <a:cubicBezTo>
                  <a:pt x="1225" y="93"/>
                  <a:pt x="1077" y="36"/>
                  <a:pt x="929" y="53"/>
                </a:cubicBezTo>
                <a:cubicBezTo>
                  <a:pt x="732" y="73"/>
                  <a:pt x="593" y="211"/>
                  <a:pt x="488" y="347"/>
                </a:cubicBezTo>
                <a:cubicBezTo>
                  <a:pt x="318" y="558"/>
                  <a:pt x="169" y="775"/>
                  <a:pt x="39" y="1003"/>
                </a:cubicBezTo>
                <a:cubicBezTo>
                  <a:pt x="0" y="990"/>
                  <a:pt x="0" y="990"/>
                  <a:pt x="0" y="990"/>
                </a:cubicBezTo>
                <a:cubicBezTo>
                  <a:pt x="125" y="762"/>
                  <a:pt x="278" y="538"/>
                  <a:pt x="448" y="327"/>
                </a:cubicBezTo>
                <a:cubicBezTo>
                  <a:pt x="562" y="188"/>
                  <a:pt x="706" y="40"/>
                  <a:pt x="925" y="17"/>
                </a:cubicBezTo>
                <a:cubicBezTo>
                  <a:pt x="1086" y="0"/>
                  <a:pt x="1247" y="63"/>
                  <a:pt x="1387" y="119"/>
                </a:cubicBezTo>
                <a:cubicBezTo>
                  <a:pt x="1396" y="122"/>
                  <a:pt x="1396" y="122"/>
                  <a:pt x="1396" y="122"/>
                </a:cubicBezTo>
                <a:cubicBezTo>
                  <a:pt x="1544" y="178"/>
                  <a:pt x="1697" y="228"/>
                  <a:pt x="1841" y="198"/>
                </a:cubicBezTo>
                <a:cubicBezTo>
                  <a:pt x="1881" y="188"/>
                  <a:pt x="1915" y="175"/>
                  <a:pt x="1955" y="158"/>
                </a:cubicBezTo>
                <a:cubicBezTo>
                  <a:pt x="2007" y="139"/>
                  <a:pt x="2064" y="119"/>
                  <a:pt x="2129" y="112"/>
                </a:cubicBezTo>
                <a:cubicBezTo>
                  <a:pt x="2221" y="106"/>
                  <a:pt x="2317" y="139"/>
                  <a:pt x="2396" y="198"/>
                </a:cubicBezTo>
                <a:cubicBezTo>
                  <a:pt x="2461" y="251"/>
                  <a:pt x="2505" y="317"/>
                  <a:pt x="2549" y="379"/>
                </a:cubicBezTo>
                <a:cubicBezTo>
                  <a:pt x="3125" y="1227"/>
                  <a:pt x="3125" y="1227"/>
                  <a:pt x="3125" y="1227"/>
                </a:cubicBezTo>
                <a:lnTo>
                  <a:pt x="3085" y="1244"/>
                </a:lnTo>
              </a:path>
            </a:pathLst>
          </a:custGeom>
          <a:solidFill>
            <a:srgbClr val="A38FE2">
              <a:alpha val="3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838050" y="3082137"/>
            <a:ext cx="5281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subTitle" idx="1"/>
          </p:nvPr>
        </p:nvSpPr>
        <p:spPr>
          <a:xfrm>
            <a:off x="838050" y="757575"/>
            <a:ext cx="5281500" cy="22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22" name="Google Shape;322;p18"/>
          <p:cNvGrpSpPr/>
          <p:nvPr/>
        </p:nvGrpSpPr>
        <p:grpSpPr>
          <a:xfrm>
            <a:off x="-1248531" y="-720908"/>
            <a:ext cx="8087797" cy="6107674"/>
            <a:chOff x="-1248531" y="-720908"/>
            <a:chExt cx="8087797" cy="6107674"/>
          </a:xfrm>
        </p:grpSpPr>
        <p:sp>
          <p:nvSpPr>
            <p:cNvPr id="323" name="Google Shape;323;p18"/>
            <p:cNvSpPr/>
            <p:nvPr/>
          </p:nvSpPr>
          <p:spPr>
            <a:xfrm>
              <a:off x="5168918" y="4722403"/>
              <a:ext cx="1670347" cy="664363"/>
            </a:xfrm>
            <a:custGeom>
              <a:avLst/>
              <a:gdLst/>
              <a:ahLst/>
              <a:cxnLst/>
              <a:rect l="l" t="t" r="r" b="b"/>
              <a:pathLst>
                <a:path w="3126" h="1245" extrusionOk="0">
                  <a:moveTo>
                    <a:pt x="3085" y="1244"/>
                  </a:moveTo>
                  <a:lnTo>
                    <a:pt x="3085" y="1244"/>
                  </a:lnTo>
                  <a:cubicBezTo>
                    <a:pt x="2509" y="396"/>
                    <a:pt x="2509" y="396"/>
                    <a:pt x="2509" y="396"/>
                  </a:cubicBezTo>
                  <a:cubicBezTo>
                    <a:pt x="2466" y="337"/>
                    <a:pt x="2426" y="274"/>
                    <a:pt x="2361" y="225"/>
                  </a:cubicBezTo>
                  <a:cubicBezTo>
                    <a:pt x="2295" y="172"/>
                    <a:pt x="2208" y="142"/>
                    <a:pt x="2134" y="149"/>
                  </a:cubicBezTo>
                  <a:cubicBezTo>
                    <a:pt x="2077" y="152"/>
                    <a:pt x="2029" y="172"/>
                    <a:pt x="1977" y="191"/>
                  </a:cubicBezTo>
                  <a:cubicBezTo>
                    <a:pt x="1937" y="205"/>
                    <a:pt x="1898" y="221"/>
                    <a:pt x="1854" y="231"/>
                  </a:cubicBezTo>
                  <a:cubicBezTo>
                    <a:pt x="1697" y="264"/>
                    <a:pt x="1531" y="214"/>
                    <a:pt x="1374" y="152"/>
                  </a:cubicBezTo>
                  <a:cubicBezTo>
                    <a:pt x="1365" y="149"/>
                    <a:pt x="1365" y="149"/>
                    <a:pt x="1365" y="149"/>
                  </a:cubicBezTo>
                  <a:cubicBezTo>
                    <a:pt x="1225" y="93"/>
                    <a:pt x="1077" y="36"/>
                    <a:pt x="929" y="53"/>
                  </a:cubicBezTo>
                  <a:cubicBezTo>
                    <a:pt x="732" y="73"/>
                    <a:pt x="593" y="211"/>
                    <a:pt x="488" y="347"/>
                  </a:cubicBezTo>
                  <a:cubicBezTo>
                    <a:pt x="318" y="558"/>
                    <a:pt x="169" y="775"/>
                    <a:pt x="39" y="1003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125" y="762"/>
                    <a:pt x="278" y="538"/>
                    <a:pt x="448" y="327"/>
                  </a:cubicBezTo>
                  <a:cubicBezTo>
                    <a:pt x="562" y="188"/>
                    <a:pt x="706" y="40"/>
                    <a:pt x="925" y="17"/>
                  </a:cubicBezTo>
                  <a:cubicBezTo>
                    <a:pt x="1086" y="0"/>
                    <a:pt x="1247" y="63"/>
                    <a:pt x="1387" y="119"/>
                  </a:cubicBezTo>
                  <a:cubicBezTo>
                    <a:pt x="1396" y="122"/>
                    <a:pt x="1396" y="122"/>
                    <a:pt x="1396" y="122"/>
                  </a:cubicBezTo>
                  <a:cubicBezTo>
                    <a:pt x="1544" y="178"/>
                    <a:pt x="1697" y="228"/>
                    <a:pt x="1841" y="198"/>
                  </a:cubicBezTo>
                  <a:cubicBezTo>
                    <a:pt x="1881" y="188"/>
                    <a:pt x="1915" y="175"/>
                    <a:pt x="1955" y="158"/>
                  </a:cubicBezTo>
                  <a:cubicBezTo>
                    <a:pt x="2007" y="139"/>
                    <a:pt x="2064" y="119"/>
                    <a:pt x="2129" y="112"/>
                  </a:cubicBezTo>
                  <a:cubicBezTo>
                    <a:pt x="2221" y="106"/>
                    <a:pt x="2317" y="139"/>
                    <a:pt x="2396" y="198"/>
                  </a:cubicBezTo>
                  <a:cubicBezTo>
                    <a:pt x="2461" y="251"/>
                    <a:pt x="2505" y="317"/>
                    <a:pt x="2549" y="379"/>
                  </a:cubicBezTo>
                  <a:cubicBezTo>
                    <a:pt x="3125" y="1227"/>
                    <a:pt x="3125" y="1227"/>
                    <a:pt x="3125" y="1227"/>
                  </a:cubicBezTo>
                  <a:lnTo>
                    <a:pt x="3085" y="1244"/>
                  </a:ln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-1248531" y="-720908"/>
              <a:ext cx="2697525" cy="1260402"/>
            </a:xfrm>
            <a:custGeom>
              <a:avLst/>
              <a:gdLst/>
              <a:ahLst/>
              <a:cxnLst/>
              <a:rect l="l" t="t" r="r" b="b"/>
              <a:pathLst>
                <a:path w="5048" h="2359" extrusionOk="0">
                  <a:moveTo>
                    <a:pt x="3026" y="2338"/>
                  </a:moveTo>
                  <a:lnTo>
                    <a:pt x="3026" y="2338"/>
                  </a:lnTo>
                  <a:cubicBezTo>
                    <a:pt x="2759" y="2338"/>
                    <a:pt x="2497" y="2282"/>
                    <a:pt x="2288" y="2173"/>
                  </a:cubicBezTo>
                  <a:cubicBezTo>
                    <a:pt x="2087" y="2067"/>
                    <a:pt x="1934" y="1922"/>
                    <a:pt x="1785" y="1780"/>
                  </a:cubicBezTo>
                  <a:cubicBezTo>
                    <a:pt x="1733" y="1731"/>
                    <a:pt x="1681" y="1678"/>
                    <a:pt x="1624" y="1629"/>
                  </a:cubicBezTo>
                  <a:cubicBezTo>
                    <a:pt x="1200" y="1257"/>
                    <a:pt x="624" y="976"/>
                    <a:pt x="0" y="841"/>
                  </a:cubicBezTo>
                  <a:cubicBezTo>
                    <a:pt x="13" y="808"/>
                    <a:pt x="13" y="808"/>
                    <a:pt x="13" y="808"/>
                  </a:cubicBezTo>
                  <a:cubicBezTo>
                    <a:pt x="646" y="943"/>
                    <a:pt x="1231" y="1227"/>
                    <a:pt x="1659" y="1605"/>
                  </a:cubicBezTo>
                  <a:cubicBezTo>
                    <a:pt x="1716" y="1655"/>
                    <a:pt x="1768" y="1708"/>
                    <a:pt x="1821" y="1757"/>
                  </a:cubicBezTo>
                  <a:cubicBezTo>
                    <a:pt x="1969" y="1899"/>
                    <a:pt x="2117" y="2041"/>
                    <a:pt x="2314" y="2143"/>
                  </a:cubicBezTo>
                  <a:cubicBezTo>
                    <a:pt x="2720" y="2358"/>
                    <a:pt x="3326" y="2358"/>
                    <a:pt x="3781" y="2140"/>
                  </a:cubicBezTo>
                  <a:cubicBezTo>
                    <a:pt x="4200" y="1942"/>
                    <a:pt x="4492" y="1576"/>
                    <a:pt x="4567" y="1164"/>
                  </a:cubicBezTo>
                  <a:cubicBezTo>
                    <a:pt x="4584" y="1069"/>
                    <a:pt x="4588" y="970"/>
                    <a:pt x="4593" y="874"/>
                  </a:cubicBezTo>
                  <a:cubicBezTo>
                    <a:pt x="4601" y="765"/>
                    <a:pt x="4606" y="653"/>
                    <a:pt x="4627" y="544"/>
                  </a:cubicBezTo>
                  <a:cubicBezTo>
                    <a:pt x="4680" y="297"/>
                    <a:pt x="4815" y="102"/>
                    <a:pt x="5021" y="0"/>
                  </a:cubicBezTo>
                  <a:cubicBezTo>
                    <a:pt x="5047" y="30"/>
                    <a:pt x="5047" y="30"/>
                    <a:pt x="5047" y="30"/>
                  </a:cubicBezTo>
                  <a:cubicBezTo>
                    <a:pt x="4855" y="128"/>
                    <a:pt x="4724" y="313"/>
                    <a:pt x="4671" y="551"/>
                  </a:cubicBezTo>
                  <a:cubicBezTo>
                    <a:pt x="4650" y="656"/>
                    <a:pt x="4645" y="769"/>
                    <a:pt x="4641" y="874"/>
                  </a:cubicBezTo>
                  <a:cubicBezTo>
                    <a:pt x="4636" y="970"/>
                    <a:pt x="4627" y="1072"/>
                    <a:pt x="4610" y="1171"/>
                  </a:cubicBezTo>
                  <a:cubicBezTo>
                    <a:pt x="4536" y="1592"/>
                    <a:pt x="4235" y="1965"/>
                    <a:pt x="3807" y="2170"/>
                  </a:cubicBezTo>
                  <a:cubicBezTo>
                    <a:pt x="3571" y="2282"/>
                    <a:pt x="3296" y="2338"/>
                    <a:pt x="3026" y="2338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191341" y="3974525"/>
            <a:ext cx="602920" cy="993597"/>
            <a:chOff x="1070454" y="434575"/>
            <a:chExt cx="602920" cy="993597"/>
          </a:xfrm>
        </p:grpSpPr>
        <p:sp>
          <p:nvSpPr>
            <p:cNvPr id="326" name="Google Shape;326;p18"/>
            <p:cNvSpPr/>
            <p:nvPr/>
          </p:nvSpPr>
          <p:spPr>
            <a:xfrm>
              <a:off x="1082600" y="434575"/>
              <a:ext cx="590774" cy="993597"/>
            </a:xfrm>
            <a:custGeom>
              <a:avLst/>
              <a:gdLst/>
              <a:ahLst/>
              <a:cxnLst/>
              <a:rect l="l" t="t" r="r" b="b"/>
              <a:pathLst>
                <a:path w="1740" h="2968" extrusionOk="0">
                  <a:moveTo>
                    <a:pt x="1634" y="760"/>
                  </a:moveTo>
                  <a:lnTo>
                    <a:pt x="1634" y="760"/>
                  </a:lnTo>
                  <a:cubicBezTo>
                    <a:pt x="1567" y="743"/>
                    <a:pt x="1567" y="743"/>
                    <a:pt x="1567" y="743"/>
                  </a:cubicBezTo>
                  <a:cubicBezTo>
                    <a:pt x="1617" y="596"/>
                    <a:pt x="1642" y="432"/>
                    <a:pt x="1646" y="386"/>
                  </a:cubicBezTo>
                  <a:cubicBezTo>
                    <a:pt x="1650" y="336"/>
                    <a:pt x="1621" y="289"/>
                    <a:pt x="1571" y="277"/>
                  </a:cubicBezTo>
                  <a:cubicBezTo>
                    <a:pt x="1315" y="214"/>
                    <a:pt x="1315" y="214"/>
                    <a:pt x="1315" y="214"/>
                  </a:cubicBezTo>
                  <a:cubicBezTo>
                    <a:pt x="1268" y="205"/>
                    <a:pt x="1218" y="230"/>
                    <a:pt x="1201" y="277"/>
                  </a:cubicBezTo>
                  <a:cubicBezTo>
                    <a:pt x="1176" y="344"/>
                    <a:pt x="1155" y="415"/>
                    <a:pt x="1138" y="491"/>
                  </a:cubicBezTo>
                  <a:cubicBezTo>
                    <a:pt x="1130" y="491"/>
                    <a:pt x="1126" y="487"/>
                    <a:pt x="1121" y="482"/>
                  </a:cubicBezTo>
                  <a:cubicBezTo>
                    <a:pt x="1100" y="466"/>
                    <a:pt x="1088" y="436"/>
                    <a:pt x="1084" y="390"/>
                  </a:cubicBezTo>
                  <a:cubicBezTo>
                    <a:pt x="1079" y="374"/>
                    <a:pt x="1079" y="357"/>
                    <a:pt x="1075" y="340"/>
                  </a:cubicBezTo>
                  <a:cubicBezTo>
                    <a:pt x="1071" y="298"/>
                    <a:pt x="1067" y="247"/>
                    <a:pt x="1050" y="197"/>
                  </a:cubicBezTo>
                  <a:cubicBezTo>
                    <a:pt x="1021" y="122"/>
                    <a:pt x="970" y="63"/>
                    <a:pt x="912" y="37"/>
                  </a:cubicBezTo>
                  <a:cubicBezTo>
                    <a:pt x="836" y="0"/>
                    <a:pt x="752" y="12"/>
                    <a:pt x="681" y="63"/>
                  </a:cubicBezTo>
                  <a:cubicBezTo>
                    <a:pt x="613" y="113"/>
                    <a:pt x="580" y="185"/>
                    <a:pt x="559" y="239"/>
                  </a:cubicBezTo>
                  <a:cubicBezTo>
                    <a:pt x="517" y="344"/>
                    <a:pt x="488" y="453"/>
                    <a:pt x="458" y="575"/>
                  </a:cubicBezTo>
                  <a:cubicBezTo>
                    <a:pt x="445" y="571"/>
                    <a:pt x="445" y="571"/>
                    <a:pt x="445" y="571"/>
                  </a:cubicBezTo>
                  <a:cubicBezTo>
                    <a:pt x="399" y="663"/>
                    <a:pt x="399" y="663"/>
                    <a:pt x="399" y="663"/>
                  </a:cubicBezTo>
                  <a:cubicBezTo>
                    <a:pt x="391" y="684"/>
                    <a:pt x="374" y="697"/>
                    <a:pt x="353" y="705"/>
                  </a:cubicBezTo>
                  <a:cubicBezTo>
                    <a:pt x="164" y="772"/>
                    <a:pt x="0" y="1024"/>
                    <a:pt x="5" y="1234"/>
                  </a:cubicBezTo>
                  <a:cubicBezTo>
                    <a:pt x="9" y="1389"/>
                    <a:pt x="101" y="1503"/>
                    <a:pt x="252" y="1549"/>
                  </a:cubicBezTo>
                  <a:cubicBezTo>
                    <a:pt x="403" y="1595"/>
                    <a:pt x="534" y="1557"/>
                    <a:pt x="626" y="1444"/>
                  </a:cubicBezTo>
                  <a:cubicBezTo>
                    <a:pt x="752" y="1284"/>
                    <a:pt x="769" y="991"/>
                    <a:pt x="668" y="818"/>
                  </a:cubicBezTo>
                  <a:cubicBezTo>
                    <a:pt x="655" y="802"/>
                    <a:pt x="651" y="777"/>
                    <a:pt x="655" y="760"/>
                  </a:cubicBezTo>
                  <a:cubicBezTo>
                    <a:pt x="676" y="650"/>
                    <a:pt x="676" y="650"/>
                    <a:pt x="676" y="650"/>
                  </a:cubicBezTo>
                  <a:cubicBezTo>
                    <a:pt x="647" y="638"/>
                    <a:pt x="647" y="638"/>
                    <a:pt x="647" y="638"/>
                  </a:cubicBezTo>
                  <a:cubicBezTo>
                    <a:pt x="668" y="541"/>
                    <a:pt x="697" y="449"/>
                    <a:pt x="727" y="361"/>
                  </a:cubicBezTo>
                  <a:cubicBezTo>
                    <a:pt x="731" y="352"/>
                    <a:pt x="731" y="352"/>
                    <a:pt x="731" y="352"/>
                  </a:cubicBezTo>
                  <a:cubicBezTo>
                    <a:pt x="744" y="306"/>
                    <a:pt x="761" y="260"/>
                    <a:pt x="786" y="230"/>
                  </a:cubicBezTo>
                  <a:cubicBezTo>
                    <a:pt x="802" y="218"/>
                    <a:pt x="819" y="214"/>
                    <a:pt x="827" y="214"/>
                  </a:cubicBezTo>
                  <a:cubicBezTo>
                    <a:pt x="840" y="222"/>
                    <a:pt x="857" y="247"/>
                    <a:pt x="865" y="281"/>
                  </a:cubicBezTo>
                  <a:cubicBezTo>
                    <a:pt x="874" y="306"/>
                    <a:pt x="878" y="336"/>
                    <a:pt x="878" y="365"/>
                  </a:cubicBezTo>
                  <a:cubicBezTo>
                    <a:pt x="882" y="390"/>
                    <a:pt x="886" y="419"/>
                    <a:pt x="891" y="445"/>
                  </a:cubicBezTo>
                  <a:cubicBezTo>
                    <a:pt x="903" y="516"/>
                    <a:pt x="933" y="575"/>
                    <a:pt x="975" y="617"/>
                  </a:cubicBezTo>
                  <a:cubicBezTo>
                    <a:pt x="937" y="629"/>
                    <a:pt x="907" y="659"/>
                    <a:pt x="899" y="701"/>
                  </a:cubicBezTo>
                  <a:cubicBezTo>
                    <a:pt x="886" y="743"/>
                    <a:pt x="899" y="785"/>
                    <a:pt x="928" y="814"/>
                  </a:cubicBezTo>
                  <a:cubicBezTo>
                    <a:pt x="761" y="1293"/>
                    <a:pt x="257" y="2388"/>
                    <a:pt x="252" y="2400"/>
                  </a:cubicBezTo>
                  <a:cubicBezTo>
                    <a:pt x="236" y="2438"/>
                    <a:pt x="236" y="2438"/>
                    <a:pt x="236" y="2438"/>
                  </a:cubicBezTo>
                  <a:cubicBezTo>
                    <a:pt x="387" y="2753"/>
                    <a:pt x="387" y="2753"/>
                    <a:pt x="387" y="2753"/>
                  </a:cubicBezTo>
                  <a:cubicBezTo>
                    <a:pt x="1260" y="2967"/>
                    <a:pt x="1260" y="2967"/>
                    <a:pt x="1260" y="2967"/>
                  </a:cubicBezTo>
                  <a:cubicBezTo>
                    <a:pt x="1554" y="2723"/>
                    <a:pt x="1554" y="2723"/>
                    <a:pt x="1554" y="2723"/>
                  </a:cubicBezTo>
                  <a:cubicBezTo>
                    <a:pt x="1558" y="2685"/>
                    <a:pt x="1558" y="2685"/>
                    <a:pt x="1558" y="2685"/>
                  </a:cubicBezTo>
                  <a:cubicBezTo>
                    <a:pt x="1558" y="2077"/>
                    <a:pt x="1625" y="1272"/>
                    <a:pt x="1655" y="986"/>
                  </a:cubicBezTo>
                  <a:cubicBezTo>
                    <a:pt x="1688" y="974"/>
                    <a:pt x="1713" y="940"/>
                    <a:pt x="1722" y="902"/>
                  </a:cubicBezTo>
                  <a:cubicBezTo>
                    <a:pt x="1739" y="839"/>
                    <a:pt x="1701" y="772"/>
                    <a:pt x="1634" y="7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7" name="Google Shape;327;p18"/>
            <p:cNvGrpSpPr/>
            <p:nvPr/>
          </p:nvGrpSpPr>
          <p:grpSpPr>
            <a:xfrm>
              <a:off x="1070454" y="465822"/>
              <a:ext cx="568904" cy="912829"/>
              <a:chOff x="1070454" y="465822"/>
              <a:chExt cx="568904" cy="912829"/>
            </a:xfrm>
          </p:grpSpPr>
          <p:sp>
            <p:nvSpPr>
              <p:cNvPr id="328" name="Google Shape;328;p18"/>
              <p:cNvSpPr/>
              <p:nvPr/>
            </p:nvSpPr>
            <p:spPr>
              <a:xfrm>
                <a:off x="1263910" y="465822"/>
                <a:ext cx="295199" cy="212084"/>
              </a:xfrm>
              <a:custGeom>
                <a:avLst/>
                <a:gdLst/>
                <a:ahLst/>
                <a:cxnLst/>
                <a:rect l="l" t="t" r="r" b="b"/>
                <a:pathLst>
                  <a:path w="910" h="652" extrusionOk="0">
                    <a:moveTo>
                      <a:pt x="888" y="364"/>
                    </a:moveTo>
                    <a:lnTo>
                      <a:pt x="888" y="364"/>
                    </a:lnTo>
                    <a:cubicBezTo>
                      <a:pt x="803" y="364"/>
                      <a:pt x="748" y="440"/>
                      <a:pt x="677" y="478"/>
                    </a:cubicBezTo>
                    <a:cubicBezTo>
                      <a:pt x="638" y="495"/>
                      <a:pt x="592" y="490"/>
                      <a:pt x="558" y="461"/>
                    </a:cubicBezTo>
                    <a:cubicBezTo>
                      <a:pt x="516" y="423"/>
                      <a:pt x="499" y="372"/>
                      <a:pt x="490" y="317"/>
                    </a:cubicBezTo>
                    <a:cubicBezTo>
                      <a:pt x="482" y="258"/>
                      <a:pt x="482" y="195"/>
                      <a:pt x="461" y="140"/>
                    </a:cubicBezTo>
                    <a:cubicBezTo>
                      <a:pt x="444" y="93"/>
                      <a:pt x="411" y="47"/>
                      <a:pt x="364" y="26"/>
                    </a:cubicBezTo>
                    <a:cubicBezTo>
                      <a:pt x="317" y="0"/>
                      <a:pt x="258" y="13"/>
                      <a:pt x="216" y="43"/>
                    </a:cubicBezTo>
                    <a:cubicBezTo>
                      <a:pt x="170" y="77"/>
                      <a:pt x="144" y="131"/>
                      <a:pt x="123" y="182"/>
                    </a:cubicBezTo>
                    <a:cubicBezTo>
                      <a:pt x="68" y="326"/>
                      <a:pt x="30" y="474"/>
                      <a:pt x="0" y="621"/>
                    </a:cubicBezTo>
                    <a:cubicBezTo>
                      <a:pt x="0" y="643"/>
                      <a:pt x="30" y="651"/>
                      <a:pt x="34" y="630"/>
                    </a:cubicBezTo>
                    <a:cubicBezTo>
                      <a:pt x="60" y="499"/>
                      <a:pt x="93" y="372"/>
                      <a:pt x="136" y="245"/>
                    </a:cubicBezTo>
                    <a:cubicBezTo>
                      <a:pt x="153" y="191"/>
                      <a:pt x="174" y="127"/>
                      <a:pt x="216" y="85"/>
                    </a:cubicBezTo>
                    <a:cubicBezTo>
                      <a:pt x="250" y="51"/>
                      <a:pt x="301" y="30"/>
                      <a:pt x="351" y="51"/>
                    </a:cubicBezTo>
                    <a:cubicBezTo>
                      <a:pt x="398" y="72"/>
                      <a:pt x="423" y="123"/>
                      <a:pt x="436" y="170"/>
                    </a:cubicBezTo>
                    <a:cubicBezTo>
                      <a:pt x="453" y="229"/>
                      <a:pt x="453" y="288"/>
                      <a:pt x="461" y="343"/>
                    </a:cubicBezTo>
                    <a:cubicBezTo>
                      <a:pt x="474" y="398"/>
                      <a:pt x="495" y="448"/>
                      <a:pt x="533" y="482"/>
                    </a:cubicBezTo>
                    <a:cubicBezTo>
                      <a:pt x="571" y="516"/>
                      <a:pt x="613" y="529"/>
                      <a:pt x="660" y="516"/>
                    </a:cubicBezTo>
                    <a:cubicBezTo>
                      <a:pt x="702" y="503"/>
                      <a:pt x="740" y="474"/>
                      <a:pt x="774" y="448"/>
                    </a:cubicBezTo>
                    <a:cubicBezTo>
                      <a:pt x="808" y="423"/>
                      <a:pt x="845" y="393"/>
                      <a:pt x="888" y="393"/>
                    </a:cubicBezTo>
                    <a:cubicBezTo>
                      <a:pt x="909" y="393"/>
                      <a:pt x="909" y="360"/>
                      <a:pt x="888" y="36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1070454" y="657845"/>
                <a:ext cx="263673" cy="295198"/>
              </a:xfrm>
              <a:custGeom>
                <a:avLst/>
                <a:gdLst/>
                <a:ahLst/>
                <a:cxnLst/>
                <a:rect l="l" t="t" r="r" b="b"/>
                <a:pathLst>
                  <a:path w="812" h="909" extrusionOk="0">
                    <a:moveTo>
                      <a:pt x="659" y="67"/>
                    </a:moveTo>
                    <a:lnTo>
                      <a:pt x="659" y="67"/>
                    </a:lnTo>
                    <a:cubicBezTo>
                      <a:pt x="667" y="29"/>
                      <a:pt x="667" y="29"/>
                      <a:pt x="667" y="29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561" y="25"/>
                      <a:pt x="561" y="25"/>
                      <a:pt x="561" y="25"/>
                    </a:cubicBezTo>
                    <a:cubicBezTo>
                      <a:pt x="540" y="63"/>
                      <a:pt x="507" y="93"/>
                      <a:pt x="464" y="110"/>
                    </a:cubicBezTo>
                    <a:cubicBezTo>
                      <a:pt x="228" y="194"/>
                      <a:pt x="0" y="688"/>
                      <a:pt x="363" y="798"/>
                    </a:cubicBezTo>
                    <a:cubicBezTo>
                      <a:pt x="713" y="908"/>
                      <a:pt x="811" y="401"/>
                      <a:pt x="684" y="190"/>
                    </a:cubicBezTo>
                    <a:cubicBezTo>
                      <a:pt x="659" y="152"/>
                      <a:pt x="650" y="110"/>
                      <a:pt x="659" y="67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1134939" y="861332"/>
                <a:ext cx="117507" cy="51589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58" extrusionOk="0">
                    <a:moveTo>
                      <a:pt x="343" y="157"/>
                    </a:moveTo>
                    <a:lnTo>
                      <a:pt x="343" y="157"/>
                    </a:lnTo>
                    <a:lnTo>
                      <a:pt x="338" y="157"/>
                    </a:lnTo>
                    <a:cubicBezTo>
                      <a:pt x="237" y="93"/>
                      <a:pt x="127" y="51"/>
                      <a:pt x="13" y="26"/>
                    </a:cubicBezTo>
                    <a:cubicBezTo>
                      <a:pt x="4" y="26"/>
                      <a:pt x="0" y="17"/>
                      <a:pt x="0" y="13"/>
                    </a:cubicBezTo>
                    <a:cubicBezTo>
                      <a:pt x="4" y="5"/>
                      <a:pt x="9" y="0"/>
                      <a:pt x="17" y="0"/>
                    </a:cubicBezTo>
                    <a:cubicBezTo>
                      <a:pt x="135" y="26"/>
                      <a:pt x="250" y="72"/>
                      <a:pt x="351" y="136"/>
                    </a:cubicBezTo>
                    <a:cubicBezTo>
                      <a:pt x="355" y="140"/>
                      <a:pt x="359" y="148"/>
                      <a:pt x="355" y="152"/>
                    </a:cubicBezTo>
                    <a:cubicBezTo>
                      <a:pt x="351" y="157"/>
                      <a:pt x="347" y="157"/>
                      <a:pt x="343" y="157"/>
                    </a:cubicBezTo>
                  </a:path>
                </a:pathLst>
              </a:custGeom>
              <a:solidFill>
                <a:srgbClr val="F6F5F7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1129207" y="834105"/>
                <a:ext cx="140434" cy="6018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87" extrusionOk="0">
                    <a:moveTo>
                      <a:pt x="414" y="186"/>
                    </a:moveTo>
                    <a:lnTo>
                      <a:pt x="414" y="186"/>
                    </a:lnTo>
                    <a:lnTo>
                      <a:pt x="410" y="186"/>
                    </a:lnTo>
                    <a:cubicBezTo>
                      <a:pt x="288" y="110"/>
                      <a:pt x="152" y="59"/>
                      <a:pt x="13" y="29"/>
                    </a:cubicBezTo>
                    <a:cubicBezTo>
                      <a:pt x="5" y="25"/>
                      <a:pt x="0" y="21"/>
                      <a:pt x="5" y="12"/>
                    </a:cubicBezTo>
                    <a:cubicBezTo>
                      <a:pt x="5" y="4"/>
                      <a:pt x="13" y="0"/>
                      <a:pt x="17" y="4"/>
                    </a:cubicBezTo>
                    <a:cubicBezTo>
                      <a:pt x="161" y="33"/>
                      <a:pt x="296" y="89"/>
                      <a:pt x="423" y="164"/>
                    </a:cubicBezTo>
                    <a:cubicBezTo>
                      <a:pt x="427" y="169"/>
                      <a:pt x="432" y="177"/>
                      <a:pt x="427" y="181"/>
                    </a:cubicBezTo>
                    <a:cubicBezTo>
                      <a:pt x="423" y="186"/>
                      <a:pt x="419" y="186"/>
                      <a:pt x="414" y="186"/>
                    </a:cubicBezTo>
                  </a:path>
                </a:pathLst>
              </a:custGeom>
              <a:solidFill>
                <a:srgbClr val="F6F5F7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1206590" y="706567"/>
                <a:ext cx="87413" cy="4299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32" extrusionOk="0">
                    <a:moveTo>
                      <a:pt x="258" y="131"/>
                    </a:moveTo>
                    <a:lnTo>
                      <a:pt x="258" y="131"/>
                    </a:lnTo>
                    <a:cubicBezTo>
                      <a:pt x="254" y="131"/>
                      <a:pt x="254" y="131"/>
                      <a:pt x="249" y="127"/>
                    </a:cubicBezTo>
                    <a:cubicBezTo>
                      <a:pt x="182" y="76"/>
                      <a:pt x="97" y="38"/>
                      <a:pt x="13" y="25"/>
                    </a:cubicBezTo>
                    <a:cubicBezTo>
                      <a:pt x="4" y="25"/>
                      <a:pt x="0" y="21"/>
                      <a:pt x="0" y="12"/>
                    </a:cubicBezTo>
                    <a:cubicBezTo>
                      <a:pt x="4" y="4"/>
                      <a:pt x="8" y="0"/>
                      <a:pt x="17" y="0"/>
                    </a:cubicBezTo>
                    <a:cubicBezTo>
                      <a:pt x="106" y="17"/>
                      <a:pt x="195" y="50"/>
                      <a:pt x="266" y="106"/>
                    </a:cubicBezTo>
                    <a:cubicBezTo>
                      <a:pt x="270" y="110"/>
                      <a:pt x="270" y="118"/>
                      <a:pt x="266" y="127"/>
                    </a:cubicBezTo>
                    <a:cubicBezTo>
                      <a:pt x="266" y="127"/>
                      <a:pt x="262" y="131"/>
                      <a:pt x="258" y="131"/>
                    </a:cubicBezTo>
                  </a:path>
                </a:pathLst>
              </a:custGeom>
              <a:solidFill>
                <a:srgbClr val="F6F5F7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202290" y="682206"/>
                <a:ext cx="411270" cy="69644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142" extrusionOk="0">
                    <a:moveTo>
                      <a:pt x="715" y="0"/>
                    </a:moveTo>
                    <a:lnTo>
                      <a:pt x="715" y="0"/>
                    </a:lnTo>
                    <a:cubicBezTo>
                      <a:pt x="588" y="427"/>
                      <a:pt x="0" y="1697"/>
                      <a:pt x="0" y="1697"/>
                    </a:cubicBezTo>
                    <a:cubicBezTo>
                      <a:pt x="123" y="1946"/>
                      <a:pt x="123" y="1946"/>
                      <a:pt x="123" y="1946"/>
                    </a:cubicBezTo>
                    <a:cubicBezTo>
                      <a:pt x="917" y="2141"/>
                      <a:pt x="917" y="2141"/>
                      <a:pt x="917" y="2141"/>
                    </a:cubicBezTo>
                    <a:cubicBezTo>
                      <a:pt x="1154" y="1950"/>
                      <a:pt x="1154" y="1950"/>
                      <a:pt x="1154" y="1950"/>
                    </a:cubicBezTo>
                    <a:cubicBezTo>
                      <a:pt x="1158" y="1199"/>
                      <a:pt x="1264" y="135"/>
                      <a:pt x="1264" y="135"/>
                    </a:cubicBezTo>
                    <a:lnTo>
                      <a:pt x="715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516118" y="660711"/>
                <a:ext cx="28660" cy="31526"/>
              </a:xfrm>
              <a:custGeom>
                <a:avLst/>
                <a:gdLst/>
                <a:ahLst/>
                <a:cxnLst/>
                <a:rect l="l" t="t" r="r" b="b"/>
                <a:pathLst>
                  <a:path w="89" h="99" extrusionOk="0">
                    <a:moveTo>
                      <a:pt x="88" y="13"/>
                    </a:moveTo>
                    <a:lnTo>
                      <a:pt x="21" y="0"/>
                    </a:lnTo>
                    <a:lnTo>
                      <a:pt x="0" y="85"/>
                    </a:lnTo>
                    <a:lnTo>
                      <a:pt x="71" y="98"/>
                    </a:lnTo>
                    <a:lnTo>
                      <a:pt x="88" y="13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410076" y="660711"/>
                <a:ext cx="229282" cy="77383"/>
              </a:xfrm>
              <a:custGeom>
                <a:avLst/>
                <a:gdLst/>
                <a:ahLst/>
                <a:cxnLst/>
                <a:rect l="l" t="t" r="r" b="b"/>
                <a:pathLst>
                  <a:path w="707" h="238" extrusionOk="0">
                    <a:moveTo>
                      <a:pt x="659" y="157"/>
                    </a:moveTo>
                    <a:lnTo>
                      <a:pt x="659" y="157"/>
                    </a:lnTo>
                    <a:cubicBezTo>
                      <a:pt x="64" y="13"/>
                      <a:pt x="64" y="13"/>
                      <a:pt x="64" y="13"/>
                    </a:cubicBezTo>
                    <a:cubicBezTo>
                      <a:pt x="17" y="0"/>
                      <a:pt x="0" y="72"/>
                      <a:pt x="47" y="81"/>
                    </a:cubicBezTo>
                    <a:cubicBezTo>
                      <a:pt x="643" y="229"/>
                      <a:pt x="643" y="229"/>
                      <a:pt x="643" y="229"/>
                    </a:cubicBezTo>
                    <a:cubicBezTo>
                      <a:pt x="689" y="237"/>
                      <a:pt x="706" y="169"/>
                      <a:pt x="659" y="15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487458" y="533174"/>
                <a:ext cx="121805" cy="14043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31" extrusionOk="0">
                    <a:moveTo>
                      <a:pt x="13" y="371"/>
                    </a:moveTo>
                    <a:lnTo>
                      <a:pt x="13" y="371"/>
                    </a:lnTo>
                    <a:cubicBezTo>
                      <a:pt x="279" y="430"/>
                      <a:pt x="279" y="430"/>
                      <a:pt x="279" y="430"/>
                    </a:cubicBezTo>
                    <a:cubicBezTo>
                      <a:pt x="287" y="430"/>
                      <a:pt x="291" y="430"/>
                      <a:pt x="296" y="422"/>
                    </a:cubicBezTo>
                    <a:cubicBezTo>
                      <a:pt x="347" y="287"/>
                      <a:pt x="368" y="126"/>
                      <a:pt x="372" y="80"/>
                    </a:cubicBezTo>
                    <a:cubicBezTo>
                      <a:pt x="372" y="76"/>
                      <a:pt x="368" y="67"/>
                      <a:pt x="359" y="67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93" y="0"/>
                      <a:pt x="89" y="4"/>
                      <a:pt x="84" y="12"/>
                    </a:cubicBezTo>
                    <a:cubicBezTo>
                      <a:pt x="25" y="177"/>
                      <a:pt x="4" y="316"/>
                      <a:pt x="0" y="359"/>
                    </a:cubicBezTo>
                    <a:cubicBezTo>
                      <a:pt x="0" y="363"/>
                      <a:pt x="4" y="371"/>
                      <a:pt x="13" y="37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524716" y="576164"/>
                <a:ext cx="50155" cy="48722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2" extrusionOk="0">
                    <a:moveTo>
                      <a:pt x="144" y="93"/>
                    </a:moveTo>
                    <a:lnTo>
                      <a:pt x="144" y="93"/>
                    </a:lnTo>
                    <a:cubicBezTo>
                      <a:pt x="135" y="126"/>
                      <a:pt x="97" y="151"/>
                      <a:pt x="59" y="143"/>
                    </a:cubicBezTo>
                    <a:cubicBezTo>
                      <a:pt x="25" y="135"/>
                      <a:pt x="0" y="97"/>
                      <a:pt x="9" y="59"/>
                    </a:cubicBezTo>
                    <a:cubicBezTo>
                      <a:pt x="21" y="21"/>
                      <a:pt x="55" y="0"/>
                      <a:pt x="93" y="8"/>
                    </a:cubicBezTo>
                    <a:cubicBezTo>
                      <a:pt x="131" y="16"/>
                      <a:pt x="152" y="54"/>
                      <a:pt x="144" y="9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212322" y="1233913"/>
                <a:ext cx="342488" cy="74516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2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5" y="114"/>
                      <a:pt x="1052" y="228"/>
                      <a:pt x="1052" y="228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294002" y="715165"/>
                <a:ext cx="196321" cy="603297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855" extrusionOk="0">
                    <a:moveTo>
                      <a:pt x="34" y="1854"/>
                    </a:moveTo>
                    <a:lnTo>
                      <a:pt x="34" y="1854"/>
                    </a:lnTo>
                    <a:cubicBezTo>
                      <a:pt x="0" y="1643"/>
                      <a:pt x="0" y="1643"/>
                      <a:pt x="0" y="1643"/>
                    </a:cubicBezTo>
                    <a:cubicBezTo>
                      <a:pt x="474" y="423"/>
                      <a:pt x="604" y="0"/>
                      <a:pt x="604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433004" y="733795"/>
                <a:ext cx="107475" cy="60473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863" extrusionOk="0">
                    <a:moveTo>
                      <a:pt x="330" y="0"/>
                    </a:moveTo>
                    <a:lnTo>
                      <a:pt x="330" y="0"/>
                    </a:lnTo>
                    <a:cubicBezTo>
                      <a:pt x="224" y="617"/>
                      <a:pt x="106" y="1698"/>
                      <a:pt x="106" y="1698"/>
                    </a:cubicBezTo>
                    <a:cubicBezTo>
                      <a:pt x="0" y="1862"/>
                      <a:pt x="0" y="1862"/>
                      <a:pt x="0" y="1862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1" name="Google Shape;341;p18"/>
          <p:cNvGrpSpPr/>
          <p:nvPr/>
        </p:nvGrpSpPr>
        <p:grpSpPr>
          <a:xfrm>
            <a:off x="257199" y="108970"/>
            <a:ext cx="2914542" cy="3687143"/>
            <a:chOff x="257199" y="108970"/>
            <a:chExt cx="2914542" cy="3687143"/>
          </a:xfrm>
        </p:grpSpPr>
        <p:sp>
          <p:nvSpPr>
            <p:cNvPr id="342" name="Google Shape;342;p18"/>
            <p:cNvSpPr/>
            <p:nvPr/>
          </p:nvSpPr>
          <p:spPr>
            <a:xfrm>
              <a:off x="257199" y="3586895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5"/>
                  </a:moveTo>
                  <a:lnTo>
                    <a:pt x="518" y="295"/>
                  </a:lnTo>
                  <a:cubicBezTo>
                    <a:pt x="347" y="295"/>
                    <a:pt x="347" y="295"/>
                    <a:pt x="347" y="295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1"/>
                    <a:pt x="420" y="151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6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1"/>
                    <a:pt x="111" y="151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5"/>
                    <a:pt x="209" y="295"/>
                    <a:pt x="209" y="295"/>
                  </a:cubicBezTo>
                  <a:cubicBezTo>
                    <a:pt x="26" y="295"/>
                    <a:pt x="26" y="295"/>
                    <a:pt x="26" y="295"/>
                  </a:cubicBezTo>
                  <a:cubicBezTo>
                    <a:pt x="13" y="295"/>
                    <a:pt x="0" y="307"/>
                    <a:pt x="0" y="319"/>
                  </a:cubicBezTo>
                  <a:cubicBezTo>
                    <a:pt x="0" y="339"/>
                    <a:pt x="13" y="345"/>
                    <a:pt x="26" y="345"/>
                  </a:cubicBezTo>
                  <a:cubicBezTo>
                    <a:pt x="216" y="345"/>
                    <a:pt x="216" y="345"/>
                    <a:pt x="216" y="345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69"/>
                    <a:pt x="111" y="482"/>
                  </a:cubicBezTo>
                  <a:cubicBezTo>
                    <a:pt x="118" y="489"/>
                    <a:pt x="125" y="489"/>
                    <a:pt x="131" y="489"/>
                  </a:cubicBezTo>
                  <a:cubicBezTo>
                    <a:pt x="138" y="489"/>
                    <a:pt x="144" y="489"/>
                    <a:pt x="151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20"/>
                    <a:pt x="242" y="620"/>
                    <a:pt x="242" y="620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20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9"/>
                    <a:pt x="413" y="489"/>
                    <a:pt x="420" y="489"/>
                  </a:cubicBezTo>
                  <a:cubicBezTo>
                    <a:pt x="426" y="489"/>
                    <a:pt x="432" y="489"/>
                    <a:pt x="439" y="482"/>
                  </a:cubicBezTo>
                  <a:cubicBezTo>
                    <a:pt x="452" y="469"/>
                    <a:pt x="452" y="457"/>
                    <a:pt x="439" y="445"/>
                  </a:cubicBezTo>
                  <a:cubicBezTo>
                    <a:pt x="334" y="345"/>
                    <a:pt x="334" y="345"/>
                    <a:pt x="334" y="345"/>
                  </a:cubicBezTo>
                  <a:cubicBezTo>
                    <a:pt x="518" y="345"/>
                    <a:pt x="518" y="345"/>
                    <a:pt x="518" y="345"/>
                  </a:cubicBezTo>
                  <a:cubicBezTo>
                    <a:pt x="531" y="345"/>
                    <a:pt x="544" y="339"/>
                    <a:pt x="544" y="319"/>
                  </a:cubicBezTo>
                  <a:cubicBezTo>
                    <a:pt x="544" y="307"/>
                    <a:pt x="531" y="295"/>
                    <a:pt x="518" y="295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994049" y="108970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5"/>
                  </a:moveTo>
                  <a:lnTo>
                    <a:pt x="518" y="295"/>
                  </a:lnTo>
                  <a:cubicBezTo>
                    <a:pt x="347" y="295"/>
                    <a:pt x="347" y="295"/>
                    <a:pt x="347" y="295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1"/>
                    <a:pt x="420" y="151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6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1"/>
                    <a:pt x="111" y="151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5"/>
                    <a:pt x="209" y="295"/>
                    <a:pt x="209" y="295"/>
                  </a:cubicBezTo>
                  <a:cubicBezTo>
                    <a:pt x="26" y="295"/>
                    <a:pt x="26" y="295"/>
                    <a:pt x="26" y="295"/>
                  </a:cubicBezTo>
                  <a:cubicBezTo>
                    <a:pt x="13" y="295"/>
                    <a:pt x="0" y="307"/>
                    <a:pt x="0" y="319"/>
                  </a:cubicBezTo>
                  <a:cubicBezTo>
                    <a:pt x="0" y="339"/>
                    <a:pt x="13" y="345"/>
                    <a:pt x="26" y="345"/>
                  </a:cubicBezTo>
                  <a:cubicBezTo>
                    <a:pt x="216" y="345"/>
                    <a:pt x="216" y="345"/>
                    <a:pt x="216" y="345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69"/>
                    <a:pt x="111" y="482"/>
                  </a:cubicBezTo>
                  <a:cubicBezTo>
                    <a:pt x="118" y="489"/>
                    <a:pt x="125" y="489"/>
                    <a:pt x="131" y="489"/>
                  </a:cubicBezTo>
                  <a:cubicBezTo>
                    <a:pt x="138" y="489"/>
                    <a:pt x="144" y="489"/>
                    <a:pt x="151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20"/>
                    <a:pt x="242" y="620"/>
                    <a:pt x="242" y="620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20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9"/>
                    <a:pt x="413" y="489"/>
                    <a:pt x="420" y="489"/>
                  </a:cubicBezTo>
                  <a:cubicBezTo>
                    <a:pt x="426" y="489"/>
                    <a:pt x="432" y="489"/>
                    <a:pt x="439" y="482"/>
                  </a:cubicBezTo>
                  <a:cubicBezTo>
                    <a:pt x="452" y="469"/>
                    <a:pt x="452" y="457"/>
                    <a:pt x="439" y="445"/>
                  </a:cubicBezTo>
                  <a:cubicBezTo>
                    <a:pt x="334" y="345"/>
                    <a:pt x="334" y="345"/>
                    <a:pt x="334" y="345"/>
                  </a:cubicBezTo>
                  <a:cubicBezTo>
                    <a:pt x="518" y="345"/>
                    <a:pt x="518" y="345"/>
                    <a:pt x="518" y="345"/>
                  </a:cubicBezTo>
                  <a:cubicBezTo>
                    <a:pt x="531" y="345"/>
                    <a:pt x="544" y="339"/>
                    <a:pt x="544" y="319"/>
                  </a:cubicBezTo>
                  <a:cubicBezTo>
                    <a:pt x="544" y="307"/>
                    <a:pt x="531" y="295"/>
                    <a:pt x="518" y="295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18"/>
          <p:cNvSpPr/>
          <p:nvPr/>
        </p:nvSpPr>
        <p:spPr>
          <a:xfrm rot="5400026">
            <a:off x="7825544" y="-326822"/>
            <a:ext cx="1839979" cy="1051823"/>
          </a:xfrm>
          <a:custGeom>
            <a:avLst/>
            <a:gdLst/>
            <a:ahLst/>
            <a:cxnLst/>
            <a:rect l="l" t="t" r="r" b="b"/>
            <a:pathLst>
              <a:path w="5664" h="3237" extrusionOk="0">
                <a:moveTo>
                  <a:pt x="1873" y="1971"/>
                </a:moveTo>
                <a:lnTo>
                  <a:pt x="1873" y="1971"/>
                </a:lnTo>
                <a:cubicBezTo>
                  <a:pt x="1829" y="2058"/>
                  <a:pt x="1772" y="2133"/>
                  <a:pt x="1696" y="2195"/>
                </a:cubicBezTo>
                <a:cubicBezTo>
                  <a:pt x="1602" y="2281"/>
                  <a:pt x="1463" y="2349"/>
                  <a:pt x="1331" y="2312"/>
                </a:cubicBezTo>
                <a:cubicBezTo>
                  <a:pt x="1312" y="2306"/>
                  <a:pt x="1299" y="2293"/>
                  <a:pt x="1281" y="2287"/>
                </a:cubicBezTo>
                <a:cubicBezTo>
                  <a:pt x="1167" y="2398"/>
                  <a:pt x="1041" y="2504"/>
                  <a:pt x="902" y="2591"/>
                </a:cubicBezTo>
                <a:cubicBezTo>
                  <a:pt x="1142" y="2522"/>
                  <a:pt x="1369" y="2485"/>
                  <a:pt x="1565" y="2454"/>
                </a:cubicBezTo>
                <a:cubicBezTo>
                  <a:pt x="1716" y="2436"/>
                  <a:pt x="1867" y="2417"/>
                  <a:pt x="2012" y="2398"/>
                </a:cubicBezTo>
                <a:cubicBezTo>
                  <a:pt x="2031" y="2398"/>
                  <a:pt x="2050" y="2398"/>
                  <a:pt x="2075" y="2393"/>
                </a:cubicBezTo>
                <a:cubicBezTo>
                  <a:pt x="2170" y="2331"/>
                  <a:pt x="2264" y="2256"/>
                  <a:pt x="2353" y="2183"/>
                </a:cubicBezTo>
                <a:cubicBezTo>
                  <a:pt x="2321" y="2151"/>
                  <a:pt x="2296" y="2114"/>
                  <a:pt x="2283" y="2077"/>
                </a:cubicBezTo>
                <a:cubicBezTo>
                  <a:pt x="2233" y="1928"/>
                  <a:pt x="2340" y="1792"/>
                  <a:pt x="2453" y="1705"/>
                </a:cubicBezTo>
                <a:cubicBezTo>
                  <a:pt x="2624" y="1575"/>
                  <a:pt x="2857" y="1519"/>
                  <a:pt x="3071" y="1519"/>
                </a:cubicBezTo>
                <a:cubicBezTo>
                  <a:pt x="3103" y="1668"/>
                  <a:pt x="3078" y="1823"/>
                  <a:pt x="3008" y="1953"/>
                </a:cubicBezTo>
                <a:cubicBezTo>
                  <a:pt x="2964" y="2034"/>
                  <a:pt x="2895" y="2108"/>
                  <a:pt x="2819" y="2164"/>
                </a:cubicBezTo>
                <a:cubicBezTo>
                  <a:pt x="2712" y="2237"/>
                  <a:pt x="2567" y="2299"/>
                  <a:pt x="2441" y="2244"/>
                </a:cubicBezTo>
                <a:cubicBezTo>
                  <a:pt x="2422" y="2237"/>
                  <a:pt x="2403" y="2225"/>
                  <a:pt x="2384" y="2214"/>
                </a:cubicBezTo>
                <a:cubicBezTo>
                  <a:pt x="2384" y="2207"/>
                  <a:pt x="2377" y="2207"/>
                  <a:pt x="2371" y="2201"/>
                </a:cubicBezTo>
                <a:cubicBezTo>
                  <a:pt x="2296" y="2268"/>
                  <a:pt x="2214" y="2331"/>
                  <a:pt x="2132" y="2386"/>
                </a:cubicBezTo>
                <a:cubicBezTo>
                  <a:pt x="2497" y="2343"/>
                  <a:pt x="2882" y="2293"/>
                  <a:pt x="3235" y="2176"/>
                </a:cubicBezTo>
                <a:cubicBezTo>
                  <a:pt x="3318" y="2145"/>
                  <a:pt x="3393" y="2114"/>
                  <a:pt x="3469" y="2083"/>
                </a:cubicBezTo>
                <a:cubicBezTo>
                  <a:pt x="3538" y="1984"/>
                  <a:pt x="3588" y="1879"/>
                  <a:pt x="3620" y="1767"/>
                </a:cubicBezTo>
                <a:cubicBezTo>
                  <a:pt x="3576" y="1761"/>
                  <a:pt x="3532" y="1742"/>
                  <a:pt x="3494" y="1711"/>
                </a:cubicBezTo>
                <a:cubicBezTo>
                  <a:pt x="3368" y="1618"/>
                  <a:pt x="3380" y="1445"/>
                  <a:pt x="3425" y="1314"/>
                </a:cubicBezTo>
                <a:cubicBezTo>
                  <a:pt x="3494" y="1109"/>
                  <a:pt x="3658" y="942"/>
                  <a:pt x="3841" y="824"/>
                </a:cubicBezTo>
                <a:cubicBezTo>
                  <a:pt x="3948" y="924"/>
                  <a:pt x="4017" y="1067"/>
                  <a:pt x="4030" y="1215"/>
                </a:cubicBezTo>
                <a:cubicBezTo>
                  <a:pt x="4036" y="1308"/>
                  <a:pt x="4023" y="1407"/>
                  <a:pt x="3986" y="1494"/>
                </a:cubicBezTo>
                <a:cubicBezTo>
                  <a:pt x="3942" y="1618"/>
                  <a:pt x="3853" y="1742"/>
                  <a:pt x="3721" y="1767"/>
                </a:cubicBezTo>
                <a:cubicBezTo>
                  <a:pt x="3696" y="1773"/>
                  <a:pt x="3676" y="1773"/>
                  <a:pt x="3658" y="1773"/>
                </a:cubicBezTo>
                <a:cubicBezTo>
                  <a:pt x="3652" y="1773"/>
                  <a:pt x="3652" y="1773"/>
                  <a:pt x="3645" y="1773"/>
                </a:cubicBezTo>
                <a:cubicBezTo>
                  <a:pt x="3620" y="1873"/>
                  <a:pt x="3576" y="1971"/>
                  <a:pt x="3519" y="2058"/>
                </a:cubicBezTo>
                <a:cubicBezTo>
                  <a:pt x="3979" y="1835"/>
                  <a:pt x="4307" y="1481"/>
                  <a:pt x="4414" y="1085"/>
                </a:cubicBezTo>
                <a:cubicBezTo>
                  <a:pt x="4414" y="1078"/>
                  <a:pt x="4414" y="1078"/>
                  <a:pt x="4414" y="1078"/>
                </a:cubicBezTo>
                <a:cubicBezTo>
                  <a:pt x="4420" y="1023"/>
                  <a:pt x="4420" y="973"/>
                  <a:pt x="4408" y="924"/>
                </a:cubicBezTo>
                <a:cubicBezTo>
                  <a:pt x="4377" y="930"/>
                  <a:pt x="4339" y="936"/>
                  <a:pt x="4301" y="930"/>
                </a:cubicBezTo>
                <a:cubicBezTo>
                  <a:pt x="4150" y="918"/>
                  <a:pt x="4061" y="762"/>
                  <a:pt x="4030" y="632"/>
                </a:cubicBezTo>
                <a:cubicBezTo>
                  <a:pt x="3979" y="421"/>
                  <a:pt x="4023" y="192"/>
                  <a:pt x="4112" y="0"/>
                </a:cubicBezTo>
                <a:cubicBezTo>
                  <a:pt x="4257" y="31"/>
                  <a:pt x="4396" y="111"/>
                  <a:pt x="4484" y="229"/>
                </a:cubicBezTo>
                <a:cubicBezTo>
                  <a:pt x="4540" y="303"/>
                  <a:pt x="4584" y="397"/>
                  <a:pt x="4604" y="490"/>
                </a:cubicBezTo>
                <a:cubicBezTo>
                  <a:pt x="4629" y="613"/>
                  <a:pt x="4629" y="762"/>
                  <a:pt x="4522" y="855"/>
                </a:cubicBezTo>
                <a:cubicBezTo>
                  <a:pt x="4509" y="874"/>
                  <a:pt x="4490" y="886"/>
                  <a:pt x="4471" y="893"/>
                </a:cubicBezTo>
                <a:cubicBezTo>
                  <a:pt x="4459" y="899"/>
                  <a:pt x="4446" y="905"/>
                  <a:pt x="4433" y="911"/>
                </a:cubicBezTo>
                <a:cubicBezTo>
                  <a:pt x="4446" y="961"/>
                  <a:pt x="4446" y="1004"/>
                  <a:pt x="4446" y="1054"/>
                </a:cubicBezTo>
                <a:cubicBezTo>
                  <a:pt x="4528" y="998"/>
                  <a:pt x="4616" y="955"/>
                  <a:pt x="4711" y="918"/>
                </a:cubicBezTo>
                <a:cubicBezTo>
                  <a:pt x="4711" y="911"/>
                  <a:pt x="4711" y="905"/>
                  <a:pt x="4711" y="893"/>
                </a:cubicBezTo>
                <a:cubicBezTo>
                  <a:pt x="4704" y="874"/>
                  <a:pt x="4704" y="855"/>
                  <a:pt x="4711" y="831"/>
                </a:cubicBezTo>
                <a:cubicBezTo>
                  <a:pt x="4730" y="694"/>
                  <a:pt x="4856" y="607"/>
                  <a:pt x="4976" y="557"/>
                </a:cubicBezTo>
                <a:cubicBezTo>
                  <a:pt x="5064" y="521"/>
                  <a:pt x="5165" y="508"/>
                  <a:pt x="5259" y="508"/>
                </a:cubicBezTo>
                <a:cubicBezTo>
                  <a:pt x="5411" y="521"/>
                  <a:pt x="5555" y="582"/>
                  <a:pt x="5663" y="688"/>
                </a:cubicBezTo>
                <a:cubicBezTo>
                  <a:pt x="5549" y="868"/>
                  <a:pt x="5385" y="1029"/>
                  <a:pt x="5184" y="1109"/>
                </a:cubicBezTo>
                <a:cubicBezTo>
                  <a:pt x="5051" y="1159"/>
                  <a:pt x="4874" y="1172"/>
                  <a:pt x="4774" y="1054"/>
                </a:cubicBezTo>
                <a:cubicBezTo>
                  <a:pt x="4749" y="1023"/>
                  <a:pt x="4730" y="986"/>
                  <a:pt x="4717" y="942"/>
                </a:cubicBezTo>
                <a:cubicBezTo>
                  <a:pt x="4623" y="980"/>
                  <a:pt x="4528" y="1029"/>
                  <a:pt x="4440" y="1091"/>
                </a:cubicBezTo>
                <a:cubicBezTo>
                  <a:pt x="4351" y="1420"/>
                  <a:pt x="4118" y="1717"/>
                  <a:pt x="3778" y="1940"/>
                </a:cubicBezTo>
                <a:cubicBezTo>
                  <a:pt x="3916" y="1947"/>
                  <a:pt x="4061" y="1922"/>
                  <a:pt x="4193" y="1873"/>
                </a:cubicBezTo>
                <a:cubicBezTo>
                  <a:pt x="4187" y="1854"/>
                  <a:pt x="4187" y="1835"/>
                  <a:pt x="4181" y="1817"/>
                </a:cubicBezTo>
                <a:cubicBezTo>
                  <a:pt x="4181" y="1798"/>
                  <a:pt x="4181" y="1779"/>
                  <a:pt x="4187" y="1755"/>
                </a:cubicBezTo>
                <a:cubicBezTo>
                  <a:pt x="4206" y="1624"/>
                  <a:pt x="4333" y="1537"/>
                  <a:pt x="4453" y="1488"/>
                </a:cubicBezTo>
                <a:cubicBezTo>
                  <a:pt x="4540" y="1451"/>
                  <a:pt x="4641" y="1432"/>
                  <a:pt x="4736" y="1439"/>
                </a:cubicBezTo>
                <a:cubicBezTo>
                  <a:pt x="4887" y="1445"/>
                  <a:pt x="5032" y="1506"/>
                  <a:pt x="5140" y="1612"/>
                </a:cubicBezTo>
                <a:cubicBezTo>
                  <a:pt x="5026" y="1792"/>
                  <a:pt x="4862" y="1953"/>
                  <a:pt x="4660" y="2034"/>
                </a:cubicBezTo>
                <a:cubicBezTo>
                  <a:pt x="4528" y="2083"/>
                  <a:pt x="4351" y="2096"/>
                  <a:pt x="4250" y="1978"/>
                </a:cubicBezTo>
                <a:cubicBezTo>
                  <a:pt x="4232" y="1953"/>
                  <a:pt x="4213" y="1928"/>
                  <a:pt x="4200" y="1897"/>
                </a:cubicBezTo>
                <a:cubicBezTo>
                  <a:pt x="4055" y="1953"/>
                  <a:pt x="3897" y="1971"/>
                  <a:pt x="3739" y="1965"/>
                </a:cubicBezTo>
                <a:lnTo>
                  <a:pt x="3739" y="1965"/>
                </a:lnTo>
                <a:cubicBezTo>
                  <a:pt x="3658" y="2015"/>
                  <a:pt x="3576" y="2058"/>
                  <a:pt x="3488" y="2102"/>
                </a:cubicBezTo>
                <a:lnTo>
                  <a:pt x="3488" y="2102"/>
                </a:lnTo>
                <a:cubicBezTo>
                  <a:pt x="3481" y="2108"/>
                  <a:pt x="3475" y="2108"/>
                  <a:pt x="3475" y="2108"/>
                </a:cubicBezTo>
                <a:cubicBezTo>
                  <a:pt x="3399" y="2139"/>
                  <a:pt x="3324" y="2170"/>
                  <a:pt x="3242" y="2201"/>
                </a:cubicBezTo>
                <a:cubicBezTo>
                  <a:pt x="3122" y="2237"/>
                  <a:pt x="3002" y="2268"/>
                  <a:pt x="2876" y="2299"/>
                </a:cubicBezTo>
                <a:cubicBezTo>
                  <a:pt x="2926" y="2324"/>
                  <a:pt x="2971" y="2343"/>
                  <a:pt x="3021" y="2368"/>
                </a:cubicBezTo>
                <a:lnTo>
                  <a:pt x="3021" y="2362"/>
                </a:lnTo>
                <a:cubicBezTo>
                  <a:pt x="3034" y="2349"/>
                  <a:pt x="3046" y="2331"/>
                  <a:pt x="3065" y="2318"/>
                </a:cubicBezTo>
                <a:cubicBezTo>
                  <a:pt x="3172" y="2225"/>
                  <a:pt x="3324" y="2244"/>
                  <a:pt x="3449" y="2281"/>
                </a:cubicBezTo>
                <a:cubicBezTo>
                  <a:pt x="3538" y="2306"/>
                  <a:pt x="3626" y="2355"/>
                  <a:pt x="3696" y="2424"/>
                </a:cubicBezTo>
                <a:cubicBezTo>
                  <a:pt x="3803" y="2522"/>
                  <a:pt x="3879" y="2665"/>
                  <a:pt x="3891" y="2814"/>
                </a:cubicBezTo>
                <a:cubicBezTo>
                  <a:pt x="3683" y="2883"/>
                  <a:pt x="3449" y="2901"/>
                  <a:pt x="3242" y="2827"/>
                </a:cubicBezTo>
                <a:cubicBezTo>
                  <a:pt x="3109" y="2783"/>
                  <a:pt x="2964" y="2678"/>
                  <a:pt x="2971" y="2529"/>
                </a:cubicBezTo>
                <a:cubicBezTo>
                  <a:pt x="2971" y="2479"/>
                  <a:pt x="2983" y="2429"/>
                  <a:pt x="3008" y="2386"/>
                </a:cubicBezTo>
                <a:cubicBezTo>
                  <a:pt x="2951" y="2362"/>
                  <a:pt x="2895" y="2337"/>
                  <a:pt x="2838" y="2306"/>
                </a:cubicBezTo>
                <a:cubicBezTo>
                  <a:pt x="2586" y="2362"/>
                  <a:pt x="2334" y="2393"/>
                  <a:pt x="2081" y="2417"/>
                </a:cubicBezTo>
                <a:cubicBezTo>
                  <a:pt x="2081" y="2417"/>
                  <a:pt x="2075" y="2424"/>
                  <a:pt x="2075" y="2417"/>
                </a:cubicBezTo>
                <a:cubicBezTo>
                  <a:pt x="2056" y="2424"/>
                  <a:pt x="2031" y="2424"/>
                  <a:pt x="2012" y="2429"/>
                </a:cubicBezTo>
                <a:cubicBezTo>
                  <a:pt x="1867" y="2442"/>
                  <a:pt x="1716" y="2460"/>
                  <a:pt x="1571" y="2479"/>
                </a:cubicBezTo>
                <a:cubicBezTo>
                  <a:pt x="1476" y="2491"/>
                  <a:pt x="1375" y="2510"/>
                  <a:pt x="1275" y="2529"/>
                </a:cubicBezTo>
                <a:cubicBezTo>
                  <a:pt x="1382" y="2585"/>
                  <a:pt x="1482" y="2647"/>
                  <a:pt x="1583" y="2715"/>
                </a:cubicBezTo>
                <a:cubicBezTo>
                  <a:pt x="1589" y="2709"/>
                  <a:pt x="1589" y="2703"/>
                  <a:pt x="1596" y="2696"/>
                </a:cubicBezTo>
                <a:cubicBezTo>
                  <a:pt x="1609" y="2684"/>
                  <a:pt x="1621" y="2665"/>
                  <a:pt x="1640" y="2653"/>
                </a:cubicBezTo>
                <a:cubicBezTo>
                  <a:pt x="1741" y="2560"/>
                  <a:pt x="1899" y="2578"/>
                  <a:pt x="2019" y="2616"/>
                </a:cubicBezTo>
                <a:cubicBezTo>
                  <a:pt x="2113" y="2640"/>
                  <a:pt x="2201" y="2690"/>
                  <a:pt x="2270" y="2758"/>
                </a:cubicBezTo>
                <a:cubicBezTo>
                  <a:pt x="2377" y="2858"/>
                  <a:pt x="2447" y="3000"/>
                  <a:pt x="2460" y="3149"/>
                </a:cubicBezTo>
                <a:cubicBezTo>
                  <a:pt x="2258" y="3217"/>
                  <a:pt x="2025" y="3236"/>
                  <a:pt x="1816" y="3161"/>
                </a:cubicBezTo>
                <a:cubicBezTo>
                  <a:pt x="1684" y="3118"/>
                  <a:pt x="1539" y="3012"/>
                  <a:pt x="1539" y="2863"/>
                </a:cubicBezTo>
                <a:cubicBezTo>
                  <a:pt x="1539" y="2820"/>
                  <a:pt x="1552" y="2777"/>
                  <a:pt x="1571" y="2740"/>
                </a:cubicBezTo>
                <a:cubicBezTo>
                  <a:pt x="1463" y="2665"/>
                  <a:pt x="1350" y="2597"/>
                  <a:pt x="1230" y="2541"/>
                </a:cubicBezTo>
                <a:cubicBezTo>
                  <a:pt x="833" y="2622"/>
                  <a:pt x="367" y="2771"/>
                  <a:pt x="20" y="3087"/>
                </a:cubicBezTo>
                <a:cubicBezTo>
                  <a:pt x="20" y="3093"/>
                  <a:pt x="7" y="3093"/>
                  <a:pt x="0" y="3087"/>
                </a:cubicBezTo>
                <a:lnTo>
                  <a:pt x="0" y="3087"/>
                </a:lnTo>
                <a:cubicBezTo>
                  <a:pt x="0" y="3081"/>
                  <a:pt x="0" y="3075"/>
                  <a:pt x="0" y="3068"/>
                </a:cubicBezTo>
                <a:cubicBezTo>
                  <a:pt x="240" y="2851"/>
                  <a:pt x="530" y="2715"/>
                  <a:pt x="814" y="2622"/>
                </a:cubicBezTo>
                <a:cubicBezTo>
                  <a:pt x="814" y="2616"/>
                  <a:pt x="821" y="2616"/>
                  <a:pt x="821" y="2616"/>
                </a:cubicBezTo>
                <a:cubicBezTo>
                  <a:pt x="978" y="2516"/>
                  <a:pt x="1129" y="2405"/>
                  <a:pt x="1255" y="2275"/>
                </a:cubicBezTo>
                <a:cubicBezTo>
                  <a:pt x="1218" y="2244"/>
                  <a:pt x="1180" y="2201"/>
                  <a:pt x="1161" y="2158"/>
                </a:cubicBezTo>
                <a:cubicBezTo>
                  <a:pt x="1098" y="2015"/>
                  <a:pt x="1186" y="1866"/>
                  <a:pt x="1293" y="1773"/>
                </a:cubicBezTo>
                <a:cubicBezTo>
                  <a:pt x="1457" y="1624"/>
                  <a:pt x="1678" y="1556"/>
                  <a:pt x="1892" y="1537"/>
                </a:cubicBezTo>
                <a:cubicBezTo>
                  <a:pt x="1936" y="1674"/>
                  <a:pt x="1930" y="1835"/>
                  <a:pt x="1873" y="1971"/>
                </a:cubicBezTo>
              </a:path>
            </a:pathLst>
          </a:custGeom>
          <a:solidFill>
            <a:srgbClr val="A38FE2">
              <a:alpha val="3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subTitle" idx="1"/>
          </p:nvPr>
        </p:nvSpPr>
        <p:spPr>
          <a:xfrm>
            <a:off x="4646536" y="1495400"/>
            <a:ext cx="33186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ubTitle" idx="2"/>
          </p:nvPr>
        </p:nvSpPr>
        <p:spPr>
          <a:xfrm>
            <a:off x="1178864" y="1495400"/>
            <a:ext cx="33186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9" name="Google Shape;349;p19"/>
          <p:cNvGrpSpPr/>
          <p:nvPr/>
        </p:nvGrpSpPr>
        <p:grpSpPr>
          <a:xfrm>
            <a:off x="254649" y="3068158"/>
            <a:ext cx="8568359" cy="1949441"/>
            <a:chOff x="254649" y="3068158"/>
            <a:chExt cx="8568359" cy="1949441"/>
          </a:xfrm>
        </p:grpSpPr>
        <p:sp>
          <p:nvSpPr>
            <p:cNvPr id="350" name="Google Shape;350;p19"/>
            <p:cNvSpPr/>
            <p:nvPr/>
          </p:nvSpPr>
          <p:spPr>
            <a:xfrm>
              <a:off x="7562846" y="480838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7" y="301"/>
                  </a:moveTo>
                  <a:lnTo>
                    <a:pt x="517" y="301"/>
                  </a:lnTo>
                  <a:cubicBezTo>
                    <a:pt x="347" y="301"/>
                    <a:pt x="347" y="301"/>
                    <a:pt x="347" y="301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6"/>
                    <a:pt x="452" y="163"/>
                  </a:cubicBezTo>
                  <a:cubicBezTo>
                    <a:pt x="439" y="151"/>
                    <a:pt x="426" y="151"/>
                    <a:pt x="413" y="163"/>
                  </a:cubicBezTo>
                  <a:cubicBezTo>
                    <a:pt x="301" y="269"/>
                    <a:pt x="301" y="269"/>
                    <a:pt x="301" y="269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1" y="13"/>
                    <a:pt x="288" y="0"/>
                    <a:pt x="275" y="0"/>
                  </a:cubicBezTo>
                  <a:cubicBezTo>
                    <a:pt x="255" y="0"/>
                    <a:pt x="249" y="13"/>
                    <a:pt x="249" y="26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1"/>
                    <a:pt x="118" y="151"/>
                    <a:pt x="104" y="163"/>
                  </a:cubicBezTo>
                  <a:cubicBezTo>
                    <a:pt x="91" y="176"/>
                    <a:pt x="91" y="188"/>
                    <a:pt x="104" y="200"/>
                  </a:cubicBezTo>
                  <a:cubicBezTo>
                    <a:pt x="210" y="301"/>
                    <a:pt x="210" y="301"/>
                    <a:pt x="210" y="301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13" y="301"/>
                    <a:pt x="0" y="307"/>
                    <a:pt x="0" y="326"/>
                  </a:cubicBezTo>
                  <a:cubicBezTo>
                    <a:pt x="0" y="338"/>
                    <a:pt x="13" y="351"/>
                    <a:pt x="26" y="351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04" y="457"/>
                    <a:pt x="104" y="476"/>
                    <a:pt x="118" y="482"/>
                  </a:cubicBezTo>
                  <a:cubicBezTo>
                    <a:pt x="118" y="488"/>
                    <a:pt x="124" y="495"/>
                    <a:pt x="131" y="495"/>
                  </a:cubicBezTo>
                  <a:cubicBezTo>
                    <a:pt x="137" y="495"/>
                    <a:pt x="150" y="488"/>
                    <a:pt x="150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20"/>
                    <a:pt x="249" y="620"/>
                    <a:pt x="249" y="620"/>
                  </a:cubicBezTo>
                  <a:cubicBezTo>
                    <a:pt x="249" y="632"/>
                    <a:pt x="255" y="645"/>
                    <a:pt x="275" y="645"/>
                  </a:cubicBezTo>
                  <a:cubicBezTo>
                    <a:pt x="288" y="645"/>
                    <a:pt x="301" y="632"/>
                    <a:pt x="301" y="620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06" y="488"/>
                    <a:pt x="419" y="495"/>
                    <a:pt x="426" y="495"/>
                  </a:cubicBezTo>
                  <a:cubicBezTo>
                    <a:pt x="432" y="495"/>
                    <a:pt x="439" y="488"/>
                    <a:pt x="439" y="482"/>
                  </a:cubicBezTo>
                  <a:cubicBezTo>
                    <a:pt x="452" y="476"/>
                    <a:pt x="452" y="457"/>
                    <a:pt x="439" y="451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517" y="351"/>
                    <a:pt x="517" y="351"/>
                    <a:pt x="517" y="351"/>
                  </a:cubicBezTo>
                  <a:cubicBezTo>
                    <a:pt x="530" y="351"/>
                    <a:pt x="544" y="338"/>
                    <a:pt x="544" y="326"/>
                  </a:cubicBezTo>
                  <a:cubicBezTo>
                    <a:pt x="544" y="307"/>
                    <a:pt x="530" y="301"/>
                    <a:pt x="517" y="30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" name="Google Shape;351;p19"/>
            <p:cNvGrpSpPr/>
            <p:nvPr/>
          </p:nvGrpSpPr>
          <p:grpSpPr>
            <a:xfrm>
              <a:off x="254649" y="3068158"/>
              <a:ext cx="8568359" cy="698968"/>
              <a:chOff x="254649" y="3068158"/>
              <a:chExt cx="8568359" cy="698968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8645316" y="3557907"/>
                <a:ext cx="177692" cy="209219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45" extrusionOk="0">
                    <a:moveTo>
                      <a:pt x="518" y="300"/>
                    </a:moveTo>
                    <a:lnTo>
                      <a:pt x="518" y="300"/>
                    </a:lnTo>
                    <a:cubicBezTo>
                      <a:pt x="347" y="300"/>
                      <a:pt x="347" y="300"/>
                      <a:pt x="347" y="300"/>
                    </a:cubicBezTo>
                    <a:cubicBezTo>
                      <a:pt x="452" y="200"/>
                      <a:pt x="452" y="200"/>
                      <a:pt x="452" y="200"/>
                    </a:cubicBezTo>
                    <a:cubicBezTo>
                      <a:pt x="465" y="188"/>
                      <a:pt x="465" y="175"/>
                      <a:pt x="452" y="163"/>
                    </a:cubicBezTo>
                    <a:cubicBezTo>
                      <a:pt x="446" y="150"/>
                      <a:pt x="426" y="150"/>
                      <a:pt x="413" y="163"/>
                    </a:cubicBezTo>
                    <a:cubicBezTo>
                      <a:pt x="302" y="269"/>
                      <a:pt x="302" y="269"/>
                      <a:pt x="302" y="269"/>
                    </a:cubicBezTo>
                    <a:cubicBezTo>
                      <a:pt x="302" y="25"/>
                      <a:pt x="302" y="25"/>
                      <a:pt x="302" y="25"/>
                    </a:cubicBezTo>
                    <a:cubicBezTo>
                      <a:pt x="302" y="13"/>
                      <a:pt x="288" y="0"/>
                      <a:pt x="275" y="0"/>
                    </a:cubicBezTo>
                    <a:cubicBezTo>
                      <a:pt x="262" y="0"/>
                      <a:pt x="249" y="13"/>
                      <a:pt x="249" y="25"/>
                    </a:cubicBezTo>
                    <a:cubicBezTo>
                      <a:pt x="249" y="263"/>
                      <a:pt x="249" y="263"/>
                      <a:pt x="249" y="2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31" y="150"/>
                      <a:pt x="118" y="150"/>
                      <a:pt x="105" y="163"/>
                    </a:cubicBezTo>
                    <a:cubicBezTo>
                      <a:pt x="98" y="175"/>
                      <a:pt x="98" y="188"/>
                      <a:pt x="105" y="200"/>
                    </a:cubicBezTo>
                    <a:cubicBezTo>
                      <a:pt x="210" y="300"/>
                      <a:pt x="210" y="300"/>
                      <a:pt x="210" y="300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13" y="300"/>
                      <a:pt x="0" y="306"/>
                      <a:pt x="0" y="325"/>
                    </a:cubicBezTo>
                    <a:cubicBezTo>
                      <a:pt x="0" y="338"/>
                      <a:pt x="13" y="350"/>
                      <a:pt x="32" y="350"/>
                    </a:cubicBezTo>
                    <a:cubicBezTo>
                      <a:pt x="223" y="350"/>
                      <a:pt x="223" y="350"/>
                      <a:pt x="223" y="350"/>
                    </a:cubicBezTo>
                    <a:cubicBezTo>
                      <a:pt x="118" y="450"/>
                      <a:pt x="118" y="450"/>
                      <a:pt x="118" y="450"/>
                    </a:cubicBezTo>
                    <a:cubicBezTo>
                      <a:pt x="105" y="456"/>
                      <a:pt x="105" y="476"/>
                      <a:pt x="118" y="482"/>
                    </a:cubicBezTo>
                    <a:cubicBezTo>
                      <a:pt x="124" y="488"/>
                      <a:pt x="131" y="494"/>
                      <a:pt x="137" y="494"/>
                    </a:cubicBezTo>
                    <a:cubicBezTo>
                      <a:pt x="144" y="494"/>
                      <a:pt x="151" y="488"/>
                      <a:pt x="157" y="482"/>
                    </a:cubicBezTo>
                    <a:cubicBezTo>
                      <a:pt x="249" y="394"/>
                      <a:pt x="249" y="394"/>
                      <a:pt x="249" y="394"/>
                    </a:cubicBezTo>
                    <a:cubicBezTo>
                      <a:pt x="249" y="619"/>
                      <a:pt x="249" y="619"/>
                      <a:pt x="249" y="619"/>
                    </a:cubicBezTo>
                    <a:cubicBezTo>
                      <a:pt x="249" y="632"/>
                      <a:pt x="262" y="644"/>
                      <a:pt x="275" y="644"/>
                    </a:cubicBezTo>
                    <a:cubicBezTo>
                      <a:pt x="288" y="644"/>
                      <a:pt x="302" y="632"/>
                      <a:pt x="302" y="619"/>
                    </a:cubicBezTo>
                    <a:cubicBezTo>
                      <a:pt x="302" y="388"/>
                      <a:pt x="302" y="388"/>
                      <a:pt x="302" y="388"/>
                    </a:cubicBezTo>
                    <a:cubicBezTo>
                      <a:pt x="406" y="482"/>
                      <a:pt x="406" y="482"/>
                      <a:pt x="406" y="482"/>
                    </a:cubicBezTo>
                    <a:cubicBezTo>
                      <a:pt x="413" y="488"/>
                      <a:pt x="419" y="494"/>
                      <a:pt x="426" y="494"/>
                    </a:cubicBezTo>
                    <a:cubicBezTo>
                      <a:pt x="433" y="494"/>
                      <a:pt x="439" y="488"/>
                      <a:pt x="446" y="482"/>
                    </a:cubicBezTo>
                    <a:cubicBezTo>
                      <a:pt x="452" y="476"/>
                      <a:pt x="452" y="456"/>
                      <a:pt x="446" y="450"/>
                    </a:cubicBezTo>
                    <a:cubicBezTo>
                      <a:pt x="341" y="350"/>
                      <a:pt x="341" y="350"/>
                      <a:pt x="341" y="350"/>
                    </a:cubicBezTo>
                    <a:cubicBezTo>
                      <a:pt x="518" y="350"/>
                      <a:pt x="518" y="350"/>
                      <a:pt x="518" y="350"/>
                    </a:cubicBezTo>
                    <a:cubicBezTo>
                      <a:pt x="538" y="350"/>
                      <a:pt x="544" y="338"/>
                      <a:pt x="544" y="325"/>
                    </a:cubicBezTo>
                    <a:cubicBezTo>
                      <a:pt x="544" y="306"/>
                      <a:pt x="538" y="300"/>
                      <a:pt x="518" y="300"/>
                    </a:cubicBezTo>
                  </a:path>
                </a:pathLst>
              </a:custGeom>
              <a:solidFill>
                <a:srgbClr val="A38FE2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254649" y="3068158"/>
                <a:ext cx="177692" cy="20921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46" extrusionOk="0">
                    <a:moveTo>
                      <a:pt x="518" y="295"/>
                    </a:moveTo>
                    <a:lnTo>
                      <a:pt x="518" y="295"/>
                    </a:lnTo>
                    <a:cubicBezTo>
                      <a:pt x="347" y="295"/>
                      <a:pt x="347" y="295"/>
                      <a:pt x="347" y="295"/>
                    </a:cubicBezTo>
                    <a:cubicBezTo>
                      <a:pt x="452" y="194"/>
                      <a:pt x="452" y="194"/>
                      <a:pt x="452" y="194"/>
                    </a:cubicBezTo>
                    <a:cubicBezTo>
                      <a:pt x="459" y="188"/>
                      <a:pt x="459" y="169"/>
                      <a:pt x="452" y="163"/>
                    </a:cubicBezTo>
                    <a:cubicBezTo>
                      <a:pt x="439" y="151"/>
                      <a:pt x="420" y="151"/>
                      <a:pt x="413" y="163"/>
                    </a:cubicBezTo>
                    <a:cubicBezTo>
                      <a:pt x="295" y="269"/>
                      <a:pt x="295" y="269"/>
                      <a:pt x="295" y="269"/>
                    </a:cubicBezTo>
                    <a:cubicBezTo>
                      <a:pt x="295" y="26"/>
                      <a:pt x="295" y="26"/>
                      <a:pt x="295" y="26"/>
                    </a:cubicBezTo>
                    <a:cubicBezTo>
                      <a:pt x="295" y="13"/>
                      <a:pt x="288" y="0"/>
                      <a:pt x="269" y="0"/>
                    </a:cubicBezTo>
                    <a:cubicBezTo>
                      <a:pt x="255" y="0"/>
                      <a:pt x="242" y="13"/>
                      <a:pt x="242" y="26"/>
                    </a:cubicBezTo>
                    <a:cubicBezTo>
                      <a:pt x="242" y="263"/>
                      <a:pt x="242" y="263"/>
                      <a:pt x="242" y="263"/>
                    </a:cubicBezTo>
                    <a:cubicBezTo>
                      <a:pt x="138" y="163"/>
                      <a:pt x="138" y="163"/>
                      <a:pt x="138" y="163"/>
                    </a:cubicBezTo>
                    <a:cubicBezTo>
                      <a:pt x="131" y="151"/>
                      <a:pt x="111" y="151"/>
                      <a:pt x="105" y="163"/>
                    </a:cubicBezTo>
                    <a:cubicBezTo>
                      <a:pt x="92" y="169"/>
                      <a:pt x="92" y="188"/>
                      <a:pt x="105" y="194"/>
                    </a:cubicBezTo>
                    <a:cubicBezTo>
                      <a:pt x="209" y="295"/>
                      <a:pt x="209" y="295"/>
                      <a:pt x="209" y="295"/>
                    </a:cubicBezTo>
                    <a:cubicBezTo>
                      <a:pt x="26" y="295"/>
                      <a:pt x="26" y="295"/>
                      <a:pt x="26" y="295"/>
                    </a:cubicBezTo>
                    <a:cubicBezTo>
                      <a:pt x="13" y="295"/>
                      <a:pt x="0" y="307"/>
                      <a:pt x="0" y="319"/>
                    </a:cubicBezTo>
                    <a:cubicBezTo>
                      <a:pt x="0" y="339"/>
                      <a:pt x="13" y="345"/>
                      <a:pt x="26" y="345"/>
                    </a:cubicBezTo>
                    <a:cubicBezTo>
                      <a:pt x="216" y="345"/>
                      <a:pt x="216" y="345"/>
                      <a:pt x="216" y="345"/>
                    </a:cubicBezTo>
                    <a:cubicBezTo>
                      <a:pt x="111" y="445"/>
                      <a:pt x="111" y="445"/>
                      <a:pt x="111" y="445"/>
                    </a:cubicBezTo>
                    <a:cubicBezTo>
                      <a:pt x="105" y="457"/>
                      <a:pt x="105" y="469"/>
                      <a:pt x="111" y="482"/>
                    </a:cubicBezTo>
                    <a:cubicBezTo>
                      <a:pt x="118" y="489"/>
                      <a:pt x="125" y="489"/>
                      <a:pt x="131" y="489"/>
                    </a:cubicBezTo>
                    <a:cubicBezTo>
                      <a:pt x="138" y="489"/>
                      <a:pt x="144" y="489"/>
                      <a:pt x="151" y="482"/>
                    </a:cubicBezTo>
                    <a:cubicBezTo>
                      <a:pt x="242" y="394"/>
                      <a:pt x="242" y="394"/>
                      <a:pt x="242" y="394"/>
                    </a:cubicBezTo>
                    <a:cubicBezTo>
                      <a:pt x="242" y="620"/>
                      <a:pt x="242" y="620"/>
                      <a:pt x="242" y="620"/>
                    </a:cubicBezTo>
                    <a:cubicBezTo>
                      <a:pt x="242" y="632"/>
                      <a:pt x="255" y="645"/>
                      <a:pt x="269" y="645"/>
                    </a:cubicBezTo>
                    <a:cubicBezTo>
                      <a:pt x="288" y="645"/>
                      <a:pt x="295" y="632"/>
                      <a:pt x="295" y="620"/>
                    </a:cubicBezTo>
                    <a:cubicBezTo>
                      <a:pt x="295" y="382"/>
                      <a:pt x="295" y="382"/>
                      <a:pt x="295" y="382"/>
                    </a:cubicBezTo>
                    <a:cubicBezTo>
                      <a:pt x="400" y="482"/>
                      <a:pt x="400" y="482"/>
                      <a:pt x="400" y="482"/>
                    </a:cubicBezTo>
                    <a:cubicBezTo>
                      <a:pt x="406" y="489"/>
                      <a:pt x="413" y="489"/>
                      <a:pt x="420" y="489"/>
                    </a:cubicBezTo>
                    <a:cubicBezTo>
                      <a:pt x="426" y="489"/>
                      <a:pt x="432" y="489"/>
                      <a:pt x="439" y="482"/>
                    </a:cubicBezTo>
                    <a:cubicBezTo>
                      <a:pt x="452" y="469"/>
                      <a:pt x="452" y="457"/>
                      <a:pt x="439" y="445"/>
                    </a:cubicBezTo>
                    <a:cubicBezTo>
                      <a:pt x="334" y="345"/>
                      <a:pt x="334" y="345"/>
                      <a:pt x="334" y="345"/>
                    </a:cubicBezTo>
                    <a:cubicBezTo>
                      <a:pt x="518" y="345"/>
                      <a:pt x="518" y="345"/>
                      <a:pt x="518" y="345"/>
                    </a:cubicBezTo>
                    <a:cubicBezTo>
                      <a:pt x="531" y="345"/>
                      <a:pt x="544" y="339"/>
                      <a:pt x="544" y="319"/>
                    </a:cubicBezTo>
                    <a:cubicBezTo>
                      <a:pt x="544" y="307"/>
                      <a:pt x="531" y="295"/>
                      <a:pt x="518" y="295"/>
                    </a:cubicBezTo>
                  </a:path>
                </a:pathLst>
              </a:custGeom>
              <a:solidFill>
                <a:srgbClr val="A38FE2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4" name="Google Shape;354;p19"/>
          <p:cNvGrpSpPr/>
          <p:nvPr/>
        </p:nvGrpSpPr>
        <p:grpSpPr>
          <a:xfrm>
            <a:off x="-468483" y="-994423"/>
            <a:ext cx="10489206" cy="6667927"/>
            <a:chOff x="-468483" y="-994423"/>
            <a:chExt cx="10489206" cy="6667927"/>
          </a:xfrm>
        </p:grpSpPr>
        <p:sp>
          <p:nvSpPr>
            <p:cNvPr id="355" name="Google Shape;355;p19"/>
            <p:cNvSpPr/>
            <p:nvPr/>
          </p:nvSpPr>
          <p:spPr>
            <a:xfrm>
              <a:off x="3151903" y="4645172"/>
              <a:ext cx="2585397" cy="1028333"/>
            </a:xfrm>
            <a:custGeom>
              <a:avLst/>
              <a:gdLst/>
              <a:ahLst/>
              <a:cxnLst/>
              <a:rect l="l" t="t" r="r" b="b"/>
              <a:pathLst>
                <a:path w="3126" h="1245" extrusionOk="0">
                  <a:moveTo>
                    <a:pt x="3085" y="1244"/>
                  </a:moveTo>
                  <a:lnTo>
                    <a:pt x="3085" y="1244"/>
                  </a:lnTo>
                  <a:cubicBezTo>
                    <a:pt x="2509" y="396"/>
                    <a:pt x="2509" y="396"/>
                    <a:pt x="2509" y="396"/>
                  </a:cubicBezTo>
                  <a:cubicBezTo>
                    <a:pt x="2466" y="337"/>
                    <a:pt x="2426" y="274"/>
                    <a:pt x="2361" y="225"/>
                  </a:cubicBezTo>
                  <a:cubicBezTo>
                    <a:pt x="2295" y="172"/>
                    <a:pt x="2208" y="142"/>
                    <a:pt x="2134" y="149"/>
                  </a:cubicBezTo>
                  <a:cubicBezTo>
                    <a:pt x="2077" y="152"/>
                    <a:pt x="2029" y="172"/>
                    <a:pt x="1977" y="191"/>
                  </a:cubicBezTo>
                  <a:cubicBezTo>
                    <a:pt x="1937" y="205"/>
                    <a:pt x="1898" y="221"/>
                    <a:pt x="1854" y="231"/>
                  </a:cubicBezTo>
                  <a:cubicBezTo>
                    <a:pt x="1697" y="264"/>
                    <a:pt x="1531" y="214"/>
                    <a:pt x="1374" y="152"/>
                  </a:cubicBezTo>
                  <a:cubicBezTo>
                    <a:pt x="1365" y="149"/>
                    <a:pt x="1365" y="149"/>
                    <a:pt x="1365" y="149"/>
                  </a:cubicBezTo>
                  <a:cubicBezTo>
                    <a:pt x="1225" y="93"/>
                    <a:pt x="1077" y="36"/>
                    <a:pt x="929" y="53"/>
                  </a:cubicBezTo>
                  <a:cubicBezTo>
                    <a:pt x="732" y="73"/>
                    <a:pt x="593" y="211"/>
                    <a:pt x="488" y="347"/>
                  </a:cubicBezTo>
                  <a:cubicBezTo>
                    <a:pt x="318" y="558"/>
                    <a:pt x="169" y="775"/>
                    <a:pt x="39" y="1003"/>
                  </a:cubicBezTo>
                  <a:cubicBezTo>
                    <a:pt x="0" y="990"/>
                    <a:pt x="0" y="990"/>
                    <a:pt x="0" y="990"/>
                  </a:cubicBezTo>
                  <a:cubicBezTo>
                    <a:pt x="125" y="762"/>
                    <a:pt x="278" y="538"/>
                    <a:pt x="448" y="327"/>
                  </a:cubicBezTo>
                  <a:cubicBezTo>
                    <a:pt x="562" y="188"/>
                    <a:pt x="706" y="40"/>
                    <a:pt x="925" y="17"/>
                  </a:cubicBezTo>
                  <a:cubicBezTo>
                    <a:pt x="1086" y="0"/>
                    <a:pt x="1247" y="63"/>
                    <a:pt x="1387" y="119"/>
                  </a:cubicBezTo>
                  <a:cubicBezTo>
                    <a:pt x="1396" y="122"/>
                    <a:pt x="1396" y="122"/>
                    <a:pt x="1396" y="122"/>
                  </a:cubicBezTo>
                  <a:cubicBezTo>
                    <a:pt x="1544" y="178"/>
                    <a:pt x="1697" y="228"/>
                    <a:pt x="1841" y="198"/>
                  </a:cubicBezTo>
                  <a:cubicBezTo>
                    <a:pt x="1881" y="188"/>
                    <a:pt x="1915" y="175"/>
                    <a:pt x="1955" y="158"/>
                  </a:cubicBezTo>
                  <a:cubicBezTo>
                    <a:pt x="2007" y="139"/>
                    <a:pt x="2064" y="119"/>
                    <a:pt x="2129" y="112"/>
                  </a:cubicBezTo>
                  <a:cubicBezTo>
                    <a:pt x="2221" y="106"/>
                    <a:pt x="2317" y="139"/>
                    <a:pt x="2396" y="198"/>
                  </a:cubicBezTo>
                  <a:cubicBezTo>
                    <a:pt x="2461" y="251"/>
                    <a:pt x="2505" y="317"/>
                    <a:pt x="2549" y="379"/>
                  </a:cubicBezTo>
                  <a:cubicBezTo>
                    <a:pt x="3125" y="1227"/>
                    <a:pt x="3125" y="1227"/>
                    <a:pt x="3125" y="1227"/>
                  </a:cubicBezTo>
                  <a:lnTo>
                    <a:pt x="3085" y="1244"/>
                  </a:ln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-468483" y="-994423"/>
              <a:ext cx="3080719" cy="1439444"/>
            </a:xfrm>
            <a:custGeom>
              <a:avLst/>
              <a:gdLst/>
              <a:ahLst/>
              <a:cxnLst/>
              <a:rect l="l" t="t" r="r" b="b"/>
              <a:pathLst>
                <a:path w="5048" h="2359" extrusionOk="0">
                  <a:moveTo>
                    <a:pt x="3026" y="2338"/>
                  </a:moveTo>
                  <a:lnTo>
                    <a:pt x="3026" y="2338"/>
                  </a:lnTo>
                  <a:cubicBezTo>
                    <a:pt x="2759" y="2338"/>
                    <a:pt x="2497" y="2282"/>
                    <a:pt x="2288" y="2173"/>
                  </a:cubicBezTo>
                  <a:cubicBezTo>
                    <a:pt x="2087" y="2067"/>
                    <a:pt x="1934" y="1922"/>
                    <a:pt x="1785" y="1780"/>
                  </a:cubicBezTo>
                  <a:cubicBezTo>
                    <a:pt x="1733" y="1731"/>
                    <a:pt x="1681" y="1678"/>
                    <a:pt x="1624" y="1629"/>
                  </a:cubicBezTo>
                  <a:cubicBezTo>
                    <a:pt x="1200" y="1257"/>
                    <a:pt x="624" y="976"/>
                    <a:pt x="0" y="841"/>
                  </a:cubicBezTo>
                  <a:cubicBezTo>
                    <a:pt x="13" y="808"/>
                    <a:pt x="13" y="808"/>
                    <a:pt x="13" y="808"/>
                  </a:cubicBezTo>
                  <a:cubicBezTo>
                    <a:pt x="646" y="943"/>
                    <a:pt x="1231" y="1227"/>
                    <a:pt x="1659" y="1605"/>
                  </a:cubicBezTo>
                  <a:cubicBezTo>
                    <a:pt x="1716" y="1655"/>
                    <a:pt x="1768" y="1708"/>
                    <a:pt x="1821" y="1757"/>
                  </a:cubicBezTo>
                  <a:cubicBezTo>
                    <a:pt x="1969" y="1899"/>
                    <a:pt x="2117" y="2041"/>
                    <a:pt x="2314" y="2143"/>
                  </a:cubicBezTo>
                  <a:cubicBezTo>
                    <a:pt x="2720" y="2358"/>
                    <a:pt x="3326" y="2358"/>
                    <a:pt x="3781" y="2140"/>
                  </a:cubicBezTo>
                  <a:cubicBezTo>
                    <a:pt x="4200" y="1942"/>
                    <a:pt x="4492" y="1576"/>
                    <a:pt x="4567" y="1164"/>
                  </a:cubicBezTo>
                  <a:cubicBezTo>
                    <a:pt x="4584" y="1069"/>
                    <a:pt x="4588" y="970"/>
                    <a:pt x="4593" y="874"/>
                  </a:cubicBezTo>
                  <a:cubicBezTo>
                    <a:pt x="4601" y="765"/>
                    <a:pt x="4606" y="653"/>
                    <a:pt x="4627" y="544"/>
                  </a:cubicBezTo>
                  <a:cubicBezTo>
                    <a:pt x="4680" y="297"/>
                    <a:pt x="4815" y="102"/>
                    <a:pt x="5021" y="0"/>
                  </a:cubicBezTo>
                  <a:cubicBezTo>
                    <a:pt x="5047" y="30"/>
                    <a:pt x="5047" y="30"/>
                    <a:pt x="5047" y="30"/>
                  </a:cubicBezTo>
                  <a:cubicBezTo>
                    <a:pt x="4855" y="128"/>
                    <a:pt x="4724" y="313"/>
                    <a:pt x="4671" y="551"/>
                  </a:cubicBezTo>
                  <a:cubicBezTo>
                    <a:pt x="4650" y="656"/>
                    <a:pt x="4645" y="769"/>
                    <a:pt x="4641" y="874"/>
                  </a:cubicBezTo>
                  <a:cubicBezTo>
                    <a:pt x="4636" y="970"/>
                    <a:pt x="4627" y="1072"/>
                    <a:pt x="4610" y="1171"/>
                  </a:cubicBezTo>
                  <a:cubicBezTo>
                    <a:pt x="4536" y="1592"/>
                    <a:pt x="4235" y="1965"/>
                    <a:pt x="3807" y="2170"/>
                  </a:cubicBezTo>
                  <a:cubicBezTo>
                    <a:pt x="3571" y="2282"/>
                    <a:pt x="3296" y="2338"/>
                    <a:pt x="3026" y="2338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7965119" y="-630885"/>
              <a:ext cx="2055604" cy="1170389"/>
            </a:xfrm>
            <a:custGeom>
              <a:avLst/>
              <a:gdLst/>
              <a:ahLst/>
              <a:cxnLst/>
              <a:rect l="l" t="t" r="r" b="b"/>
              <a:pathLst>
                <a:path w="3367" h="1920" extrusionOk="0">
                  <a:moveTo>
                    <a:pt x="1917" y="1902"/>
                  </a:moveTo>
                  <a:lnTo>
                    <a:pt x="1917" y="1902"/>
                  </a:lnTo>
                  <a:cubicBezTo>
                    <a:pt x="1668" y="1902"/>
                    <a:pt x="1428" y="1836"/>
                    <a:pt x="1253" y="1770"/>
                  </a:cubicBezTo>
                  <a:cubicBezTo>
                    <a:pt x="672" y="1554"/>
                    <a:pt x="218" y="1168"/>
                    <a:pt x="0" y="709"/>
                  </a:cubicBezTo>
                  <a:cubicBezTo>
                    <a:pt x="44" y="696"/>
                    <a:pt x="44" y="696"/>
                    <a:pt x="44" y="696"/>
                  </a:cubicBezTo>
                  <a:cubicBezTo>
                    <a:pt x="258" y="1148"/>
                    <a:pt x="708" y="1527"/>
                    <a:pt x="1270" y="1741"/>
                  </a:cubicBezTo>
                  <a:cubicBezTo>
                    <a:pt x="1511" y="1830"/>
                    <a:pt x="1864" y="1919"/>
                    <a:pt x="2192" y="1836"/>
                  </a:cubicBezTo>
                  <a:cubicBezTo>
                    <a:pt x="2428" y="1777"/>
                    <a:pt x="2641" y="1633"/>
                    <a:pt x="2829" y="1405"/>
                  </a:cubicBezTo>
                  <a:cubicBezTo>
                    <a:pt x="3170" y="990"/>
                    <a:pt x="3318" y="492"/>
                    <a:pt x="3244" y="3"/>
                  </a:cubicBezTo>
                  <a:cubicBezTo>
                    <a:pt x="3288" y="0"/>
                    <a:pt x="3288" y="0"/>
                    <a:pt x="3288" y="0"/>
                  </a:cubicBezTo>
                  <a:cubicBezTo>
                    <a:pt x="3366" y="495"/>
                    <a:pt x="3218" y="999"/>
                    <a:pt x="2868" y="1422"/>
                  </a:cubicBezTo>
                  <a:cubicBezTo>
                    <a:pt x="2672" y="1659"/>
                    <a:pt x="2454" y="1807"/>
                    <a:pt x="2209" y="1869"/>
                  </a:cubicBezTo>
                  <a:cubicBezTo>
                    <a:pt x="2113" y="1892"/>
                    <a:pt x="2013" y="1902"/>
                    <a:pt x="1917" y="1902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9"/>
          <p:cNvGrpSpPr/>
          <p:nvPr/>
        </p:nvGrpSpPr>
        <p:grpSpPr>
          <a:xfrm>
            <a:off x="2" y="112072"/>
            <a:ext cx="928187" cy="572682"/>
            <a:chOff x="-36795" y="1014550"/>
            <a:chExt cx="1003554" cy="619183"/>
          </a:xfrm>
        </p:grpSpPr>
        <p:sp>
          <p:nvSpPr>
            <p:cNvPr id="359" name="Google Shape;359;p19"/>
            <p:cNvSpPr/>
            <p:nvPr/>
          </p:nvSpPr>
          <p:spPr>
            <a:xfrm>
              <a:off x="-36795" y="1014550"/>
              <a:ext cx="1003554" cy="619183"/>
            </a:xfrm>
            <a:custGeom>
              <a:avLst/>
              <a:gdLst/>
              <a:ahLst/>
              <a:cxnLst/>
              <a:rect l="l" t="t" r="r" b="b"/>
              <a:pathLst>
                <a:path w="2957" h="1826" extrusionOk="0">
                  <a:moveTo>
                    <a:pt x="2926" y="699"/>
                  </a:moveTo>
                  <a:lnTo>
                    <a:pt x="2926" y="699"/>
                  </a:lnTo>
                  <a:cubicBezTo>
                    <a:pt x="2897" y="607"/>
                    <a:pt x="2830" y="536"/>
                    <a:pt x="2746" y="515"/>
                  </a:cubicBezTo>
                  <a:cubicBezTo>
                    <a:pt x="2742" y="511"/>
                    <a:pt x="2733" y="511"/>
                    <a:pt x="2729" y="511"/>
                  </a:cubicBezTo>
                  <a:cubicBezTo>
                    <a:pt x="2733" y="280"/>
                    <a:pt x="2645" y="71"/>
                    <a:pt x="2511" y="12"/>
                  </a:cubicBezTo>
                  <a:cubicBezTo>
                    <a:pt x="2490" y="4"/>
                    <a:pt x="2465" y="0"/>
                    <a:pt x="2435" y="0"/>
                  </a:cubicBezTo>
                  <a:lnTo>
                    <a:pt x="2435" y="0"/>
                  </a:lnTo>
                  <a:cubicBezTo>
                    <a:pt x="2267" y="0"/>
                    <a:pt x="1973" y="171"/>
                    <a:pt x="1890" y="221"/>
                  </a:cubicBezTo>
                  <a:cubicBezTo>
                    <a:pt x="1780" y="288"/>
                    <a:pt x="1533" y="452"/>
                    <a:pt x="1449" y="599"/>
                  </a:cubicBezTo>
                  <a:cubicBezTo>
                    <a:pt x="1411" y="599"/>
                    <a:pt x="1373" y="607"/>
                    <a:pt x="1339" y="624"/>
                  </a:cubicBezTo>
                  <a:cubicBezTo>
                    <a:pt x="1314" y="633"/>
                    <a:pt x="1293" y="649"/>
                    <a:pt x="1272" y="662"/>
                  </a:cubicBezTo>
                  <a:cubicBezTo>
                    <a:pt x="1205" y="633"/>
                    <a:pt x="1100" y="620"/>
                    <a:pt x="966" y="620"/>
                  </a:cubicBezTo>
                  <a:cubicBezTo>
                    <a:pt x="798" y="620"/>
                    <a:pt x="601" y="641"/>
                    <a:pt x="437" y="678"/>
                  </a:cubicBezTo>
                  <a:cubicBezTo>
                    <a:pt x="160" y="737"/>
                    <a:pt x="92" y="809"/>
                    <a:pt x="67" y="855"/>
                  </a:cubicBezTo>
                  <a:cubicBezTo>
                    <a:pt x="0" y="985"/>
                    <a:pt x="59" y="1203"/>
                    <a:pt x="206" y="1380"/>
                  </a:cubicBezTo>
                  <a:cubicBezTo>
                    <a:pt x="198" y="1388"/>
                    <a:pt x="193" y="1392"/>
                    <a:pt x="193" y="1396"/>
                  </a:cubicBezTo>
                  <a:cubicBezTo>
                    <a:pt x="139" y="1468"/>
                    <a:pt x="130" y="1560"/>
                    <a:pt x="164" y="1653"/>
                  </a:cubicBezTo>
                  <a:cubicBezTo>
                    <a:pt x="193" y="1741"/>
                    <a:pt x="252" y="1799"/>
                    <a:pt x="319" y="1816"/>
                  </a:cubicBezTo>
                  <a:cubicBezTo>
                    <a:pt x="336" y="1821"/>
                    <a:pt x="353" y="1825"/>
                    <a:pt x="370" y="1825"/>
                  </a:cubicBezTo>
                  <a:cubicBezTo>
                    <a:pt x="475" y="1825"/>
                    <a:pt x="592" y="1745"/>
                    <a:pt x="617" y="1657"/>
                  </a:cubicBezTo>
                  <a:cubicBezTo>
                    <a:pt x="617" y="1657"/>
                    <a:pt x="617" y="1653"/>
                    <a:pt x="622" y="1653"/>
                  </a:cubicBezTo>
                  <a:cubicBezTo>
                    <a:pt x="685" y="1669"/>
                    <a:pt x="752" y="1678"/>
                    <a:pt x="819" y="1678"/>
                  </a:cubicBezTo>
                  <a:cubicBezTo>
                    <a:pt x="878" y="1678"/>
                    <a:pt x="936" y="1669"/>
                    <a:pt x="995" y="1657"/>
                  </a:cubicBezTo>
                  <a:cubicBezTo>
                    <a:pt x="1293" y="1594"/>
                    <a:pt x="1470" y="1401"/>
                    <a:pt x="1478" y="1128"/>
                  </a:cubicBezTo>
                  <a:cubicBezTo>
                    <a:pt x="1520" y="1107"/>
                    <a:pt x="1520" y="1107"/>
                    <a:pt x="1520" y="1107"/>
                  </a:cubicBezTo>
                  <a:cubicBezTo>
                    <a:pt x="1566" y="1098"/>
                    <a:pt x="1566" y="1098"/>
                    <a:pt x="1566" y="1098"/>
                  </a:cubicBezTo>
                  <a:cubicBezTo>
                    <a:pt x="1675" y="1224"/>
                    <a:pt x="1818" y="1291"/>
                    <a:pt x="1973" y="1291"/>
                  </a:cubicBezTo>
                  <a:cubicBezTo>
                    <a:pt x="2070" y="1291"/>
                    <a:pt x="2171" y="1266"/>
                    <a:pt x="2276" y="1216"/>
                  </a:cubicBezTo>
                  <a:cubicBezTo>
                    <a:pt x="2397" y="1157"/>
                    <a:pt x="2494" y="1077"/>
                    <a:pt x="2566" y="981"/>
                  </a:cubicBezTo>
                  <a:cubicBezTo>
                    <a:pt x="2570" y="981"/>
                    <a:pt x="2570" y="981"/>
                    <a:pt x="2570" y="985"/>
                  </a:cubicBezTo>
                  <a:cubicBezTo>
                    <a:pt x="2603" y="1006"/>
                    <a:pt x="2645" y="1019"/>
                    <a:pt x="2691" y="1019"/>
                  </a:cubicBezTo>
                  <a:cubicBezTo>
                    <a:pt x="2754" y="1019"/>
                    <a:pt x="2851" y="993"/>
                    <a:pt x="2905" y="926"/>
                  </a:cubicBezTo>
                  <a:cubicBezTo>
                    <a:pt x="2948" y="872"/>
                    <a:pt x="2956" y="784"/>
                    <a:pt x="2926" y="69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0" y="1024694"/>
              <a:ext cx="934316" cy="567471"/>
              <a:chOff x="0" y="1024694"/>
              <a:chExt cx="934316" cy="567471"/>
            </a:xfrm>
          </p:grpSpPr>
          <p:sp>
            <p:nvSpPr>
              <p:cNvPr id="361" name="Google Shape;361;p19"/>
              <p:cNvSpPr/>
              <p:nvPr/>
            </p:nvSpPr>
            <p:spPr>
              <a:xfrm>
                <a:off x="87413" y="1200955"/>
                <a:ext cx="846904" cy="237880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731" extrusionOk="0">
                    <a:moveTo>
                      <a:pt x="0" y="359"/>
                    </a:moveTo>
                    <a:lnTo>
                      <a:pt x="0" y="359"/>
                    </a:lnTo>
                    <a:cubicBezTo>
                      <a:pt x="0" y="359"/>
                      <a:pt x="2306" y="0"/>
                      <a:pt x="2437" y="38"/>
                    </a:cubicBezTo>
                    <a:cubicBezTo>
                      <a:pt x="2568" y="76"/>
                      <a:pt x="2606" y="253"/>
                      <a:pt x="2556" y="316"/>
                    </a:cubicBezTo>
                    <a:cubicBezTo>
                      <a:pt x="2505" y="380"/>
                      <a:pt x="2387" y="397"/>
                      <a:pt x="2336" y="359"/>
                    </a:cubicBezTo>
                    <a:cubicBezTo>
                      <a:pt x="2289" y="325"/>
                      <a:pt x="2264" y="240"/>
                      <a:pt x="2264" y="240"/>
                    </a:cubicBezTo>
                    <a:cubicBezTo>
                      <a:pt x="29" y="730"/>
                      <a:pt x="29" y="730"/>
                      <a:pt x="29" y="730"/>
                    </a:cubicBezTo>
                    <a:lnTo>
                      <a:pt x="0" y="359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48722" y="1084881"/>
                <a:ext cx="779551" cy="50728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560" extrusionOk="0">
                    <a:moveTo>
                      <a:pt x="2197" y="0"/>
                    </a:moveTo>
                    <a:lnTo>
                      <a:pt x="2197" y="0"/>
                    </a:lnTo>
                    <a:cubicBezTo>
                      <a:pt x="2197" y="0"/>
                      <a:pt x="161" y="1141"/>
                      <a:pt x="80" y="1250"/>
                    </a:cubicBezTo>
                    <a:cubicBezTo>
                      <a:pt x="0" y="1356"/>
                      <a:pt x="85" y="1521"/>
                      <a:pt x="161" y="1542"/>
                    </a:cubicBezTo>
                    <a:cubicBezTo>
                      <a:pt x="237" y="1559"/>
                      <a:pt x="342" y="1495"/>
                      <a:pt x="359" y="1440"/>
                    </a:cubicBezTo>
                    <a:cubicBezTo>
                      <a:pt x="376" y="1381"/>
                      <a:pt x="342" y="1301"/>
                      <a:pt x="342" y="1301"/>
                    </a:cubicBezTo>
                    <a:cubicBezTo>
                      <a:pt x="2400" y="308"/>
                      <a:pt x="2400" y="308"/>
                      <a:pt x="2400" y="308"/>
                    </a:cubicBezTo>
                    <a:lnTo>
                      <a:pt x="2197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401241" y="1238213"/>
                <a:ext cx="93145" cy="716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0" extrusionOk="0">
                    <a:moveTo>
                      <a:pt x="114" y="25"/>
                    </a:moveTo>
                    <a:lnTo>
                      <a:pt x="114" y="25"/>
                    </a:lnTo>
                    <a:cubicBezTo>
                      <a:pt x="68" y="46"/>
                      <a:pt x="26" y="84"/>
                      <a:pt x="0" y="127"/>
                    </a:cubicBezTo>
                    <a:cubicBezTo>
                      <a:pt x="63" y="219"/>
                      <a:pt x="63" y="219"/>
                      <a:pt x="63" y="219"/>
                    </a:cubicBezTo>
                    <a:cubicBezTo>
                      <a:pt x="84" y="182"/>
                      <a:pt x="122" y="156"/>
                      <a:pt x="161" y="144"/>
                    </a:cubicBezTo>
                    <a:cubicBezTo>
                      <a:pt x="203" y="131"/>
                      <a:pt x="249" y="131"/>
                      <a:pt x="287" y="148"/>
                    </a:cubicBezTo>
                    <a:cubicBezTo>
                      <a:pt x="266" y="25"/>
                      <a:pt x="266" y="25"/>
                      <a:pt x="266" y="25"/>
                    </a:cubicBezTo>
                    <a:cubicBezTo>
                      <a:pt x="266" y="21"/>
                      <a:pt x="266" y="17"/>
                      <a:pt x="262" y="13"/>
                    </a:cubicBezTo>
                    <a:cubicBezTo>
                      <a:pt x="215" y="0"/>
                      <a:pt x="161" y="4"/>
                      <a:pt x="114" y="2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0" y="1228181"/>
                <a:ext cx="504419" cy="348221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070" extrusionOk="0">
                    <a:moveTo>
                      <a:pt x="110" y="253"/>
                    </a:moveTo>
                    <a:lnTo>
                      <a:pt x="110" y="253"/>
                    </a:lnTo>
                    <a:cubicBezTo>
                      <a:pt x="0" y="456"/>
                      <a:pt x="347" y="1069"/>
                      <a:pt x="951" y="942"/>
                    </a:cubicBezTo>
                    <a:cubicBezTo>
                      <a:pt x="1551" y="815"/>
                      <a:pt x="1378" y="182"/>
                      <a:pt x="1221" y="106"/>
                    </a:cubicBezTo>
                    <a:cubicBezTo>
                      <a:pt x="1010" y="0"/>
                      <a:pt x="186" y="110"/>
                      <a:pt x="110" y="25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94578" y="1269739"/>
                <a:ext cx="351085" cy="262240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808" extrusionOk="0">
                    <a:moveTo>
                      <a:pt x="866" y="68"/>
                    </a:moveTo>
                    <a:lnTo>
                      <a:pt x="866" y="68"/>
                    </a:lnTo>
                    <a:cubicBezTo>
                      <a:pt x="1022" y="148"/>
                      <a:pt x="1081" y="617"/>
                      <a:pt x="634" y="723"/>
                    </a:cubicBezTo>
                    <a:cubicBezTo>
                      <a:pt x="270" y="807"/>
                      <a:pt x="0" y="380"/>
                      <a:pt x="110" y="228"/>
                    </a:cubicBezTo>
                    <a:cubicBezTo>
                      <a:pt x="224" y="76"/>
                      <a:pt x="735" y="0"/>
                      <a:pt x="866" y="6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459994" y="1024694"/>
                <a:ext cx="441368" cy="45426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98" extrusionOk="0">
                    <a:moveTo>
                      <a:pt x="1043" y="67"/>
                    </a:moveTo>
                    <a:lnTo>
                      <a:pt x="1043" y="67"/>
                    </a:lnTo>
                    <a:cubicBezTo>
                      <a:pt x="1250" y="160"/>
                      <a:pt x="1356" y="852"/>
                      <a:pt x="802" y="1127"/>
                    </a:cubicBezTo>
                    <a:cubicBezTo>
                      <a:pt x="253" y="1397"/>
                      <a:pt x="0" y="793"/>
                      <a:pt x="71" y="637"/>
                    </a:cubicBezTo>
                    <a:cubicBezTo>
                      <a:pt x="173" y="426"/>
                      <a:pt x="891" y="0"/>
                      <a:pt x="1043" y="6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495819" y="1114974"/>
                <a:ext cx="323861" cy="312396"/>
              </a:xfrm>
              <a:custGeom>
                <a:avLst/>
                <a:gdLst/>
                <a:ahLst/>
                <a:cxnLst/>
                <a:rect l="l" t="t" r="r" b="b"/>
                <a:pathLst>
                  <a:path w="998" h="960" extrusionOk="0">
                    <a:moveTo>
                      <a:pt x="71" y="393"/>
                    </a:moveTo>
                    <a:lnTo>
                      <a:pt x="71" y="393"/>
                    </a:lnTo>
                    <a:cubicBezTo>
                      <a:pt x="0" y="553"/>
                      <a:pt x="241" y="959"/>
                      <a:pt x="659" y="764"/>
                    </a:cubicBezTo>
                    <a:cubicBezTo>
                      <a:pt x="997" y="608"/>
                      <a:pt x="946" y="105"/>
                      <a:pt x="764" y="50"/>
                    </a:cubicBezTo>
                    <a:cubicBezTo>
                      <a:pt x="582" y="0"/>
                      <a:pt x="135" y="258"/>
                      <a:pt x="71" y="39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ancois One"/>
              <a:buNone/>
              <a:defRPr sz="3000">
                <a:solidFill>
                  <a:schemeClr val="dk1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  <p:sldLayoutId id="2147483664" r:id="rId8"/>
    <p:sldLayoutId id="2147483665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4"/>
          <p:cNvSpPr txBox="1">
            <a:spLocks noGrp="1"/>
          </p:cNvSpPr>
          <p:nvPr>
            <p:ph type="ctrTitle"/>
          </p:nvPr>
        </p:nvSpPr>
        <p:spPr>
          <a:xfrm>
            <a:off x="2088913" y="758875"/>
            <a:ext cx="4966200" cy="20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SABTA</a:t>
            </a:r>
            <a:br>
              <a:rPr lang="en" dirty="0"/>
            </a:br>
            <a:r>
              <a:rPr lang="en" sz="2400" dirty="0"/>
              <a:t>Smart Ai Based Try-on Assistant</a:t>
            </a:r>
            <a:endParaRPr dirty="0"/>
          </a:p>
        </p:txBody>
      </p:sp>
      <p:sp>
        <p:nvSpPr>
          <p:cNvPr id="677" name="Google Shape;677;p34"/>
          <p:cNvSpPr txBox="1">
            <a:spLocks noGrp="1"/>
          </p:cNvSpPr>
          <p:nvPr>
            <p:ph type="subTitle" idx="1"/>
          </p:nvPr>
        </p:nvSpPr>
        <p:spPr>
          <a:xfrm>
            <a:off x="2088887" y="2777325"/>
            <a:ext cx="496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Utkarsh Mishra aka </a:t>
            </a:r>
            <a:r>
              <a:rPr lang="en-US" dirty="0" err="1"/>
              <a:t>Utax</a:t>
            </a:r>
            <a:endParaRPr dirty="0"/>
          </a:p>
        </p:txBody>
      </p:sp>
      <p:grpSp>
        <p:nvGrpSpPr>
          <p:cNvPr id="678" name="Google Shape;678;p34"/>
          <p:cNvGrpSpPr/>
          <p:nvPr/>
        </p:nvGrpSpPr>
        <p:grpSpPr>
          <a:xfrm>
            <a:off x="216830" y="1323292"/>
            <a:ext cx="2043421" cy="3938466"/>
            <a:chOff x="216830" y="1323292"/>
            <a:chExt cx="2043421" cy="3938466"/>
          </a:xfrm>
        </p:grpSpPr>
        <p:sp>
          <p:nvSpPr>
            <p:cNvPr id="679" name="Google Shape;679;p34"/>
            <p:cNvSpPr/>
            <p:nvPr/>
          </p:nvSpPr>
          <p:spPr>
            <a:xfrm>
              <a:off x="420272" y="4209935"/>
              <a:ext cx="1839979" cy="1051823"/>
            </a:xfrm>
            <a:custGeom>
              <a:avLst/>
              <a:gdLst/>
              <a:ahLst/>
              <a:cxnLst/>
              <a:rect l="l" t="t" r="r" b="b"/>
              <a:pathLst>
                <a:path w="5664" h="3237" extrusionOk="0">
                  <a:moveTo>
                    <a:pt x="1873" y="1971"/>
                  </a:moveTo>
                  <a:lnTo>
                    <a:pt x="1873" y="1971"/>
                  </a:lnTo>
                  <a:cubicBezTo>
                    <a:pt x="1829" y="2058"/>
                    <a:pt x="1772" y="2133"/>
                    <a:pt x="1696" y="2195"/>
                  </a:cubicBezTo>
                  <a:cubicBezTo>
                    <a:pt x="1602" y="2281"/>
                    <a:pt x="1463" y="2349"/>
                    <a:pt x="1331" y="2312"/>
                  </a:cubicBezTo>
                  <a:cubicBezTo>
                    <a:pt x="1312" y="2306"/>
                    <a:pt x="1299" y="2293"/>
                    <a:pt x="1281" y="2287"/>
                  </a:cubicBezTo>
                  <a:cubicBezTo>
                    <a:pt x="1167" y="2398"/>
                    <a:pt x="1041" y="2504"/>
                    <a:pt x="902" y="2591"/>
                  </a:cubicBezTo>
                  <a:cubicBezTo>
                    <a:pt x="1142" y="2522"/>
                    <a:pt x="1369" y="2485"/>
                    <a:pt x="1565" y="2454"/>
                  </a:cubicBezTo>
                  <a:cubicBezTo>
                    <a:pt x="1716" y="2436"/>
                    <a:pt x="1867" y="2417"/>
                    <a:pt x="2012" y="2398"/>
                  </a:cubicBezTo>
                  <a:cubicBezTo>
                    <a:pt x="2031" y="2398"/>
                    <a:pt x="2050" y="2398"/>
                    <a:pt x="2075" y="2393"/>
                  </a:cubicBezTo>
                  <a:cubicBezTo>
                    <a:pt x="2170" y="2331"/>
                    <a:pt x="2264" y="2256"/>
                    <a:pt x="2353" y="2183"/>
                  </a:cubicBezTo>
                  <a:cubicBezTo>
                    <a:pt x="2321" y="2151"/>
                    <a:pt x="2296" y="2114"/>
                    <a:pt x="2283" y="2077"/>
                  </a:cubicBezTo>
                  <a:cubicBezTo>
                    <a:pt x="2233" y="1928"/>
                    <a:pt x="2340" y="1792"/>
                    <a:pt x="2453" y="1705"/>
                  </a:cubicBezTo>
                  <a:cubicBezTo>
                    <a:pt x="2624" y="1575"/>
                    <a:pt x="2857" y="1519"/>
                    <a:pt x="3071" y="1519"/>
                  </a:cubicBezTo>
                  <a:cubicBezTo>
                    <a:pt x="3103" y="1668"/>
                    <a:pt x="3078" y="1823"/>
                    <a:pt x="3008" y="1953"/>
                  </a:cubicBezTo>
                  <a:cubicBezTo>
                    <a:pt x="2964" y="2034"/>
                    <a:pt x="2895" y="2108"/>
                    <a:pt x="2819" y="2164"/>
                  </a:cubicBezTo>
                  <a:cubicBezTo>
                    <a:pt x="2712" y="2237"/>
                    <a:pt x="2567" y="2299"/>
                    <a:pt x="2441" y="2244"/>
                  </a:cubicBezTo>
                  <a:cubicBezTo>
                    <a:pt x="2422" y="2237"/>
                    <a:pt x="2403" y="2225"/>
                    <a:pt x="2384" y="2214"/>
                  </a:cubicBezTo>
                  <a:cubicBezTo>
                    <a:pt x="2384" y="2207"/>
                    <a:pt x="2377" y="2207"/>
                    <a:pt x="2371" y="2201"/>
                  </a:cubicBezTo>
                  <a:cubicBezTo>
                    <a:pt x="2296" y="2268"/>
                    <a:pt x="2214" y="2331"/>
                    <a:pt x="2132" y="2386"/>
                  </a:cubicBezTo>
                  <a:cubicBezTo>
                    <a:pt x="2497" y="2343"/>
                    <a:pt x="2882" y="2293"/>
                    <a:pt x="3235" y="2176"/>
                  </a:cubicBezTo>
                  <a:cubicBezTo>
                    <a:pt x="3318" y="2145"/>
                    <a:pt x="3393" y="2114"/>
                    <a:pt x="3469" y="2083"/>
                  </a:cubicBezTo>
                  <a:cubicBezTo>
                    <a:pt x="3538" y="1984"/>
                    <a:pt x="3588" y="1879"/>
                    <a:pt x="3620" y="1767"/>
                  </a:cubicBezTo>
                  <a:cubicBezTo>
                    <a:pt x="3576" y="1761"/>
                    <a:pt x="3532" y="1742"/>
                    <a:pt x="3494" y="1711"/>
                  </a:cubicBezTo>
                  <a:cubicBezTo>
                    <a:pt x="3368" y="1618"/>
                    <a:pt x="3380" y="1445"/>
                    <a:pt x="3425" y="1314"/>
                  </a:cubicBezTo>
                  <a:cubicBezTo>
                    <a:pt x="3494" y="1109"/>
                    <a:pt x="3658" y="942"/>
                    <a:pt x="3841" y="824"/>
                  </a:cubicBezTo>
                  <a:cubicBezTo>
                    <a:pt x="3948" y="924"/>
                    <a:pt x="4017" y="1067"/>
                    <a:pt x="4030" y="1215"/>
                  </a:cubicBezTo>
                  <a:cubicBezTo>
                    <a:pt x="4036" y="1308"/>
                    <a:pt x="4023" y="1407"/>
                    <a:pt x="3986" y="1494"/>
                  </a:cubicBezTo>
                  <a:cubicBezTo>
                    <a:pt x="3942" y="1618"/>
                    <a:pt x="3853" y="1742"/>
                    <a:pt x="3721" y="1767"/>
                  </a:cubicBezTo>
                  <a:cubicBezTo>
                    <a:pt x="3696" y="1773"/>
                    <a:pt x="3676" y="1773"/>
                    <a:pt x="3658" y="1773"/>
                  </a:cubicBezTo>
                  <a:cubicBezTo>
                    <a:pt x="3652" y="1773"/>
                    <a:pt x="3652" y="1773"/>
                    <a:pt x="3645" y="1773"/>
                  </a:cubicBezTo>
                  <a:cubicBezTo>
                    <a:pt x="3620" y="1873"/>
                    <a:pt x="3576" y="1971"/>
                    <a:pt x="3519" y="2058"/>
                  </a:cubicBezTo>
                  <a:cubicBezTo>
                    <a:pt x="3979" y="1835"/>
                    <a:pt x="4307" y="1481"/>
                    <a:pt x="4414" y="1085"/>
                  </a:cubicBezTo>
                  <a:cubicBezTo>
                    <a:pt x="4414" y="1078"/>
                    <a:pt x="4414" y="1078"/>
                    <a:pt x="4414" y="1078"/>
                  </a:cubicBezTo>
                  <a:cubicBezTo>
                    <a:pt x="4420" y="1023"/>
                    <a:pt x="4420" y="973"/>
                    <a:pt x="4408" y="924"/>
                  </a:cubicBezTo>
                  <a:cubicBezTo>
                    <a:pt x="4377" y="930"/>
                    <a:pt x="4339" y="936"/>
                    <a:pt x="4301" y="930"/>
                  </a:cubicBezTo>
                  <a:cubicBezTo>
                    <a:pt x="4150" y="918"/>
                    <a:pt x="4061" y="762"/>
                    <a:pt x="4030" y="632"/>
                  </a:cubicBezTo>
                  <a:cubicBezTo>
                    <a:pt x="3979" y="421"/>
                    <a:pt x="4023" y="192"/>
                    <a:pt x="4112" y="0"/>
                  </a:cubicBezTo>
                  <a:cubicBezTo>
                    <a:pt x="4257" y="31"/>
                    <a:pt x="4396" y="111"/>
                    <a:pt x="4484" y="229"/>
                  </a:cubicBezTo>
                  <a:cubicBezTo>
                    <a:pt x="4540" y="303"/>
                    <a:pt x="4584" y="397"/>
                    <a:pt x="4604" y="490"/>
                  </a:cubicBezTo>
                  <a:cubicBezTo>
                    <a:pt x="4629" y="613"/>
                    <a:pt x="4629" y="762"/>
                    <a:pt x="4522" y="855"/>
                  </a:cubicBezTo>
                  <a:cubicBezTo>
                    <a:pt x="4509" y="874"/>
                    <a:pt x="4490" y="886"/>
                    <a:pt x="4471" y="893"/>
                  </a:cubicBezTo>
                  <a:cubicBezTo>
                    <a:pt x="4459" y="899"/>
                    <a:pt x="4446" y="905"/>
                    <a:pt x="4433" y="911"/>
                  </a:cubicBezTo>
                  <a:cubicBezTo>
                    <a:pt x="4446" y="961"/>
                    <a:pt x="4446" y="1004"/>
                    <a:pt x="4446" y="1054"/>
                  </a:cubicBezTo>
                  <a:cubicBezTo>
                    <a:pt x="4528" y="998"/>
                    <a:pt x="4616" y="955"/>
                    <a:pt x="4711" y="918"/>
                  </a:cubicBezTo>
                  <a:cubicBezTo>
                    <a:pt x="4711" y="911"/>
                    <a:pt x="4711" y="905"/>
                    <a:pt x="4711" y="893"/>
                  </a:cubicBezTo>
                  <a:cubicBezTo>
                    <a:pt x="4704" y="874"/>
                    <a:pt x="4704" y="855"/>
                    <a:pt x="4711" y="831"/>
                  </a:cubicBezTo>
                  <a:cubicBezTo>
                    <a:pt x="4730" y="694"/>
                    <a:pt x="4856" y="607"/>
                    <a:pt x="4976" y="557"/>
                  </a:cubicBezTo>
                  <a:cubicBezTo>
                    <a:pt x="5064" y="521"/>
                    <a:pt x="5165" y="508"/>
                    <a:pt x="5259" y="508"/>
                  </a:cubicBezTo>
                  <a:cubicBezTo>
                    <a:pt x="5411" y="521"/>
                    <a:pt x="5555" y="582"/>
                    <a:pt x="5663" y="688"/>
                  </a:cubicBezTo>
                  <a:cubicBezTo>
                    <a:pt x="5549" y="868"/>
                    <a:pt x="5385" y="1029"/>
                    <a:pt x="5184" y="1109"/>
                  </a:cubicBezTo>
                  <a:cubicBezTo>
                    <a:pt x="5051" y="1159"/>
                    <a:pt x="4874" y="1172"/>
                    <a:pt x="4774" y="1054"/>
                  </a:cubicBezTo>
                  <a:cubicBezTo>
                    <a:pt x="4749" y="1023"/>
                    <a:pt x="4730" y="986"/>
                    <a:pt x="4717" y="942"/>
                  </a:cubicBezTo>
                  <a:cubicBezTo>
                    <a:pt x="4623" y="980"/>
                    <a:pt x="4528" y="1029"/>
                    <a:pt x="4440" y="1091"/>
                  </a:cubicBezTo>
                  <a:cubicBezTo>
                    <a:pt x="4351" y="1420"/>
                    <a:pt x="4118" y="1717"/>
                    <a:pt x="3778" y="1940"/>
                  </a:cubicBezTo>
                  <a:cubicBezTo>
                    <a:pt x="3916" y="1947"/>
                    <a:pt x="4061" y="1922"/>
                    <a:pt x="4193" y="1873"/>
                  </a:cubicBezTo>
                  <a:cubicBezTo>
                    <a:pt x="4187" y="1854"/>
                    <a:pt x="4187" y="1835"/>
                    <a:pt x="4181" y="1817"/>
                  </a:cubicBezTo>
                  <a:cubicBezTo>
                    <a:pt x="4181" y="1798"/>
                    <a:pt x="4181" y="1779"/>
                    <a:pt x="4187" y="1755"/>
                  </a:cubicBezTo>
                  <a:cubicBezTo>
                    <a:pt x="4206" y="1624"/>
                    <a:pt x="4333" y="1537"/>
                    <a:pt x="4453" y="1488"/>
                  </a:cubicBezTo>
                  <a:cubicBezTo>
                    <a:pt x="4540" y="1451"/>
                    <a:pt x="4641" y="1432"/>
                    <a:pt x="4736" y="1439"/>
                  </a:cubicBezTo>
                  <a:cubicBezTo>
                    <a:pt x="4887" y="1445"/>
                    <a:pt x="5032" y="1506"/>
                    <a:pt x="5140" y="1612"/>
                  </a:cubicBezTo>
                  <a:cubicBezTo>
                    <a:pt x="5026" y="1792"/>
                    <a:pt x="4862" y="1953"/>
                    <a:pt x="4660" y="2034"/>
                  </a:cubicBezTo>
                  <a:cubicBezTo>
                    <a:pt x="4528" y="2083"/>
                    <a:pt x="4351" y="2096"/>
                    <a:pt x="4250" y="1978"/>
                  </a:cubicBezTo>
                  <a:cubicBezTo>
                    <a:pt x="4232" y="1953"/>
                    <a:pt x="4213" y="1928"/>
                    <a:pt x="4200" y="1897"/>
                  </a:cubicBezTo>
                  <a:cubicBezTo>
                    <a:pt x="4055" y="1953"/>
                    <a:pt x="3897" y="1971"/>
                    <a:pt x="3739" y="1965"/>
                  </a:cubicBezTo>
                  <a:lnTo>
                    <a:pt x="3739" y="1965"/>
                  </a:lnTo>
                  <a:cubicBezTo>
                    <a:pt x="3658" y="2015"/>
                    <a:pt x="3576" y="2058"/>
                    <a:pt x="3488" y="2102"/>
                  </a:cubicBezTo>
                  <a:lnTo>
                    <a:pt x="3488" y="2102"/>
                  </a:lnTo>
                  <a:cubicBezTo>
                    <a:pt x="3481" y="2108"/>
                    <a:pt x="3475" y="2108"/>
                    <a:pt x="3475" y="2108"/>
                  </a:cubicBezTo>
                  <a:cubicBezTo>
                    <a:pt x="3399" y="2139"/>
                    <a:pt x="3324" y="2170"/>
                    <a:pt x="3242" y="2201"/>
                  </a:cubicBezTo>
                  <a:cubicBezTo>
                    <a:pt x="3122" y="2237"/>
                    <a:pt x="3002" y="2268"/>
                    <a:pt x="2876" y="2299"/>
                  </a:cubicBezTo>
                  <a:cubicBezTo>
                    <a:pt x="2926" y="2324"/>
                    <a:pt x="2971" y="2343"/>
                    <a:pt x="3021" y="2368"/>
                  </a:cubicBezTo>
                  <a:lnTo>
                    <a:pt x="3021" y="2362"/>
                  </a:lnTo>
                  <a:cubicBezTo>
                    <a:pt x="3034" y="2349"/>
                    <a:pt x="3046" y="2331"/>
                    <a:pt x="3065" y="2318"/>
                  </a:cubicBezTo>
                  <a:cubicBezTo>
                    <a:pt x="3172" y="2225"/>
                    <a:pt x="3324" y="2244"/>
                    <a:pt x="3449" y="2281"/>
                  </a:cubicBezTo>
                  <a:cubicBezTo>
                    <a:pt x="3538" y="2306"/>
                    <a:pt x="3626" y="2355"/>
                    <a:pt x="3696" y="2424"/>
                  </a:cubicBezTo>
                  <a:cubicBezTo>
                    <a:pt x="3803" y="2522"/>
                    <a:pt x="3879" y="2665"/>
                    <a:pt x="3891" y="2814"/>
                  </a:cubicBezTo>
                  <a:cubicBezTo>
                    <a:pt x="3683" y="2883"/>
                    <a:pt x="3449" y="2901"/>
                    <a:pt x="3242" y="2827"/>
                  </a:cubicBezTo>
                  <a:cubicBezTo>
                    <a:pt x="3109" y="2783"/>
                    <a:pt x="2964" y="2678"/>
                    <a:pt x="2971" y="2529"/>
                  </a:cubicBezTo>
                  <a:cubicBezTo>
                    <a:pt x="2971" y="2479"/>
                    <a:pt x="2983" y="2429"/>
                    <a:pt x="3008" y="2386"/>
                  </a:cubicBezTo>
                  <a:cubicBezTo>
                    <a:pt x="2951" y="2362"/>
                    <a:pt x="2895" y="2337"/>
                    <a:pt x="2838" y="2306"/>
                  </a:cubicBezTo>
                  <a:cubicBezTo>
                    <a:pt x="2586" y="2362"/>
                    <a:pt x="2334" y="2393"/>
                    <a:pt x="2081" y="2417"/>
                  </a:cubicBezTo>
                  <a:cubicBezTo>
                    <a:pt x="2081" y="2417"/>
                    <a:pt x="2075" y="2424"/>
                    <a:pt x="2075" y="2417"/>
                  </a:cubicBezTo>
                  <a:cubicBezTo>
                    <a:pt x="2056" y="2424"/>
                    <a:pt x="2031" y="2424"/>
                    <a:pt x="2012" y="2429"/>
                  </a:cubicBezTo>
                  <a:cubicBezTo>
                    <a:pt x="1867" y="2442"/>
                    <a:pt x="1716" y="2460"/>
                    <a:pt x="1571" y="2479"/>
                  </a:cubicBezTo>
                  <a:cubicBezTo>
                    <a:pt x="1476" y="2491"/>
                    <a:pt x="1375" y="2510"/>
                    <a:pt x="1275" y="2529"/>
                  </a:cubicBezTo>
                  <a:cubicBezTo>
                    <a:pt x="1382" y="2585"/>
                    <a:pt x="1482" y="2647"/>
                    <a:pt x="1583" y="2715"/>
                  </a:cubicBezTo>
                  <a:cubicBezTo>
                    <a:pt x="1589" y="2709"/>
                    <a:pt x="1589" y="2703"/>
                    <a:pt x="1596" y="2696"/>
                  </a:cubicBezTo>
                  <a:cubicBezTo>
                    <a:pt x="1609" y="2684"/>
                    <a:pt x="1621" y="2665"/>
                    <a:pt x="1640" y="2653"/>
                  </a:cubicBezTo>
                  <a:cubicBezTo>
                    <a:pt x="1741" y="2560"/>
                    <a:pt x="1899" y="2578"/>
                    <a:pt x="2019" y="2616"/>
                  </a:cubicBezTo>
                  <a:cubicBezTo>
                    <a:pt x="2113" y="2640"/>
                    <a:pt x="2201" y="2690"/>
                    <a:pt x="2270" y="2758"/>
                  </a:cubicBezTo>
                  <a:cubicBezTo>
                    <a:pt x="2377" y="2858"/>
                    <a:pt x="2447" y="3000"/>
                    <a:pt x="2460" y="3149"/>
                  </a:cubicBezTo>
                  <a:cubicBezTo>
                    <a:pt x="2258" y="3217"/>
                    <a:pt x="2025" y="3236"/>
                    <a:pt x="1816" y="3161"/>
                  </a:cubicBezTo>
                  <a:cubicBezTo>
                    <a:pt x="1684" y="3118"/>
                    <a:pt x="1539" y="3012"/>
                    <a:pt x="1539" y="2863"/>
                  </a:cubicBezTo>
                  <a:cubicBezTo>
                    <a:pt x="1539" y="2820"/>
                    <a:pt x="1552" y="2777"/>
                    <a:pt x="1571" y="2740"/>
                  </a:cubicBezTo>
                  <a:cubicBezTo>
                    <a:pt x="1463" y="2665"/>
                    <a:pt x="1350" y="2597"/>
                    <a:pt x="1230" y="2541"/>
                  </a:cubicBezTo>
                  <a:cubicBezTo>
                    <a:pt x="833" y="2622"/>
                    <a:pt x="367" y="2771"/>
                    <a:pt x="20" y="3087"/>
                  </a:cubicBezTo>
                  <a:cubicBezTo>
                    <a:pt x="20" y="3093"/>
                    <a:pt x="7" y="3093"/>
                    <a:pt x="0" y="3087"/>
                  </a:cubicBezTo>
                  <a:lnTo>
                    <a:pt x="0" y="3087"/>
                  </a:lnTo>
                  <a:cubicBezTo>
                    <a:pt x="0" y="3081"/>
                    <a:pt x="0" y="3075"/>
                    <a:pt x="0" y="3068"/>
                  </a:cubicBezTo>
                  <a:cubicBezTo>
                    <a:pt x="240" y="2851"/>
                    <a:pt x="530" y="2715"/>
                    <a:pt x="814" y="2622"/>
                  </a:cubicBezTo>
                  <a:cubicBezTo>
                    <a:pt x="814" y="2616"/>
                    <a:pt x="821" y="2616"/>
                    <a:pt x="821" y="2616"/>
                  </a:cubicBezTo>
                  <a:cubicBezTo>
                    <a:pt x="978" y="2516"/>
                    <a:pt x="1129" y="2405"/>
                    <a:pt x="1255" y="2275"/>
                  </a:cubicBezTo>
                  <a:cubicBezTo>
                    <a:pt x="1218" y="2244"/>
                    <a:pt x="1180" y="2201"/>
                    <a:pt x="1161" y="2158"/>
                  </a:cubicBezTo>
                  <a:cubicBezTo>
                    <a:pt x="1098" y="2015"/>
                    <a:pt x="1186" y="1866"/>
                    <a:pt x="1293" y="1773"/>
                  </a:cubicBezTo>
                  <a:cubicBezTo>
                    <a:pt x="1457" y="1624"/>
                    <a:pt x="1678" y="1556"/>
                    <a:pt x="1892" y="1537"/>
                  </a:cubicBezTo>
                  <a:cubicBezTo>
                    <a:pt x="1936" y="1674"/>
                    <a:pt x="1930" y="1835"/>
                    <a:pt x="1873" y="197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0" name="Google Shape;680;p34"/>
            <p:cNvGrpSpPr/>
            <p:nvPr/>
          </p:nvGrpSpPr>
          <p:grpSpPr>
            <a:xfrm>
              <a:off x="216830" y="1323292"/>
              <a:ext cx="1733433" cy="3750594"/>
              <a:chOff x="-3354108" y="531577"/>
              <a:chExt cx="1733433" cy="3750594"/>
            </a:xfrm>
          </p:grpSpPr>
          <p:sp>
            <p:nvSpPr>
              <p:cNvPr id="681" name="Google Shape;681;p34"/>
              <p:cNvSpPr/>
              <p:nvPr/>
            </p:nvSpPr>
            <p:spPr>
              <a:xfrm flipH="1">
                <a:off x="-3354108" y="531577"/>
                <a:ext cx="1733433" cy="3750594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15754" extrusionOk="0">
                    <a:moveTo>
                      <a:pt x="7310" y="9560"/>
                    </a:moveTo>
                    <a:lnTo>
                      <a:pt x="7310" y="9560"/>
                    </a:lnTo>
                    <a:cubicBezTo>
                      <a:pt x="7305" y="9541"/>
                      <a:pt x="7295" y="9512"/>
                      <a:pt x="7285" y="9482"/>
                    </a:cubicBezTo>
                    <a:cubicBezTo>
                      <a:pt x="7281" y="9463"/>
                      <a:pt x="7271" y="9449"/>
                      <a:pt x="7266" y="9434"/>
                    </a:cubicBezTo>
                    <a:cubicBezTo>
                      <a:pt x="7266" y="9381"/>
                      <a:pt x="7247" y="9332"/>
                      <a:pt x="7237" y="9298"/>
                    </a:cubicBezTo>
                    <a:cubicBezTo>
                      <a:pt x="7232" y="9278"/>
                      <a:pt x="7222" y="9254"/>
                      <a:pt x="7213" y="9235"/>
                    </a:cubicBezTo>
                    <a:cubicBezTo>
                      <a:pt x="7213" y="9210"/>
                      <a:pt x="7203" y="9181"/>
                      <a:pt x="7188" y="9152"/>
                    </a:cubicBezTo>
                    <a:cubicBezTo>
                      <a:pt x="7179" y="9123"/>
                      <a:pt x="7159" y="9089"/>
                      <a:pt x="7130" y="9045"/>
                    </a:cubicBezTo>
                    <a:cubicBezTo>
                      <a:pt x="7091" y="8982"/>
                      <a:pt x="7032" y="8899"/>
                      <a:pt x="6960" y="8802"/>
                    </a:cubicBezTo>
                    <a:cubicBezTo>
                      <a:pt x="6877" y="8685"/>
                      <a:pt x="6790" y="8578"/>
                      <a:pt x="6746" y="8515"/>
                    </a:cubicBezTo>
                    <a:cubicBezTo>
                      <a:pt x="6673" y="7641"/>
                      <a:pt x="6673" y="7641"/>
                      <a:pt x="6673" y="7641"/>
                    </a:cubicBezTo>
                    <a:cubicBezTo>
                      <a:pt x="6644" y="7311"/>
                      <a:pt x="6644" y="7311"/>
                      <a:pt x="6644" y="7311"/>
                    </a:cubicBezTo>
                    <a:cubicBezTo>
                      <a:pt x="6639" y="7262"/>
                      <a:pt x="6639" y="7262"/>
                      <a:pt x="6639" y="7262"/>
                    </a:cubicBezTo>
                    <a:cubicBezTo>
                      <a:pt x="6634" y="7208"/>
                      <a:pt x="6634" y="7208"/>
                      <a:pt x="6634" y="7208"/>
                    </a:cubicBezTo>
                    <a:cubicBezTo>
                      <a:pt x="6624" y="7087"/>
                      <a:pt x="6624" y="7087"/>
                      <a:pt x="6624" y="7087"/>
                    </a:cubicBezTo>
                    <a:cubicBezTo>
                      <a:pt x="6624" y="7043"/>
                      <a:pt x="6624" y="7043"/>
                      <a:pt x="6624" y="7043"/>
                    </a:cubicBezTo>
                    <a:cubicBezTo>
                      <a:pt x="6615" y="6956"/>
                      <a:pt x="6615" y="6956"/>
                      <a:pt x="6615" y="6956"/>
                    </a:cubicBezTo>
                    <a:cubicBezTo>
                      <a:pt x="6610" y="6907"/>
                      <a:pt x="6610" y="6907"/>
                      <a:pt x="6610" y="6907"/>
                    </a:cubicBezTo>
                    <a:cubicBezTo>
                      <a:pt x="6338" y="3607"/>
                      <a:pt x="6338" y="3607"/>
                      <a:pt x="6338" y="3607"/>
                    </a:cubicBezTo>
                    <a:cubicBezTo>
                      <a:pt x="6332" y="3568"/>
                      <a:pt x="6332" y="3568"/>
                      <a:pt x="6332" y="3568"/>
                    </a:cubicBezTo>
                    <a:cubicBezTo>
                      <a:pt x="6328" y="3495"/>
                      <a:pt x="6328" y="3495"/>
                      <a:pt x="6328" y="3495"/>
                    </a:cubicBezTo>
                    <a:cubicBezTo>
                      <a:pt x="6323" y="3436"/>
                      <a:pt x="6323" y="3436"/>
                      <a:pt x="6323" y="3436"/>
                    </a:cubicBezTo>
                    <a:cubicBezTo>
                      <a:pt x="6323" y="3427"/>
                      <a:pt x="6323" y="3412"/>
                      <a:pt x="6318" y="3398"/>
                    </a:cubicBezTo>
                    <a:cubicBezTo>
                      <a:pt x="6313" y="3364"/>
                      <a:pt x="6308" y="3334"/>
                      <a:pt x="6304" y="3300"/>
                    </a:cubicBezTo>
                    <a:cubicBezTo>
                      <a:pt x="6299" y="3281"/>
                      <a:pt x="6294" y="3257"/>
                      <a:pt x="6289" y="3237"/>
                    </a:cubicBezTo>
                    <a:cubicBezTo>
                      <a:pt x="6245" y="3086"/>
                      <a:pt x="6167" y="2946"/>
                      <a:pt x="6066" y="2829"/>
                    </a:cubicBezTo>
                    <a:cubicBezTo>
                      <a:pt x="6041" y="2799"/>
                      <a:pt x="6012" y="2766"/>
                      <a:pt x="5978" y="2741"/>
                    </a:cubicBezTo>
                    <a:cubicBezTo>
                      <a:pt x="5978" y="2736"/>
                      <a:pt x="5973" y="2732"/>
                      <a:pt x="5968" y="2732"/>
                    </a:cubicBezTo>
                    <a:cubicBezTo>
                      <a:pt x="5954" y="2717"/>
                      <a:pt x="5944" y="2708"/>
                      <a:pt x="5929" y="2698"/>
                    </a:cubicBezTo>
                    <a:cubicBezTo>
                      <a:pt x="5905" y="2678"/>
                      <a:pt x="5885" y="2664"/>
                      <a:pt x="5861" y="2649"/>
                    </a:cubicBezTo>
                    <a:cubicBezTo>
                      <a:pt x="5861" y="2596"/>
                      <a:pt x="5857" y="2547"/>
                      <a:pt x="5842" y="2498"/>
                    </a:cubicBezTo>
                    <a:cubicBezTo>
                      <a:pt x="5798" y="2358"/>
                      <a:pt x="5696" y="2226"/>
                      <a:pt x="5556" y="2129"/>
                    </a:cubicBezTo>
                    <a:cubicBezTo>
                      <a:pt x="5536" y="2114"/>
                      <a:pt x="5512" y="2099"/>
                      <a:pt x="5493" y="2090"/>
                    </a:cubicBezTo>
                    <a:cubicBezTo>
                      <a:pt x="5488" y="2085"/>
                      <a:pt x="5478" y="2080"/>
                      <a:pt x="5468" y="2071"/>
                    </a:cubicBezTo>
                    <a:cubicBezTo>
                      <a:pt x="5779" y="1920"/>
                      <a:pt x="5997" y="1740"/>
                      <a:pt x="6133" y="1604"/>
                    </a:cubicBezTo>
                    <a:cubicBezTo>
                      <a:pt x="6357" y="1375"/>
                      <a:pt x="6493" y="1133"/>
                      <a:pt x="6503" y="924"/>
                    </a:cubicBezTo>
                    <a:cubicBezTo>
                      <a:pt x="6517" y="739"/>
                      <a:pt x="6435" y="583"/>
                      <a:pt x="6279" y="496"/>
                    </a:cubicBezTo>
                    <a:cubicBezTo>
                      <a:pt x="6197" y="452"/>
                      <a:pt x="6099" y="427"/>
                      <a:pt x="5983" y="427"/>
                    </a:cubicBezTo>
                    <a:cubicBezTo>
                      <a:pt x="5958" y="427"/>
                      <a:pt x="5939" y="427"/>
                      <a:pt x="5910" y="433"/>
                    </a:cubicBezTo>
                    <a:cubicBezTo>
                      <a:pt x="5672" y="447"/>
                      <a:pt x="5381" y="554"/>
                      <a:pt x="5099" y="656"/>
                    </a:cubicBezTo>
                    <a:cubicBezTo>
                      <a:pt x="5075" y="666"/>
                      <a:pt x="5055" y="675"/>
                      <a:pt x="5031" y="680"/>
                    </a:cubicBezTo>
                    <a:cubicBezTo>
                      <a:pt x="5026" y="583"/>
                      <a:pt x="5036" y="447"/>
                      <a:pt x="5065" y="325"/>
                    </a:cubicBezTo>
                    <a:cubicBezTo>
                      <a:pt x="5084" y="238"/>
                      <a:pt x="5041" y="150"/>
                      <a:pt x="4958" y="112"/>
                    </a:cubicBezTo>
                    <a:cubicBezTo>
                      <a:pt x="4808" y="39"/>
                      <a:pt x="4613" y="0"/>
                      <a:pt x="4384" y="0"/>
                    </a:cubicBezTo>
                    <a:cubicBezTo>
                      <a:pt x="4074" y="0"/>
                      <a:pt x="3631" y="77"/>
                      <a:pt x="3500" y="189"/>
                    </a:cubicBezTo>
                    <a:cubicBezTo>
                      <a:pt x="3446" y="238"/>
                      <a:pt x="3422" y="311"/>
                      <a:pt x="3437" y="384"/>
                    </a:cubicBezTo>
                    <a:cubicBezTo>
                      <a:pt x="3495" y="612"/>
                      <a:pt x="3515" y="743"/>
                      <a:pt x="3524" y="817"/>
                    </a:cubicBezTo>
                    <a:cubicBezTo>
                      <a:pt x="3461" y="807"/>
                      <a:pt x="3398" y="797"/>
                      <a:pt x="3340" y="787"/>
                    </a:cubicBezTo>
                    <a:cubicBezTo>
                      <a:pt x="3179" y="758"/>
                      <a:pt x="3033" y="734"/>
                      <a:pt x="2902" y="734"/>
                    </a:cubicBezTo>
                    <a:cubicBezTo>
                      <a:pt x="2834" y="734"/>
                      <a:pt x="2775" y="739"/>
                      <a:pt x="2722" y="753"/>
                    </a:cubicBezTo>
                    <a:cubicBezTo>
                      <a:pt x="2717" y="753"/>
                      <a:pt x="2717" y="753"/>
                      <a:pt x="2712" y="753"/>
                    </a:cubicBezTo>
                    <a:cubicBezTo>
                      <a:pt x="2669" y="768"/>
                      <a:pt x="2625" y="783"/>
                      <a:pt x="2586" y="802"/>
                    </a:cubicBezTo>
                    <a:cubicBezTo>
                      <a:pt x="2455" y="865"/>
                      <a:pt x="2382" y="996"/>
                      <a:pt x="2387" y="1152"/>
                    </a:cubicBezTo>
                    <a:cubicBezTo>
                      <a:pt x="2396" y="1327"/>
                      <a:pt x="2494" y="1526"/>
                      <a:pt x="2669" y="1711"/>
                    </a:cubicBezTo>
                    <a:cubicBezTo>
                      <a:pt x="2761" y="1813"/>
                      <a:pt x="2907" y="1939"/>
                      <a:pt x="3116" y="2056"/>
                    </a:cubicBezTo>
                    <a:cubicBezTo>
                      <a:pt x="3087" y="2085"/>
                      <a:pt x="3062" y="2114"/>
                      <a:pt x="3038" y="2148"/>
                    </a:cubicBezTo>
                    <a:lnTo>
                      <a:pt x="3038" y="2148"/>
                    </a:lnTo>
                    <a:cubicBezTo>
                      <a:pt x="3033" y="2148"/>
                      <a:pt x="3028" y="2148"/>
                      <a:pt x="3019" y="2148"/>
                    </a:cubicBezTo>
                    <a:cubicBezTo>
                      <a:pt x="2994" y="2148"/>
                      <a:pt x="2970" y="2148"/>
                      <a:pt x="2950" y="2153"/>
                    </a:cubicBezTo>
                    <a:cubicBezTo>
                      <a:pt x="2926" y="2153"/>
                      <a:pt x="2902" y="2158"/>
                      <a:pt x="2873" y="2163"/>
                    </a:cubicBezTo>
                    <a:cubicBezTo>
                      <a:pt x="2868" y="2163"/>
                      <a:pt x="2868" y="2163"/>
                      <a:pt x="2863" y="2168"/>
                    </a:cubicBezTo>
                    <a:cubicBezTo>
                      <a:pt x="2849" y="2168"/>
                      <a:pt x="2834" y="2173"/>
                      <a:pt x="2824" y="2177"/>
                    </a:cubicBezTo>
                    <a:cubicBezTo>
                      <a:pt x="2809" y="2177"/>
                      <a:pt x="2790" y="2187"/>
                      <a:pt x="2771" y="2192"/>
                    </a:cubicBezTo>
                    <a:cubicBezTo>
                      <a:pt x="2703" y="2216"/>
                      <a:pt x="2640" y="2250"/>
                      <a:pt x="2581" y="2289"/>
                    </a:cubicBezTo>
                    <a:cubicBezTo>
                      <a:pt x="2557" y="2304"/>
                      <a:pt x="2533" y="2323"/>
                      <a:pt x="2513" y="2348"/>
                    </a:cubicBezTo>
                    <a:cubicBezTo>
                      <a:pt x="2484" y="2372"/>
                      <a:pt x="2455" y="2401"/>
                      <a:pt x="2431" y="2430"/>
                    </a:cubicBezTo>
                    <a:cubicBezTo>
                      <a:pt x="2421" y="2445"/>
                      <a:pt x="2406" y="2459"/>
                      <a:pt x="2396" y="2474"/>
                    </a:cubicBezTo>
                    <a:cubicBezTo>
                      <a:pt x="2377" y="2503"/>
                      <a:pt x="2358" y="2537"/>
                      <a:pt x="2343" y="2566"/>
                    </a:cubicBezTo>
                    <a:cubicBezTo>
                      <a:pt x="2324" y="2605"/>
                      <a:pt x="2309" y="2644"/>
                      <a:pt x="2294" y="2688"/>
                    </a:cubicBezTo>
                    <a:lnTo>
                      <a:pt x="2294" y="2688"/>
                    </a:lnTo>
                    <a:cubicBezTo>
                      <a:pt x="2275" y="2746"/>
                      <a:pt x="2265" y="2805"/>
                      <a:pt x="2260" y="2868"/>
                    </a:cubicBezTo>
                    <a:cubicBezTo>
                      <a:pt x="2260" y="2897"/>
                      <a:pt x="2260" y="2897"/>
                      <a:pt x="2260" y="2897"/>
                    </a:cubicBezTo>
                    <a:cubicBezTo>
                      <a:pt x="2256" y="2950"/>
                      <a:pt x="2256" y="2950"/>
                      <a:pt x="2256" y="2950"/>
                    </a:cubicBezTo>
                    <a:cubicBezTo>
                      <a:pt x="2226" y="3533"/>
                      <a:pt x="2226" y="3533"/>
                      <a:pt x="2226" y="3533"/>
                    </a:cubicBezTo>
                    <a:cubicBezTo>
                      <a:pt x="1930" y="2936"/>
                      <a:pt x="1930" y="2936"/>
                      <a:pt x="1930" y="2936"/>
                    </a:cubicBezTo>
                    <a:cubicBezTo>
                      <a:pt x="1876" y="2683"/>
                      <a:pt x="1662" y="2474"/>
                      <a:pt x="1298" y="2318"/>
                    </a:cubicBezTo>
                    <a:cubicBezTo>
                      <a:pt x="1045" y="2207"/>
                      <a:pt x="807" y="2163"/>
                      <a:pt x="797" y="2163"/>
                    </a:cubicBezTo>
                    <a:cubicBezTo>
                      <a:pt x="783" y="2158"/>
                      <a:pt x="773" y="2158"/>
                      <a:pt x="759" y="2158"/>
                    </a:cubicBezTo>
                    <a:cubicBezTo>
                      <a:pt x="685" y="2158"/>
                      <a:pt x="617" y="2202"/>
                      <a:pt x="584" y="2265"/>
                    </a:cubicBezTo>
                    <a:cubicBezTo>
                      <a:pt x="481" y="2250"/>
                      <a:pt x="394" y="2236"/>
                      <a:pt x="335" y="2236"/>
                    </a:cubicBezTo>
                    <a:cubicBezTo>
                      <a:pt x="297" y="2236"/>
                      <a:pt x="263" y="2246"/>
                      <a:pt x="234" y="2255"/>
                    </a:cubicBezTo>
                    <a:cubicBezTo>
                      <a:pt x="131" y="2260"/>
                      <a:pt x="68" y="2323"/>
                      <a:pt x="44" y="2382"/>
                    </a:cubicBezTo>
                    <a:cubicBezTo>
                      <a:pt x="29" y="2421"/>
                      <a:pt x="0" y="2523"/>
                      <a:pt x="102" y="2624"/>
                    </a:cubicBezTo>
                    <a:cubicBezTo>
                      <a:pt x="117" y="2639"/>
                      <a:pt x="141" y="2659"/>
                      <a:pt x="165" y="2678"/>
                    </a:cubicBezTo>
                    <a:cubicBezTo>
                      <a:pt x="180" y="2688"/>
                      <a:pt x="190" y="2698"/>
                      <a:pt x="204" y="2708"/>
                    </a:cubicBezTo>
                    <a:cubicBezTo>
                      <a:pt x="234" y="2751"/>
                      <a:pt x="277" y="2785"/>
                      <a:pt x="301" y="2809"/>
                    </a:cubicBezTo>
                    <a:cubicBezTo>
                      <a:pt x="321" y="2824"/>
                      <a:pt x="340" y="2839"/>
                      <a:pt x="355" y="2848"/>
                    </a:cubicBezTo>
                    <a:cubicBezTo>
                      <a:pt x="369" y="2868"/>
                      <a:pt x="394" y="2892"/>
                      <a:pt x="423" y="2907"/>
                    </a:cubicBezTo>
                    <a:cubicBezTo>
                      <a:pt x="447" y="2926"/>
                      <a:pt x="481" y="2946"/>
                      <a:pt x="530" y="2970"/>
                    </a:cubicBezTo>
                    <a:cubicBezTo>
                      <a:pt x="593" y="2999"/>
                      <a:pt x="685" y="3038"/>
                      <a:pt x="802" y="3082"/>
                    </a:cubicBezTo>
                    <a:cubicBezTo>
                      <a:pt x="914" y="3125"/>
                      <a:pt x="1021" y="3169"/>
                      <a:pt x="1099" y="3193"/>
                    </a:cubicBezTo>
                    <a:cubicBezTo>
                      <a:pt x="1109" y="3233"/>
                      <a:pt x="1123" y="3281"/>
                      <a:pt x="1142" y="3339"/>
                    </a:cubicBezTo>
                    <a:cubicBezTo>
                      <a:pt x="1142" y="3344"/>
                      <a:pt x="1142" y="3344"/>
                      <a:pt x="1142" y="3349"/>
                    </a:cubicBezTo>
                    <a:cubicBezTo>
                      <a:pt x="1181" y="3470"/>
                      <a:pt x="1220" y="3592"/>
                      <a:pt x="1259" y="3708"/>
                    </a:cubicBezTo>
                    <a:cubicBezTo>
                      <a:pt x="1259" y="3714"/>
                      <a:pt x="1259" y="3718"/>
                      <a:pt x="1259" y="3718"/>
                    </a:cubicBezTo>
                    <a:cubicBezTo>
                      <a:pt x="1274" y="3762"/>
                      <a:pt x="1288" y="3806"/>
                      <a:pt x="1303" y="3850"/>
                    </a:cubicBezTo>
                    <a:cubicBezTo>
                      <a:pt x="1308" y="3869"/>
                      <a:pt x="1308" y="3869"/>
                      <a:pt x="1308" y="3869"/>
                    </a:cubicBezTo>
                    <a:cubicBezTo>
                      <a:pt x="1312" y="3879"/>
                      <a:pt x="1312" y="3889"/>
                      <a:pt x="1317" y="3903"/>
                    </a:cubicBezTo>
                    <a:cubicBezTo>
                      <a:pt x="1322" y="3918"/>
                      <a:pt x="1322" y="3918"/>
                      <a:pt x="1322" y="3918"/>
                    </a:cubicBezTo>
                    <a:cubicBezTo>
                      <a:pt x="1327" y="3932"/>
                      <a:pt x="1332" y="3947"/>
                      <a:pt x="1337" y="3961"/>
                    </a:cubicBezTo>
                    <a:cubicBezTo>
                      <a:pt x="1342" y="3971"/>
                      <a:pt x="1347" y="3986"/>
                      <a:pt x="1347" y="3995"/>
                    </a:cubicBezTo>
                    <a:cubicBezTo>
                      <a:pt x="1351" y="4010"/>
                      <a:pt x="1351" y="4010"/>
                      <a:pt x="1351" y="4010"/>
                    </a:cubicBezTo>
                    <a:cubicBezTo>
                      <a:pt x="1361" y="4030"/>
                      <a:pt x="1366" y="4049"/>
                      <a:pt x="1371" y="4068"/>
                    </a:cubicBezTo>
                    <a:cubicBezTo>
                      <a:pt x="1375" y="4083"/>
                      <a:pt x="1381" y="4098"/>
                      <a:pt x="1385" y="4107"/>
                    </a:cubicBezTo>
                    <a:cubicBezTo>
                      <a:pt x="1541" y="4589"/>
                      <a:pt x="1687" y="4987"/>
                      <a:pt x="1809" y="5293"/>
                    </a:cubicBezTo>
                    <a:cubicBezTo>
                      <a:pt x="1809" y="5298"/>
                      <a:pt x="1813" y="5298"/>
                      <a:pt x="1813" y="5303"/>
                    </a:cubicBezTo>
                    <a:cubicBezTo>
                      <a:pt x="1828" y="5342"/>
                      <a:pt x="1842" y="5381"/>
                      <a:pt x="1857" y="5415"/>
                    </a:cubicBezTo>
                    <a:cubicBezTo>
                      <a:pt x="1862" y="5420"/>
                      <a:pt x="1862" y="5425"/>
                      <a:pt x="1862" y="5425"/>
                    </a:cubicBezTo>
                    <a:cubicBezTo>
                      <a:pt x="2032" y="5823"/>
                      <a:pt x="2124" y="5954"/>
                      <a:pt x="2178" y="6017"/>
                    </a:cubicBezTo>
                    <a:cubicBezTo>
                      <a:pt x="2202" y="6042"/>
                      <a:pt x="2221" y="6061"/>
                      <a:pt x="2246" y="6081"/>
                    </a:cubicBezTo>
                    <a:cubicBezTo>
                      <a:pt x="2250" y="6081"/>
                      <a:pt x="2256" y="6086"/>
                      <a:pt x="2260" y="6086"/>
                    </a:cubicBezTo>
                    <a:cubicBezTo>
                      <a:pt x="2280" y="6100"/>
                      <a:pt x="2304" y="6115"/>
                      <a:pt x="2328" y="6120"/>
                    </a:cubicBezTo>
                    <a:cubicBezTo>
                      <a:pt x="2333" y="6120"/>
                      <a:pt x="2333" y="6125"/>
                      <a:pt x="2333" y="6125"/>
                    </a:cubicBezTo>
                    <a:cubicBezTo>
                      <a:pt x="2353" y="6129"/>
                      <a:pt x="2377" y="6134"/>
                      <a:pt x="2401" y="6134"/>
                    </a:cubicBezTo>
                    <a:cubicBezTo>
                      <a:pt x="2591" y="6134"/>
                      <a:pt x="2717" y="5935"/>
                      <a:pt x="2853" y="5633"/>
                    </a:cubicBezTo>
                    <a:cubicBezTo>
                      <a:pt x="2853" y="5629"/>
                      <a:pt x="2853" y="5629"/>
                      <a:pt x="2853" y="5624"/>
                    </a:cubicBezTo>
                    <a:cubicBezTo>
                      <a:pt x="2863" y="5605"/>
                      <a:pt x="2878" y="5575"/>
                      <a:pt x="2887" y="5551"/>
                    </a:cubicBezTo>
                    <a:cubicBezTo>
                      <a:pt x="2892" y="5536"/>
                      <a:pt x="2892" y="5536"/>
                      <a:pt x="2892" y="5536"/>
                    </a:cubicBezTo>
                    <a:cubicBezTo>
                      <a:pt x="2897" y="5527"/>
                      <a:pt x="2897" y="5527"/>
                      <a:pt x="2897" y="5527"/>
                    </a:cubicBezTo>
                    <a:cubicBezTo>
                      <a:pt x="2897" y="5522"/>
                      <a:pt x="2902" y="5517"/>
                      <a:pt x="2902" y="5517"/>
                    </a:cubicBezTo>
                    <a:cubicBezTo>
                      <a:pt x="2907" y="5507"/>
                      <a:pt x="2907" y="5507"/>
                      <a:pt x="2907" y="5507"/>
                    </a:cubicBezTo>
                    <a:cubicBezTo>
                      <a:pt x="2912" y="5493"/>
                      <a:pt x="2917" y="5483"/>
                      <a:pt x="2921" y="5468"/>
                    </a:cubicBezTo>
                    <a:cubicBezTo>
                      <a:pt x="3101" y="5017"/>
                      <a:pt x="3296" y="4380"/>
                      <a:pt x="3427" y="3913"/>
                    </a:cubicBezTo>
                    <a:cubicBezTo>
                      <a:pt x="3456" y="4005"/>
                      <a:pt x="3456" y="4005"/>
                      <a:pt x="3456" y="4005"/>
                    </a:cubicBezTo>
                    <a:cubicBezTo>
                      <a:pt x="3471" y="4049"/>
                      <a:pt x="3471" y="4049"/>
                      <a:pt x="3471" y="4049"/>
                    </a:cubicBezTo>
                    <a:cubicBezTo>
                      <a:pt x="3500" y="4142"/>
                      <a:pt x="3500" y="4142"/>
                      <a:pt x="3500" y="4142"/>
                    </a:cubicBezTo>
                    <a:cubicBezTo>
                      <a:pt x="3534" y="4229"/>
                      <a:pt x="3534" y="4229"/>
                      <a:pt x="3534" y="4229"/>
                    </a:cubicBezTo>
                    <a:cubicBezTo>
                      <a:pt x="3534" y="4233"/>
                      <a:pt x="3534" y="4233"/>
                      <a:pt x="3534" y="4233"/>
                    </a:cubicBezTo>
                    <a:cubicBezTo>
                      <a:pt x="3636" y="4550"/>
                      <a:pt x="3636" y="4550"/>
                      <a:pt x="3636" y="4550"/>
                    </a:cubicBezTo>
                    <a:cubicBezTo>
                      <a:pt x="3636" y="4564"/>
                      <a:pt x="3641" y="4579"/>
                      <a:pt x="3646" y="4593"/>
                    </a:cubicBezTo>
                    <a:cubicBezTo>
                      <a:pt x="3690" y="4725"/>
                      <a:pt x="3690" y="4725"/>
                      <a:pt x="3690" y="4725"/>
                    </a:cubicBezTo>
                    <a:cubicBezTo>
                      <a:pt x="3607" y="4793"/>
                      <a:pt x="3524" y="4875"/>
                      <a:pt x="3442" y="4968"/>
                    </a:cubicBezTo>
                    <a:cubicBezTo>
                      <a:pt x="3442" y="4973"/>
                      <a:pt x="3442" y="4973"/>
                      <a:pt x="3442" y="4973"/>
                    </a:cubicBezTo>
                    <a:cubicBezTo>
                      <a:pt x="3437" y="4973"/>
                      <a:pt x="3437" y="4973"/>
                      <a:pt x="3437" y="4973"/>
                    </a:cubicBezTo>
                    <a:cubicBezTo>
                      <a:pt x="3427" y="4987"/>
                      <a:pt x="3417" y="4997"/>
                      <a:pt x="3408" y="5007"/>
                    </a:cubicBezTo>
                    <a:cubicBezTo>
                      <a:pt x="3393" y="5026"/>
                      <a:pt x="3378" y="5045"/>
                      <a:pt x="3359" y="5070"/>
                    </a:cubicBezTo>
                    <a:cubicBezTo>
                      <a:pt x="3354" y="5075"/>
                      <a:pt x="3354" y="5075"/>
                      <a:pt x="3354" y="5080"/>
                    </a:cubicBezTo>
                    <a:cubicBezTo>
                      <a:pt x="3334" y="5099"/>
                      <a:pt x="3315" y="5123"/>
                      <a:pt x="3300" y="5148"/>
                    </a:cubicBezTo>
                    <a:lnTo>
                      <a:pt x="3296" y="5152"/>
                    </a:lnTo>
                    <a:cubicBezTo>
                      <a:pt x="3223" y="5255"/>
                      <a:pt x="3155" y="5357"/>
                      <a:pt x="3101" y="5464"/>
                    </a:cubicBezTo>
                    <a:cubicBezTo>
                      <a:pt x="3092" y="5473"/>
                      <a:pt x="3087" y="5488"/>
                      <a:pt x="3077" y="5502"/>
                    </a:cubicBezTo>
                    <a:cubicBezTo>
                      <a:pt x="3062" y="5536"/>
                      <a:pt x="3048" y="5566"/>
                      <a:pt x="3033" y="5595"/>
                    </a:cubicBezTo>
                    <a:cubicBezTo>
                      <a:pt x="3028" y="5609"/>
                      <a:pt x="3019" y="5624"/>
                      <a:pt x="3014" y="5639"/>
                    </a:cubicBezTo>
                    <a:cubicBezTo>
                      <a:pt x="2975" y="5726"/>
                      <a:pt x="2950" y="5808"/>
                      <a:pt x="2931" y="5891"/>
                    </a:cubicBezTo>
                    <a:cubicBezTo>
                      <a:pt x="2907" y="5974"/>
                      <a:pt x="2892" y="6071"/>
                      <a:pt x="2873" y="6192"/>
                    </a:cubicBezTo>
                    <a:lnTo>
                      <a:pt x="2873" y="6192"/>
                    </a:lnTo>
                    <a:cubicBezTo>
                      <a:pt x="2868" y="6198"/>
                      <a:pt x="2868" y="6207"/>
                      <a:pt x="2868" y="6212"/>
                    </a:cubicBezTo>
                    <a:cubicBezTo>
                      <a:pt x="2863" y="6227"/>
                      <a:pt x="2863" y="6236"/>
                      <a:pt x="2863" y="6251"/>
                    </a:cubicBezTo>
                    <a:cubicBezTo>
                      <a:pt x="2849" y="6333"/>
                      <a:pt x="2834" y="6421"/>
                      <a:pt x="2819" y="6518"/>
                    </a:cubicBezTo>
                    <a:cubicBezTo>
                      <a:pt x="2766" y="6907"/>
                      <a:pt x="2683" y="7437"/>
                      <a:pt x="2523" y="8131"/>
                    </a:cubicBezTo>
                    <a:cubicBezTo>
                      <a:pt x="2518" y="8141"/>
                      <a:pt x="2518" y="8146"/>
                      <a:pt x="2518" y="8156"/>
                    </a:cubicBezTo>
                    <a:cubicBezTo>
                      <a:pt x="2513" y="8160"/>
                      <a:pt x="2513" y="8165"/>
                      <a:pt x="2513" y="8170"/>
                    </a:cubicBezTo>
                    <a:cubicBezTo>
                      <a:pt x="2508" y="8194"/>
                      <a:pt x="2499" y="8219"/>
                      <a:pt x="2494" y="8243"/>
                    </a:cubicBezTo>
                    <a:cubicBezTo>
                      <a:pt x="2489" y="8267"/>
                      <a:pt x="2489" y="8267"/>
                      <a:pt x="2489" y="8267"/>
                    </a:cubicBezTo>
                    <a:cubicBezTo>
                      <a:pt x="2489" y="8277"/>
                      <a:pt x="2484" y="8282"/>
                      <a:pt x="2484" y="8287"/>
                    </a:cubicBezTo>
                    <a:cubicBezTo>
                      <a:pt x="2484" y="8297"/>
                      <a:pt x="2479" y="8301"/>
                      <a:pt x="2479" y="8311"/>
                    </a:cubicBezTo>
                    <a:cubicBezTo>
                      <a:pt x="2459" y="8379"/>
                      <a:pt x="2440" y="8457"/>
                      <a:pt x="2421" y="8530"/>
                    </a:cubicBezTo>
                    <a:cubicBezTo>
                      <a:pt x="2396" y="8593"/>
                      <a:pt x="2401" y="8661"/>
                      <a:pt x="2425" y="8719"/>
                    </a:cubicBezTo>
                    <a:cubicBezTo>
                      <a:pt x="2459" y="8797"/>
                      <a:pt x="2523" y="8856"/>
                      <a:pt x="2596" y="8894"/>
                    </a:cubicBezTo>
                    <a:cubicBezTo>
                      <a:pt x="1833" y="14834"/>
                      <a:pt x="1833" y="14834"/>
                      <a:pt x="1833" y="14834"/>
                    </a:cubicBezTo>
                    <a:cubicBezTo>
                      <a:pt x="1833" y="14839"/>
                      <a:pt x="1833" y="14844"/>
                      <a:pt x="1833" y="14849"/>
                    </a:cubicBezTo>
                    <a:cubicBezTo>
                      <a:pt x="1828" y="14941"/>
                      <a:pt x="1711" y="15009"/>
                      <a:pt x="1541" y="15102"/>
                    </a:cubicBezTo>
                    <a:cubicBezTo>
                      <a:pt x="1361" y="15204"/>
                      <a:pt x="1157" y="15315"/>
                      <a:pt x="1142" y="15544"/>
                    </a:cubicBezTo>
                    <a:cubicBezTo>
                      <a:pt x="1137" y="15598"/>
                      <a:pt x="1157" y="15651"/>
                      <a:pt x="1191" y="15690"/>
                    </a:cubicBezTo>
                    <a:cubicBezTo>
                      <a:pt x="1230" y="15729"/>
                      <a:pt x="1278" y="15753"/>
                      <a:pt x="1332" y="15753"/>
                    </a:cubicBezTo>
                    <a:cubicBezTo>
                      <a:pt x="1940" y="15753"/>
                      <a:pt x="1940" y="15753"/>
                      <a:pt x="1940" y="15753"/>
                    </a:cubicBezTo>
                    <a:cubicBezTo>
                      <a:pt x="2008" y="15753"/>
                      <a:pt x="2066" y="15719"/>
                      <a:pt x="2105" y="15665"/>
                    </a:cubicBezTo>
                    <a:cubicBezTo>
                      <a:pt x="2134" y="15612"/>
                      <a:pt x="2134" y="15612"/>
                      <a:pt x="2134" y="15612"/>
                    </a:cubicBezTo>
                    <a:cubicBezTo>
                      <a:pt x="2144" y="15641"/>
                      <a:pt x="2158" y="15665"/>
                      <a:pt x="2178" y="15690"/>
                    </a:cubicBezTo>
                    <a:cubicBezTo>
                      <a:pt x="2217" y="15729"/>
                      <a:pt x="2270" y="15753"/>
                      <a:pt x="2324" y="15753"/>
                    </a:cubicBezTo>
                    <a:cubicBezTo>
                      <a:pt x="2396" y="15753"/>
                      <a:pt x="2396" y="15753"/>
                      <a:pt x="2396" y="15753"/>
                    </a:cubicBezTo>
                    <a:cubicBezTo>
                      <a:pt x="2474" y="15753"/>
                      <a:pt x="2542" y="15705"/>
                      <a:pt x="2571" y="15637"/>
                    </a:cubicBezTo>
                    <a:cubicBezTo>
                      <a:pt x="2596" y="15588"/>
                      <a:pt x="2761" y="15175"/>
                      <a:pt x="2688" y="14854"/>
                    </a:cubicBezTo>
                    <a:cubicBezTo>
                      <a:pt x="2936" y="13731"/>
                      <a:pt x="2936" y="13731"/>
                      <a:pt x="2936" y="13731"/>
                    </a:cubicBezTo>
                    <a:cubicBezTo>
                      <a:pt x="3942" y="9181"/>
                      <a:pt x="3942" y="9181"/>
                      <a:pt x="3942" y="9181"/>
                    </a:cubicBezTo>
                    <a:cubicBezTo>
                      <a:pt x="4054" y="9191"/>
                      <a:pt x="4175" y="9206"/>
                      <a:pt x="4297" y="9215"/>
                    </a:cubicBezTo>
                    <a:cubicBezTo>
                      <a:pt x="4171" y="13682"/>
                      <a:pt x="4171" y="13682"/>
                      <a:pt x="4171" y="13682"/>
                    </a:cubicBezTo>
                    <a:cubicBezTo>
                      <a:pt x="4137" y="14830"/>
                      <a:pt x="4137" y="14830"/>
                      <a:pt x="4137" y="14830"/>
                    </a:cubicBezTo>
                    <a:cubicBezTo>
                      <a:pt x="4049" y="15155"/>
                      <a:pt x="4224" y="15583"/>
                      <a:pt x="4243" y="15637"/>
                    </a:cubicBezTo>
                    <a:cubicBezTo>
                      <a:pt x="4277" y="15705"/>
                      <a:pt x="4346" y="15753"/>
                      <a:pt x="4424" y="15753"/>
                    </a:cubicBezTo>
                    <a:cubicBezTo>
                      <a:pt x="4496" y="15753"/>
                      <a:pt x="4496" y="15753"/>
                      <a:pt x="4496" y="15753"/>
                    </a:cubicBezTo>
                    <a:cubicBezTo>
                      <a:pt x="4550" y="15753"/>
                      <a:pt x="4603" y="15729"/>
                      <a:pt x="4642" y="15690"/>
                    </a:cubicBezTo>
                    <a:cubicBezTo>
                      <a:pt x="4662" y="15665"/>
                      <a:pt x="4676" y="15641"/>
                      <a:pt x="4681" y="15612"/>
                    </a:cubicBezTo>
                    <a:cubicBezTo>
                      <a:pt x="4715" y="15665"/>
                      <a:pt x="4715" y="15665"/>
                      <a:pt x="4715" y="15665"/>
                    </a:cubicBezTo>
                    <a:cubicBezTo>
                      <a:pt x="4754" y="15719"/>
                      <a:pt x="4812" y="15753"/>
                      <a:pt x="4880" y="15753"/>
                    </a:cubicBezTo>
                    <a:cubicBezTo>
                      <a:pt x="5483" y="15753"/>
                      <a:pt x="5483" y="15753"/>
                      <a:pt x="5483" y="15753"/>
                    </a:cubicBezTo>
                    <a:cubicBezTo>
                      <a:pt x="5542" y="15753"/>
                      <a:pt x="5590" y="15729"/>
                      <a:pt x="5629" y="15690"/>
                    </a:cubicBezTo>
                    <a:cubicBezTo>
                      <a:pt x="5663" y="15651"/>
                      <a:pt x="5682" y="15598"/>
                      <a:pt x="5676" y="15544"/>
                    </a:cubicBezTo>
                    <a:cubicBezTo>
                      <a:pt x="5663" y="15315"/>
                      <a:pt x="5459" y="15204"/>
                      <a:pt x="5274" y="15102"/>
                    </a:cubicBezTo>
                    <a:cubicBezTo>
                      <a:pt x="5114" y="15014"/>
                      <a:pt x="5002" y="14951"/>
                      <a:pt x="4992" y="14864"/>
                    </a:cubicBezTo>
                    <a:cubicBezTo>
                      <a:pt x="5036" y="14490"/>
                      <a:pt x="5036" y="14490"/>
                      <a:pt x="5036" y="14490"/>
                    </a:cubicBezTo>
                    <a:cubicBezTo>
                      <a:pt x="5055" y="14290"/>
                      <a:pt x="5089" y="14023"/>
                      <a:pt x="5124" y="13712"/>
                    </a:cubicBezTo>
                    <a:lnTo>
                      <a:pt x="5124" y="13712"/>
                    </a:lnTo>
                    <a:cubicBezTo>
                      <a:pt x="5259" y="12545"/>
                      <a:pt x="5454" y="10878"/>
                      <a:pt x="5609" y="9439"/>
                    </a:cubicBezTo>
                    <a:cubicBezTo>
                      <a:pt x="5764" y="9429"/>
                      <a:pt x="5910" y="9400"/>
                      <a:pt x="6041" y="9356"/>
                    </a:cubicBezTo>
                    <a:cubicBezTo>
                      <a:pt x="6095" y="9337"/>
                      <a:pt x="6138" y="9293"/>
                      <a:pt x="6158" y="9240"/>
                    </a:cubicBezTo>
                    <a:cubicBezTo>
                      <a:pt x="6163" y="9235"/>
                      <a:pt x="6163" y="9225"/>
                      <a:pt x="6163" y="9220"/>
                    </a:cubicBezTo>
                    <a:cubicBezTo>
                      <a:pt x="6308" y="9429"/>
                      <a:pt x="6464" y="9575"/>
                      <a:pt x="6474" y="9585"/>
                    </a:cubicBezTo>
                    <a:cubicBezTo>
                      <a:pt x="6513" y="9619"/>
                      <a:pt x="6561" y="9638"/>
                      <a:pt x="6610" y="9638"/>
                    </a:cubicBezTo>
                    <a:cubicBezTo>
                      <a:pt x="6644" y="9638"/>
                      <a:pt x="6678" y="9628"/>
                      <a:pt x="6712" y="9609"/>
                    </a:cubicBezTo>
                    <a:cubicBezTo>
                      <a:pt x="6741" y="9638"/>
                      <a:pt x="6770" y="9662"/>
                      <a:pt x="6794" y="9682"/>
                    </a:cubicBezTo>
                    <a:cubicBezTo>
                      <a:pt x="6882" y="9755"/>
                      <a:pt x="6941" y="9794"/>
                      <a:pt x="7004" y="9803"/>
                    </a:cubicBezTo>
                    <a:cubicBezTo>
                      <a:pt x="7038" y="9823"/>
                      <a:pt x="7076" y="9832"/>
                      <a:pt x="7110" y="9832"/>
                    </a:cubicBezTo>
                    <a:cubicBezTo>
                      <a:pt x="7154" y="9832"/>
                      <a:pt x="7198" y="9818"/>
                      <a:pt x="7232" y="9794"/>
                    </a:cubicBezTo>
                    <a:cubicBezTo>
                      <a:pt x="7266" y="9774"/>
                      <a:pt x="7339" y="9701"/>
                      <a:pt x="7310" y="9560"/>
                    </a:cubicBezTo>
                    <a:close/>
                    <a:moveTo>
                      <a:pt x="5264" y="4744"/>
                    </a:moveTo>
                    <a:lnTo>
                      <a:pt x="5264" y="4744"/>
                    </a:lnTo>
                    <a:cubicBezTo>
                      <a:pt x="5259" y="4739"/>
                      <a:pt x="5255" y="4730"/>
                      <a:pt x="5245" y="4725"/>
                    </a:cubicBezTo>
                    <a:cubicBezTo>
                      <a:pt x="5255" y="4686"/>
                      <a:pt x="5255" y="4686"/>
                      <a:pt x="5255" y="4686"/>
                    </a:cubicBezTo>
                    <a:lnTo>
                      <a:pt x="5264" y="47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2" name="Google Shape;682;p34"/>
              <p:cNvGrpSpPr/>
              <p:nvPr/>
            </p:nvGrpSpPr>
            <p:grpSpPr>
              <a:xfrm>
                <a:off x="-3309333" y="563866"/>
                <a:ext cx="1640876" cy="3667472"/>
                <a:chOff x="-3164487" y="392744"/>
                <a:chExt cx="1640876" cy="3667472"/>
              </a:xfrm>
            </p:grpSpPr>
            <p:sp>
              <p:nvSpPr>
                <p:cNvPr id="683" name="Google Shape;683;p34"/>
                <p:cNvSpPr/>
                <p:nvPr/>
              </p:nvSpPr>
              <p:spPr>
                <a:xfrm>
                  <a:off x="-3052238" y="517238"/>
                  <a:ext cx="1024529" cy="371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1605" extrusionOk="0">
                      <a:moveTo>
                        <a:pt x="2366" y="1564"/>
                      </a:moveTo>
                      <a:lnTo>
                        <a:pt x="2366" y="1564"/>
                      </a:lnTo>
                      <a:cubicBezTo>
                        <a:pt x="936" y="1529"/>
                        <a:pt x="0" y="319"/>
                        <a:pt x="488" y="50"/>
                      </a:cubicBezTo>
                      <a:cubicBezTo>
                        <a:pt x="558" y="10"/>
                        <a:pt x="648" y="0"/>
                        <a:pt x="752" y="10"/>
                      </a:cubicBezTo>
                      <a:cubicBezTo>
                        <a:pt x="1191" y="40"/>
                        <a:pt x="1863" y="409"/>
                        <a:pt x="2301" y="449"/>
                      </a:cubicBezTo>
                      <a:cubicBezTo>
                        <a:pt x="3157" y="518"/>
                        <a:pt x="3660" y="254"/>
                        <a:pt x="3999" y="334"/>
                      </a:cubicBezTo>
                      <a:lnTo>
                        <a:pt x="3999" y="334"/>
                      </a:lnTo>
                      <a:cubicBezTo>
                        <a:pt x="4028" y="344"/>
                        <a:pt x="4059" y="354"/>
                        <a:pt x="4088" y="369"/>
                      </a:cubicBezTo>
                      <a:cubicBezTo>
                        <a:pt x="4427" y="533"/>
                        <a:pt x="3794" y="1604"/>
                        <a:pt x="2366" y="156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34"/>
                <p:cNvSpPr/>
                <p:nvPr/>
              </p:nvSpPr>
              <p:spPr>
                <a:xfrm>
                  <a:off x="-2820597" y="622343"/>
                  <a:ext cx="611246" cy="430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" h="1859" extrusionOk="0">
                      <a:moveTo>
                        <a:pt x="2624" y="1465"/>
                      </a:moveTo>
                      <a:lnTo>
                        <a:pt x="2624" y="1465"/>
                      </a:lnTo>
                      <a:cubicBezTo>
                        <a:pt x="2609" y="1325"/>
                        <a:pt x="2545" y="1186"/>
                        <a:pt x="2430" y="1111"/>
                      </a:cubicBezTo>
                      <a:cubicBezTo>
                        <a:pt x="2390" y="1091"/>
                        <a:pt x="2350" y="1076"/>
                        <a:pt x="2325" y="1047"/>
                      </a:cubicBezTo>
                      <a:cubicBezTo>
                        <a:pt x="2255" y="962"/>
                        <a:pt x="2320" y="827"/>
                        <a:pt x="2275" y="723"/>
                      </a:cubicBezTo>
                      <a:cubicBezTo>
                        <a:pt x="2236" y="628"/>
                        <a:pt x="2111" y="598"/>
                        <a:pt x="2052" y="513"/>
                      </a:cubicBezTo>
                      <a:cubicBezTo>
                        <a:pt x="2002" y="449"/>
                        <a:pt x="1992" y="364"/>
                        <a:pt x="1977" y="280"/>
                      </a:cubicBezTo>
                      <a:cubicBezTo>
                        <a:pt x="1963" y="200"/>
                        <a:pt x="1928" y="110"/>
                        <a:pt x="1858" y="75"/>
                      </a:cubicBezTo>
                      <a:cubicBezTo>
                        <a:pt x="897" y="0"/>
                        <a:pt x="897" y="0"/>
                        <a:pt x="897" y="0"/>
                      </a:cubicBezTo>
                      <a:cubicBezTo>
                        <a:pt x="837" y="50"/>
                        <a:pt x="812" y="130"/>
                        <a:pt x="797" y="210"/>
                      </a:cubicBezTo>
                      <a:cubicBezTo>
                        <a:pt x="782" y="284"/>
                        <a:pt x="772" y="364"/>
                        <a:pt x="732" y="434"/>
                      </a:cubicBezTo>
                      <a:cubicBezTo>
                        <a:pt x="668" y="544"/>
                        <a:pt x="523" y="608"/>
                        <a:pt x="493" y="733"/>
                      </a:cubicBezTo>
                      <a:cubicBezTo>
                        <a:pt x="468" y="832"/>
                        <a:pt x="518" y="937"/>
                        <a:pt x="489" y="1037"/>
                      </a:cubicBezTo>
                      <a:cubicBezTo>
                        <a:pt x="458" y="1146"/>
                        <a:pt x="339" y="1196"/>
                        <a:pt x="244" y="1261"/>
                      </a:cubicBezTo>
                      <a:cubicBezTo>
                        <a:pt x="150" y="1325"/>
                        <a:pt x="65" y="1420"/>
                        <a:pt x="30" y="1535"/>
                      </a:cubicBezTo>
                      <a:cubicBezTo>
                        <a:pt x="0" y="1644"/>
                        <a:pt x="25" y="1779"/>
                        <a:pt x="110" y="1858"/>
                      </a:cubicBezTo>
                      <a:cubicBezTo>
                        <a:pt x="2599" y="1858"/>
                        <a:pt x="2599" y="1858"/>
                        <a:pt x="2599" y="1858"/>
                      </a:cubicBezTo>
                      <a:cubicBezTo>
                        <a:pt x="2629" y="1724"/>
                        <a:pt x="2639" y="1599"/>
                        <a:pt x="2624" y="146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34"/>
                <p:cNvSpPr/>
                <p:nvPr/>
              </p:nvSpPr>
              <p:spPr>
                <a:xfrm>
                  <a:off x="-2671612" y="2276481"/>
                  <a:ext cx="618389" cy="247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1072" extrusionOk="0">
                      <a:moveTo>
                        <a:pt x="2509" y="573"/>
                      </a:moveTo>
                      <a:lnTo>
                        <a:pt x="2509" y="573"/>
                      </a:lnTo>
                      <a:cubicBezTo>
                        <a:pt x="2673" y="917"/>
                        <a:pt x="0" y="1071"/>
                        <a:pt x="0" y="1071"/>
                      </a:cubicBezTo>
                      <a:cubicBezTo>
                        <a:pt x="0" y="1071"/>
                        <a:pt x="2235" y="0"/>
                        <a:pt x="2509" y="57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34"/>
                <p:cNvSpPr/>
                <p:nvPr/>
              </p:nvSpPr>
              <p:spPr>
                <a:xfrm>
                  <a:off x="-2772636" y="3893883"/>
                  <a:ext cx="294908" cy="166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719" extrusionOk="0">
                      <a:moveTo>
                        <a:pt x="707" y="0"/>
                      </a:moveTo>
                      <a:lnTo>
                        <a:pt x="707" y="0"/>
                      </a:lnTo>
                      <a:cubicBezTo>
                        <a:pt x="1180" y="0"/>
                        <a:pt x="1180" y="0"/>
                        <a:pt x="1180" y="0"/>
                      </a:cubicBezTo>
                      <a:cubicBezTo>
                        <a:pt x="1274" y="274"/>
                        <a:pt x="1085" y="718"/>
                        <a:pt x="1085" y="718"/>
                      </a:cubicBezTo>
                      <a:cubicBezTo>
                        <a:pt x="1016" y="718"/>
                        <a:pt x="1016" y="718"/>
                        <a:pt x="1016" y="718"/>
                      </a:cubicBezTo>
                      <a:cubicBezTo>
                        <a:pt x="1065" y="294"/>
                        <a:pt x="1065" y="294"/>
                        <a:pt x="1065" y="294"/>
                      </a:cubicBezTo>
                      <a:cubicBezTo>
                        <a:pt x="811" y="419"/>
                        <a:pt x="811" y="419"/>
                        <a:pt x="811" y="419"/>
                      </a:cubicBezTo>
                      <a:cubicBezTo>
                        <a:pt x="622" y="718"/>
                        <a:pt x="622" y="718"/>
                        <a:pt x="622" y="718"/>
                      </a:cubicBezTo>
                      <a:cubicBezTo>
                        <a:pt x="0" y="718"/>
                        <a:pt x="0" y="718"/>
                        <a:pt x="0" y="718"/>
                      </a:cubicBezTo>
                      <a:cubicBezTo>
                        <a:pt x="19" y="439"/>
                        <a:pt x="687" y="394"/>
                        <a:pt x="707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34"/>
                <p:cNvSpPr/>
                <p:nvPr/>
              </p:nvSpPr>
              <p:spPr>
                <a:xfrm>
                  <a:off x="-2083836" y="3893883"/>
                  <a:ext cx="294906" cy="166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719" extrusionOk="0">
                      <a:moveTo>
                        <a:pt x="567" y="0"/>
                      </a:moveTo>
                      <a:lnTo>
                        <a:pt x="567" y="0"/>
                      </a:ln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0" y="274"/>
                        <a:pt x="189" y="718"/>
                        <a:pt x="189" y="718"/>
                      </a:cubicBezTo>
                      <a:cubicBezTo>
                        <a:pt x="259" y="718"/>
                        <a:pt x="259" y="718"/>
                        <a:pt x="259" y="718"/>
                      </a:cubicBezTo>
                      <a:cubicBezTo>
                        <a:pt x="214" y="294"/>
                        <a:pt x="214" y="294"/>
                        <a:pt x="214" y="294"/>
                      </a:cubicBezTo>
                      <a:cubicBezTo>
                        <a:pt x="463" y="419"/>
                        <a:pt x="463" y="419"/>
                        <a:pt x="463" y="419"/>
                      </a:cubicBezTo>
                      <a:cubicBezTo>
                        <a:pt x="657" y="718"/>
                        <a:pt x="657" y="718"/>
                        <a:pt x="657" y="718"/>
                      </a:cubicBezTo>
                      <a:cubicBezTo>
                        <a:pt x="1275" y="718"/>
                        <a:pt x="1275" y="718"/>
                        <a:pt x="1275" y="718"/>
                      </a:cubicBezTo>
                      <a:cubicBezTo>
                        <a:pt x="1255" y="439"/>
                        <a:pt x="588" y="394"/>
                        <a:pt x="567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34"/>
                <p:cNvSpPr/>
                <p:nvPr/>
              </p:nvSpPr>
              <p:spPr>
                <a:xfrm>
                  <a:off x="-2837945" y="1508088"/>
                  <a:ext cx="884722" cy="2386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5" h="10315" extrusionOk="0">
                      <a:moveTo>
                        <a:pt x="743" y="0"/>
                      </a:moveTo>
                      <a:lnTo>
                        <a:pt x="743" y="0"/>
                      </a:lnTo>
                      <a:cubicBezTo>
                        <a:pt x="743" y="0"/>
                        <a:pt x="0" y="752"/>
                        <a:pt x="75" y="1997"/>
                      </a:cubicBezTo>
                      <a:cubicBezTo>
                        <a:pt x="150" y="3242"/>
                        <a:pt x="987" y="10314"/>
                        <a:pt x="987" y="10314"/>
                      </a:cubicBezTo>
                      <a:cubicBezTo>
                        <a:pt x="1460" y="10314"/>
                        <a:pt x="1460" y="10314"/>
                        <a:pt x="1460" y="10314"/>
                      </a:cubicBezTo>
                      <a:cubicBezTo>
                        <a:pt x="1231" y="2107"/>
                        <a:pt x="1231" y="2107"/>
                        <a:pt x="1231" y="2107"/>
                      </a:cubicBezTo>
                      <a:cubicBezTo>
                        <a:pt x="1535" y="2107"/>
                        <a:pt x="1535" y="2107"/>
                        <a:pt x="1535" y="2107"/>
                      </a:cubicBezTo>
                      <a:cubicBezTo>
                        <a:pt x="3352" y="10314"/>
                        <a:pt x="3352" y="10314"/>
                        <a:pt x="3352" y="10314"/>
                      </a:cubicBezTo>
                      <a:cubicBezTo>
                        <a:pt x="3824" y="10314"/>
                        <a:pt x="3824" y="10314"/>
                        <a:pt x="3824" y="10314"/>
                      </a:cubicBezTo>
                      <a:cubicBezTo>
                        <a:pt x="2739" y="1877"/>
                        <a:pt x="2739" y="1877"/>
                        <a:pt x="2739" y="1877"/>
                      </a:cubicBezTo>
                      <a:cubicBezTo>
                        <a:pt x="2624" y="692"/>
                        <a:pt x="1888" y="0"/>
                        <a:pt x="1888" y="0"/>
                      </a:cubicBezTo>
                      <a:lnTo>
                        <a:pt x="743" y="0"/>
                      </a:lnTo>
                    </a:path>
                  </a:pathLst>
                </a:custGeom>
                <a:solidFill>
                  <a:srgbClr val="F9B9B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34"/>
                <p:cNvSpPr/>
                <p:nvPr/>
              </p:nvSpPr>
              <p:spPr>
                <a:xfrm>
                  <a:off x="-2642025" y="3616325"/>
                  <a:ext cx="141849" cy="285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1201" extrusionOk="0">
                      <a:moveTo>
                        <a:pt x="140" y="1200"/>
                      </a:moveTo>
                      <a:lnTo>
                        <a:pt x="0" y="0"/>
                      </a:lnTo>
                      <a:lnTo>
                        <a:pt x="583" y="0"/>
                      </a:lnTo>
                      <a:lnTo>
                        <a:pt x="613" y="1200"/>
                      </a:lnTo>
                      <a:lnTo>
                        <a:pt x="140" y="120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34"/>
                <p:cNvSpPr/>
                <p:nvPr/>
              </p:nvSpPr>
              <p:spPr>
                <a:xfrm>
                  <a:off x="-2123436" y="3616325"/>
                  <a:ext cx="170426" cy="285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1201" extrusionOk="0">
                      <a:moveTo>
                        <a:pt x="0" y="0"/>
                      </a:moveTo>
                      <a:lnTo>
                        <a:pt x="583" y="0"/>
                      </a:lnTo>
                      <a:lnTo>
                        <a:pt x="736" y="1200"/>
                      </a:lnTo>
                      <a:lnTo>
                        <a:pt x="264" y="120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34"/>
                <p:cNvSpPr/>
                <p:nvPr/>
              </p:nvSpPr>
              <p:spPr>
                <a:xfrm>
                  <a:off x="-2888967" y="1508088"/>
                  <a:ext cx="799010" cy="1111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1" h="4801" extrusionOk="0">
                      <a:moveTo>
                        <a:pt x="3450" y="3894"/>
                      </a:moveTo>
                      <a:lnTo>
                        <a:pt x="3450" y="3894"/>
                      </a:lnTo>
                      <a:cubicBezTo>
                        <a:pt x="3450" y="3889"/>
                        <a:pt x="3445" y="3884"/>
                        <a:pt x="3440" y="3879"/>
                      </a:cubicBezTo>
                      <a:lnTo>
                        <a:pt x="3440" y="3879"/>
                      </a:lnTo>
                      <a:cubicBezTo>
                        <a:pt x="3420" y="3844"/>
                        <a:pt x="3395" y="3814"/>
                        <a:pt x="3360" y="3794"/>
                      </a:cubicBezTo>
                      <a:lnTo>
                        <a:pt x="3360" y="3794"/>
                      </a:lnTo>
                      <a:cubicBezTo>
                        <a:pt x="3330" y="3774"/>
                        <a:pt x="3291" y="3764"/>
                        <a:pt x="3251" y="3759"/>
                      </a:cubicBezTo>
                      <a:cubicBezTo>
                        <a:pt x="3151" y="3745"/>
                        <a:pt x="3027" y="3764"/>
                        <a:pt x="2887" y="3804"/>
                      </a:cubicBezTo>
                      <a:cubicBezTo>
                        <a:pt x="2872" y="3809"/>
                        <a:pt x="2857" y="3814"/>
                        <a:pt x="2843" y="3819"/>
                      </a:cubicBezTo>
                      <a:cubicBezTo>
                        <a:pt x="2101" y="4048"/>
                        <a:pt x="881" y="4800"/>
                        <a:pt x="0" y="4487"/>
                      </a:cubicBezTo>
                      <a:cubicBezTo>
                        <a:pt x="144" y="4233"/>
                        <a:pt x="198" y="3580"/>
                        <a:pt x="214" y="2939"/>
                      </a:cubicBezTo>
                      <a:cubicBezTo>
                        <a:pt x="214" y="2924"/>
                        <a:pt x="214" y="2904"/>
                        <a:pt x="214" y="2889"/>
                      </a:cubicBezTo>
                      <a:cubicBezTo>
                        <a:pt x="219" y="2520"/>
                        <a:pt x="214" y="2157"/>
                        <a:pt x="208" y="1877"/>
                      </a:cubicBezTo>
                      <a:lnTo>
                        <a:pt x="208" y="1877"/>
                      </a:lnTo>
                      <a:cubicBezTo>
                        <a:pt x="198" y="1594"/>
                        <a:pt x="243" y="1320"/>
                        <a:pt x="318" y="1066"/>
                      </a:cubicBezTo>
                      <a:cubicBezTo>
                        <a:pt x="323" y="1051"/>
                        <a:pt x="323" y="1036"/>
                        <a:pt x="328" y="1026"/>
                      </a:cubicBezTo>
                      <a:cubicBezTo>
                        <a:pt x="338" y="996"/>
                        <a:pt x="348" y="971"/>
                        <a:pt x="353" y="946"/>
                      </a:cubicBezTo>
                      <a:cubicBezTo>
                        <a:pt x="358" y="936"/>
                        <a:pt x="363" y="926"/>
                        <a:pt x="368" y="912"/>
                      </a:cubicBezTo>
                      <a:lnTo>
                        <a:pt x="368" y="912"/>
                      </a:lnTo>
                      <a:lnTo>
                        <a:pt x="368" y="906"/>
                      </a:lnTo>
                      <a:cubicBezTo>
                        <a:pt x="378" y="887"/>
                        <a:pt x="383" y="867"/>
                        <a:pt x="393" y="847"/>
                      </a:cubicBezTo>
                      <a:cubicBezTo>
                        <a:pt x="398" y="832"/>
                        <a:pt x="408" y="817"/>
                        <a:pt x="413" y="797"/>
                      </a:cubicBezTo>
                      <a:cubicBezTo>
                        <a:pt x="423" y="782"/>
                        <a:pt x="428" y="762"/>
                        <a:pt x="437" y="742"/>
                      </a:cubicBezTo>
                      <a:cubicBezTo>
                        <a:pt x="443" y="727"/>
                        <a:pt x="448" y="717"/>
                        <a:pt x="458" y="702"/>
                      </a:cubicBezTo>
                      <a:cubicBezTo>
                        <a:pt x="592" y="418"/>
                        <a:pt x="766" y="174"/>
                        <a:pt x="966" y="0"/>
                      </a:cubicBezTo>
                      <a:cubicBezTo>
                        <a:pt x="2111" y="0"/>
                        <a:pt x="2111" y="0"/>
                        <a:pt x="2111" y="0"/>
                      </a:cubicBezTo>
                      <a:cubicBezTo>
                        <a:pt x="2206" y="65"/>
                        <a:pt x="2325" y="174"/>
                        <a:pt x="2444" y="314"/>
                      </a:cubicBezTo>
                      <a:cubicBezTo>
                        <a:pt x="2454" y="323"/>
                        <a:pt x="2464" y="333"/>
                        <a:pt x="2474" y="349"/>
                      </a:cubicBezTo>
                      <a:cubicBezTo>
                        <a:pt x="2493" y="368"/>
                        <a:pt x="2509" y="388"/>
                        <a:pt x="2528" y="409"/>
                      </a:cubicBezTo>
                      <a:lnTo>
                        <a:pt x="2528" y="409"/>
                      </a:lnTo>
                      <a:cubicBezTo>
                        <a:pt x="2544" y="433"/>
                        <a:pt x="2563" y="458"/>
                        <a:pt x="2579" y="483"/>
                      </a:cubicBezTo>
                      <a:lnTo>
                        <a:pt x="2579" y="483"/>
                      </a:lnTo>
                      <a:cubicBezTo>
                        <a:pt x="2648" y="573"/>
                        <a:pt x="2713" y="677"/>
                        <a:pt x="2773" y="782"/>
                      </a:cubicBezTo>
                      <a:cubicBezTo>
                        <a:pt x="2778" y="792"/>
                        <a:pt x="2783" y="807"/>
                        <a:pt x="2792" y="817"/>
                      </a:cubicBezTo>
                      <a:cubicBezTo>
                        <a:pt x="2808" y="847"/>
                        <a:pt x="2818" y="877"/>
                        <a:pt x="2832" y="906"/>
                      </a:cubicBezTo>
                      <a:cubicBezTo>
                        <a:pt x="2837" y="916"/>
                        <a:pt x="2843" y="931"/>
                        <a:pt x="2852" y="946"/>
                      </a:cubicBezTo>
                      <a:cubicBezTo>
                        <a:pt x="2882" y="1021"/>
                        <a:pt x="2907" y="1096"/>
                        <a:pt x="2927" y="1176"/>
                      </a:cubicBezTo>
                      <a:cubicBezTo>
                        <a:pt x="2947" y="1260"/>
                        <a:pt x="2967" y="1355"/>
                        <a:pt x="2982" y="1464"/>
                      </a:cubicBezTo>
                      <a:cubicBezTo>
                        <a:pt x="2987" y="1484"/>
                        <a:pt x="2992" y="1504"/>
                        <a:pt x="2992" y="1524"/>
                      </a:cubicBezTo>
                      <a:cubicBezTo>
                        <a:pt x="3062" y="1957"/>
                        <a:pt x="3136" y="2580"/>
                        <a:pt x="3346" y="3465"/>
                      </a:cubicBezTo>
                      <a:cubicBezTo>
                        <a:pt x="3350" y="3481"/>
                        <a:pt x="3350" y="3496"/>
                        <a:pt x="3356" y="3510"/>
                      </a:cubicBezTo>
                      <a:cubicBezTo>
                        <a:pt x="3360" y="3540"/>
                        <a:pt x="3370" y="3575"/>
                        <a:pt x="3380" y="3610"/>
                      </a:cubicBezTo>
                      <a:cubicBezTo>
                        <a:pt x="3380" y="3620"/>
                        <a:pt x="3385" y="3635"/>
                        <a:pt x="3390" y="3650"/>
                      </a:cubicBezTo>
                      <a:cubicBezTo>
                        <a:pt x="3410" y="3725"/>
                        <a:pt x="3430" y="3804"/>
                        <a:pt x="3450" y="3884"/>
                      </a:cubicBezTo>
                      <a:cubicBezTo>
                        <a:pt x="3450" y="3889"/>
                        <a:pt x="3450" y="3889"/>
                        <a:pt x="3450" y="389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34"/>
                <p:cNvSpPr/>
                <p:nvPr/>
              </p:nvSpPr>
              <p:spPr>
                <a:xfrm>
                  <a:off x="-2572629" y="774768"/>
                  <a:ext cx="121433" cy="2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1052" extrusionOk="0">
                      <a:moveTo>
                        <a:pt x="523" y="1051"/>
                      </a:moveTo>
                      <a:lnTo>
                        <a:pt x="0" y="1051"/>
                      </a:lnTo>
                      <a:lnTo>
                        <a:pt x="0" y="0"/>
                      </a:lnTo>
                      <a:lnTo>
                        <a:pt x="523" y="0"/>
                      </a:lnTo>
                      <a:lnTo>
                        <a:pt x="523" y="1051"/>
                      </a:lnTo>
                    </a:path>
                  </a:pathLst>
                </a:custGeom>
                <a:solidFill>
                  <a:srgbClr val="F9B9B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34"/>
                <p:cNvSpPr/>
                <p:nvPr/>
              </p:nvSpPr>
              <p:spPr>
                <a:xfrm>
                  <a:off x="-2572629" y="756022"/>
                  <a:ext cx="121433" cy="195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848" extrusionOk="0">
                      <a:moveTo>
                        <a:pt x="0" y="459"/>
                      </a:moveTo>
                      <a:lnTo>
                        <a:pt x="0" y="459"/>
                      </a:lnTo>
                      <a:cubicBezTo>
                        <a:pt x="5" y="463"/>
                        <a:pt x="10" y="463"/>
                        <a:pt x="10" y="469"/>
                      </a:cubicBezTo>
                      <a:cubicBezTo>
                        <a:pt x="60" y="533"/>
                        <a:pt x="115" y="593"/>
                        <a:pt x="169" y="648"/>
                      </a:cubicBezTo>
                      <a:cubicBezTo>
                        <a:pt x="274" y="737"/>
                        <a:pt x="393" y="812"/>
                        <a:pt x="523" y="847"/>
                      </a:cubicBezTo>
                      <a:cubicBezTo>
                        <a:pt x="523" y="0"/>
                        <a:pt x="523" y="0"/>
                        <a:pt x="52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59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34"/>
                <p:cNvSpPr/>
                <p:nvPr/>
              </p:nvSpPr>
              <p:spPr>
                <a:xfrm>
                  <a:off x="-2621610" y="585608"/>
                  <a:ext cx="220417" cy="311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346" extrusionOk="0">
                      <a:moveTo>
                        <a:pt x="473" y="0"/>
                      </a:moveTo>
                      <a:lnTo>
                        <a:pt x="473" y="0"/>
                      </a:lnTo>
                      <a:cubicBezTo>
                        <a:pt x="184" y="0"/>
                        <a:pt x="0" y="169"/>
                        <a:pt x="0" y="518"/>
                      </a:cubicBezTo>
                      <a:cubicBezTo>
                        <a:pt x="0" y="867"/>
                        <a:pt x="189" y="1165"/>
                        <a:pt x="473" y="1345"/>
                      </a:cubicBezTo>
                      <a:cubicBezTo>
                        <a:pt x="762" y="1165"/>
                        <a:pt x="951" y="867"/>
                        <a:pt x="951" y="518"/>
                      </a:cubicBezTo>
                      <a:cubicBezTo>
                        <a:pt x="951" y="169"/>
                        <a:pt x="767" y="0"/>
                        <a:pt x="473" y="0"/>
                      </a:cubicBezTo>
                    </a:path>
                  </a:pathLst>
                </a:custGeom>
                <a:solidFill>
                  <a:srgbClr val="F9B9B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34"/>
                <p:cNvSpPr/>
                <p:nvPr/>
              </p:nvSpPr>
              <p:spPr>
                <a:xfrm>
                  <a:off x="-2645081" y="392744"/>
                  <a:ext cx="312255" cy="266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1152" extrusionOk="0">
                      <a:moveTo>
                        <a:pt x="0" y="877"/>
                      </a:moveTo>
                      <a:lnTo>
                        <a:pt x="0" y="877"/>
                      </a:lnTo>
                      <a:cubicBezTo>
                        <a:pt x="200" y="768"/>
                        <a:pt x="75" y="199"/>
                        <a:pt x="75" y="199"/>
                      </a:cubicBezTo>
                      <a:cubicBezTo>
                        <a:pt x="493" y="0"/>
                        <a:pt x="1260" y="175"/>
                        <a:pt x="1349" y="254"/>
                      </a:cubicBezTo>
                      <a:cubicBezTo>
                        <a:pt x="1220" y="777"/>
                        <a:pt x="1241" y="912"/>
                        <a:pt x="1314" y="966"/>
                      </a:cubicBezTo>
                      <a:cubicBezTo>
                        <a:pt x="518" y="1151"/>
                        <a:pt x="0" y="877"/>
                        <a:pt x="0" y="877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34"/>
                <p:cNvSpPr/>
                <p:nvPr/>
              </p:nvSpPr>
              <p:spPr>
                <a:xfrm>
                  <a:off x="-2877742" y="519279"/>
                  <a:ext cx="752074" cy="17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" h="753" extrusionOk="0">
                      <a:moveTo>
                        <a:pt x="3247" y="324"/>
                      </a:moveTo>
                      <a:lnTo>
                        <a:pt x="3247" y="324"/>
                      </a:lnTo>
                      <a:cubicBezTo>
                        <a:pt x="2749" y="269"/>
                        <a:pt x="2162" y="752"/>
                        <a:pt x="1634" y="707"/>
                      </a:cubicBezTo>
                      <a:cubicBezTo>
                        <a:pt x="1141" y="668"/>
                        <a:pt x="648" y="154"/>
                        <a:pt x="0" y="0"/>
                      </a:cubicBezTo>
                      <a:cubicBezTo>
                        <a:pt x="439" y="30"/>
                        <a:pt x="1111" y="399"/>
                        <a:pt x="1549" y="439"/>
                      </a:cubicBezTo>
                      <a:cubicBezTo>
                        <a:pt x="2405" y="508"/>
                        <a:pt x="2908" y="244"/>
                        <a:pt x="3247" y="324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34"/>
                <p:cNvSpPr/>
                <p:nvPr/>
              </p:nvSpPr>
              <p:spPr>
                <a:xfrm>
                  <a:off x="-2621610" y="596833"/>
                  <a:ext cx="266334" cy="29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12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59" y="50"/>
                        <a:pt x="314" y="90"/>
                        <a:pt x="443" y="105"/>
                      </a:cubicBezTo>
                      <a:cubicBezTo>
                        <a:pt x="712" y="125"/>
                        <a:pt x="946" y="115"/>
                        <a:pt x="1151" y="9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98" name="Google Shape;698;p34"/>
                <p:cNvCxnSpPr/>
                <p:nvPr/>
              </p:nvCxnSpPr>
              <p:spPr>
                <a:xfrm flipH="1">
                  <a:off x="-2518482" y="712142"/>
                  <a:ext cx="8100" cy="5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99" name="Google Shape;699;p34"/>
                <p:cNvSpPr/>
                <p:nvPr/>
              </p:nvSpPr>
              <p:spPr>
                <a:xfrm>
                  <a:off x="-2540995" y="774390"/>
                  <a:ext cx="57145" cy="1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81" extrusionOk="0">
                      <a:moveTo>
                        <a:pt x="124" y="45"/>
                      </a:moveTo>
                      <a:lnTo>
                        <a:pt x="124" y="45"/>
                      </a:lnTo>
                      <a:cubicBezTo>
                        <a:pt x="74" y="5"/>
                        <a:pt x="0" y="80"/>
                        <a:pt x="0" y="80"/>
                      </a:cubicBezTo>
                      <a:cubicBezTo>
                        <a:pt x="248" y="80"/>
                        <a:pt x="248" y="80"/>
                        <a:pt x="248" y="80"/>
                      </a:cubicBezTo>
                      <a:cubicBezTo>
                        <a:pt x="248" y="80"/>
                        <a:pt x="179" y="0"/>
                        <a:pt x="124" y="45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34"/>
                <p:cNvSpPr/>
                <p:nvPr/>
              </p:nvSpPr>
              <p:spPr>
                <a:xfrm>
                  <a:off x="-2534873" y="792758"/>
                  <a:ext cx="43879" cy="2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1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0" y="99"/>
                        <a:pt x="190" y="0"/>
                        <a:pt x="190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01" name="Google Shape;701;p34"/>
                <p:cNvCxnSpPr/>
                <p:nvPr/>
              </p:nvCxnSpPr>
              <p:spPr>
                <a:xfrm>
                  <a:off x="-2425685" y="718265"/>
                  <a:ext cx="32700" cy="1200"/>
                </a:xfrm>
                <a:prstGeom prst="straightConnector1">
                  <a:avLst/>
                </a:prstGeom>
                <a:noFill/>
                <a:ln w="18000" cap="rnd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34"/>
                <p:cNvCxnSpPr/>
                <p:nvPr/>
              </p:nvCxnSpPr>
              <p:spPr>
                <a:xfrm>
                  <a:off x="-2627733" y="718265"/>
                  <a:ext cx="32700" cy="1200"/>
                </a:xfrm>
                <a:prstGeom prst="straightConnector1">
                  <a:avLst/>
                </a:prstGeom>
                <a:noFill/>
                <a:ln w="18000" cap="rnd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03" name="Google Shape;703;p34"/>
                <p:cNvSpPr/>
                <p:nvPr/>
              </p:nvSpPr>
              <p:spPr>
                <a:xfrm>
                  <a:off x="-2613447" y="686632"/>
                  <a:ext cx="88778" cy="6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89" extrusionOk="0">
                      <a:moveTo>
                        <a:pt x="319" y="0"/>
                      </a:moveTo>
                      <a:lnTo>
                        <a:pt x="319" y="0"/>
                      </a:ln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5" y="124"/>
                        <a:pt x="15" y="124"/>
                        <a:pt x="15" y="124"/>
                      </a:cubicBezTo>
                      <a:cubicBezTo>
                        <a:pt x="30" y="219"/>
                        <a:pt x="109" y="288"/>
                        <a:pt x="199" y="288"/>
                      </a:cubicBezTo>
                      <a:cubicBezTo>
                        <a:pt x="304" y="288"/>
                        <a:pt x="383" y="204"/>
                        <a:pt x="383" y="99"/>
                      </a:cubicBezTo>
                      <a:cubicBezTo>
                        <a:pt x="383" y="84"/>
                        <a:pt x="383" y="84"/>
                        <a:pt x="383" y="84"/>
                      </a:cubicBezTo>
                      <a:lnTo>
                        <a:pt x="319" y="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34"/>
                <p:cNvSpPr/>
                <p:nvPr/>
              </p:nvSpPr>
              <p:spPr>
                <a:xfrm>
                  <a:off x="-2500178" y="686632"/>
                  <a:ext cx="88778" cy="6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289" extrusionOk="0">
                      <a:moveTo>
                        <a:pt x="65" y="0"/>
                      </a:moveTo>
                      <a:lnTo>
                        <a:pt x="65" y="0"/>
                      </a:ln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68" y="124"/>
                        <a:pt x="368" y="124"/>
                        <a:pt x="368" y="124"/>
                      </a:cubicBezTo>
                      <a:cubicBezTo>
                        <a:pt x="353" y="219"/>
                        <a:pt x="279" y="288"/>
                        <a:pt x="184" y="288"/>
                      </a:cubicBezTo>
                      <a:cubicBezTo>
                        <a:pt x="79" y="288"/>
                        <a:pt x="0" y="204"/>
                        <a:pt x="0" y="99"/>
                      </a:cubicBezTo>
                      <a:cubicBezTo>
                        <a:pt x="0" y="84"/>
                        <a:pt x="0" y="84"/>
                        <a:pt x="0" y="84"/>
                      </a:cubicBezTo>
                      <a:lnTo>
                        <a:pt x="65" y="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34"/>
                <p:cNvSpPr/>
                <p:nvPr/>
              </p:nvSpPr>
              <p:spPr>
                <a:xfrm>
                  <a:off x="-2282180" y="926435"/>
                  <a:ext cx="511246" cy="858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8" h="3707" extrusionOk="0">
                      <a:moveTo>
                        <a:pt x="2207" y="723"/>
                      </a:moveTo>
                      <a:lnTo>
                        <a:pt x="2207" y="723"/>
                      </a:lnTo>
                      <a:cubicBezTo>
                        <a:pt x="2207" y="723"/>
                        <a:pt x="2182" y="812"/>
                        <a:pt x="2132" y="967"/>
                      </a:cubicBezTo>
                      <a:lnTo>
                        <a:pt x="2132" y="967"/>
                      </a:lnTo>
                      <a:lnTo>
                        <a:pt x="2132" y="967"/>
                      </a:lnTo>
                      <a:cubicBezTo>
                        <a:pt x="2102" y="1071"/>
                        <a:pt x="2062" y="1201"/>
                        <a:pt x="2012" y="1350"/>
                      </a:cubicBezTo>
                      <a:lnTo>
                        <a:pt x="2012" y="1350"/>
                      </a:lnTo>
                      <a:lnTo>
                        <a:pt x="2012" y="1350"/>
                      </a:lnTo>
                      <a:cubicBezTo>
                        <a:pt x="1998" y="1395"/>
                        <a:pt x="1988" y="1440"/>
                        <a:pt x="1973" y="1485"/>
                      </a:cubicBezTo>
                      <a:cubicBezTo>
                        <a:pt x="1963" y="1500"/>
                        <a:pt x="1957" y="1519"/>
                        <a:pt x="1953" y="1535"/>
                      </a:cubicBezTo>
                      <a:cubicBezTo>
                        <a:pt x="1948" y="1554"/>
                        <a:pt x="1943" y="1579"/>
                        <a:pt x="1933" y="1599"/>
                      </a:cubicBezTo>
                      <a:cubicBezTo>
                        <a:pt x="1928" y="1614"/>
                        <a:pt x="1923" y="1629"/>
                        <a:pt x="1918" y="1649"/>
                      </a:cubicBezTo>
                      <a:cubicBezTo>
                        <a:pt x="1913" y="1669"/>
                        <a:pt x="1903" y="1689"/>
                        <a:pt x="1898" y="1709"/>
                      </a:cubicBezTo>
                      <a:cubicBezTo>
                        <a:pt x="1893" y="1719"/>
                        <a:pt x="1888" y="1734"/>
                        <a:pt x="1883" y="1749"/>
                      </a:cubicBezTo>
                      <a:cubicBezTo>
                        <a:pt x="1753" y="2147"/>
                        <a:pt x="1599" y="2595"/>
                        <a:pt x="1454" y="2959"/>
                      </a:cubicBezTo>
                      <a:lnTo>
                        <a:pt x="1454" y="2959"/>
                      </a:lnTo>
                      <a:cubicBezTo>
                        <a:pt x="1435" y="2999"/>
                        <a:pt x="1419" y="3044"/>
                        <a:pt x="1400" y="3084"/>
                      </a:cubicBezTo>
                      <a:lnTo>
                        <a:pt x="1400" y="3084"/>
                      </a:lnTo>
                      <a:cubicBezTo>
                        <a:pt x="1295" y="3343"/>
                        <a:pt x="1190" y="3542"/>
                        <a:pt x="1111" y="3632"/>
                      </a:cubicBezTo>
                      <a:cubicBezTo>
                        <a:pt x="1096" y="3652"/>
                        <a:pt x="1086" y="3662"/>
                        <a:pt x="1071" y="3671"/>
                      </a:cubicBezTo>
                      <a:lnTo>
                        <a:pt x="1071" y="3671"/>
                      </a:lnTo>
                      <a:cubicBezTo>
                        <a:pt x="1061" y="3676"/>
                        <a:pt x="1056" y="3681"/>
                        <a:pt x="1046" y="3681"/>
                      </a:cubicBezTo>
                      <a:cubicBezTo>
                        <a:pt x="971" y="3706"/>
                        <a:pt x="867" y="3542"/>
                        <a:pt x="752" y="3283"/>
                      </a:cubicBezTo>
                      <a:lnTo>
                        <a:pt x="752" y="3283"/>
                      </a:lnTo>
                      <a:cubicBezTo>
                        <a:pt x="742" y="3263"/>
                        <a:pt x="732" y="3238"/>
                        <a:pt x="718" y="3213"/>
                      </a:cubicBezTo>
                      <a:cubicBezTo>
                        <a:pt x="718" y="3198"/>
                        <a:pt x="712" y="3188"/>
                        <a:pt x="708" y="3178"/>
                      </a:cubicBezTo>
                      <a:lnTo>
                        <a:pt x="708" y="3178"/>
                      </a:lnTo>
                      <a:cubicBezTo>
                        <a:pt x="697" y="3163"/>
                        <a:pt x="693" y="3143"/>
                        <a:pt x="687" y="3128"/>
                      </a:cubicBezTo>
                      <a:cubicBezTo>
                        <a:pt x="498" y="2660"/>
                        <a:pt x="299" y="1993"/>
                        <a:pt x="160" y="1515"/>
                      </a:cubicBezTo>
                      <a:cubicBezTo>
                        <a:pt x="160" y="1500"/>
                        <a:pt x="155" y="1485"/>
                        <a:pt x="150" y="1470"/>
                      </a:cubicBezTo>
                      <a:cubicBezTo>
                        <a:pt x="145" y="1450"/>
                        <a:pt x="139" y="1430"/>
                        <a:pt x="135" y="1410"/>
                      </a:cubicBezTo>
                      <a:cubicBezTo>
                        <a:pt x="130" y="1400"/>
                        <a:pt x="125" y="1385"/>
                        <a:pt x="120" y="1370"/>
                      </a:cubicBezTo>
                      <a:cubicBezTo>
                        <a:pt x="50" y="1106"/>
                        <a:pt x="0" y="927"/>
                        <a:pt x="0" y="917"/>
                      </a:cubicBezTo>
                      <a:cubicBezTo>
                        <a:pt x="229" y="225"/>
                        <a:pt x="229" y="225"/>
                        <a:pt x="229" y="225"/>
                      </a:cubicBezTo>
                      <a:cubicBezTo>
                        <a:pt x="244" y="180"/>
                        <a:pt x="244" y="180"/>
                        <a:pt x="244" y="180"/>
                      </a:cubicBezTo>
                      <a:cubicBezTo>
                        <a:pt x="269" y="110"/>
                        <a:pt x="269" y="110"/>
                        <a:pt x="269" y="110"/>
                      </a:cubicBezTo>
                      <a:lnTo>
                        <a:pt x="269" y="110"/>
                      </a:lnTo>
                      <a:cubicBezTo>
                        <a:pt x="279" y="70"/>
                        <a:pt x="279" y="70"/>
                        <a:pt x="279" y="70"/>
                      </a:cubicBezTo>
                      <a:cubicBezTo>
                        <a:pt x="299" y="10"/>
                        <a:pt x="299" y="10"/>
                        <a:pt x="299" y="10"/>
                      </a:cubicBezTo>
                      <a:cubicBezTo>
                        <a:pt x="314" y="6"/>
                        <a:pt x="324" y="6"/>
                        <a:pt x="339" y="6"/>
                      </a:cubicBezTo>
                      <a:cubicBezTo>
                        <a:pt x="354" y="6"/>
                        <a:pt x="369" y="0"/>
                        <a:pt x="384" y="0"/>
                      </a:cubicBezTo>
                      <a:cubicBezTo>
                        <a:pt x="409" y="0"/>
                        <a:pt x="434" y="0"/>
                        <a:pt x="454" y="6"/>
                      </a:cubicBezTo>
                      <a:cubicBezTo>
                        <a:pt x="473" y="6"/>
                        <a:pt x="493" y="10"/>
                        <a:pt x="513" y="10"/>
                      </a:cubicBezTo>
                      <a:lnTo>
                        <a:pt x="513" y="10"/>
                      </a:lnTo>
                      <a:cubicBezTo>
                        <a:pt x="523" y="16"/>
                        <a:pt x="538" y="20"/>
                        <a:pt x="548" y="20"/>
                      </a:cubicBezTo>
                      <a:cubicBezTo>
                        <a:pt x="563" y="25"/>
                        <a:pt x="578" y="30"/>
                        <a:pt x="588" y="35"/>
                      </a:cubicBezTo>
                      <a:cubicBezTo>
                        <a:pt x="642" y="50"/>
                        <a:pt x="693" y="75"/>
                        <a:pt x="732" y="110"/>
                      </a:cubicBezTo>
                      <a:cubicBezTo>
                        <a:pt x="752" y="120"/>
                        <a:pt x="772" y="135"/>
                        <a:pt x="787" y="150"/>
                      </a:cubicBezTo>
                      <a:cubicBezTo>
                        <a:pt x="807" y="170"/>
                        <a:pt x="827" y="190"/>
                        <a:pt x="847" y="215"/>
                      </a:cubicBezTo>
                      <a:cubicBezTo>
                        <a:pt x="857" y="225"/>
                        <a:pt x="867" y="239"/>
                        <a:pt x="877" y="249"/>
                      </a:cubicBezTo>
                      <a:cubicBezTo>
                        <a:pt x="892" y="274"/>
                        <a:pt x="907" y="294"/>
                        <a:pt x="916" y="319"/>
                      </a:cubicBezTo>
                      <a:cubicBezTo>
                        <a:pt x="932" y="349"/>
                        <a:pt x="941" y="379"/>
                        <a:pt x="951" y="414"/>
                      </a:cubicBezTo>
                      <a:cubicBezTo>
                        <a:pt x="967" y="454"/>
                        <a:pt x="976" y="503"/>
                        <a:pt x="976" y="548"/>
                      </a:cubicBezTo>
                      <a:cubicBezTo>
                        <a:pt x="981" y="578"/>
                        <a:pt x="981" y="578"/>
                        <a:pt x="981" y="578"/>
                      </a:cubicBezTo>
                      <a:cubicBezTo>
                        <a:pt x="981" y="633"/>
                        <a:pt x="981" y="633"/>
                        <a:pt x="981" y="633"/>
                      </a:cubicBezTo>
                      <a:cubicBezTo>
                        <a:pt x="1061" y="1993"/>
                        <a:pt x="1061" y="1993"/>
                        <a:pt x="1061" y="1993"/>
                      </a:cubicBezTo>
                      <a:cubicBezTo>
                        <a:pt x="1703" y="673"/>
                        <a:pt x="1703" y="673"/>
                        <a:pt x="1703" y="673"/>
                      </a:cubicBezTo>
                      <a:lnTo>
                        <a:pt x="2207" y="723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34"/>
                <p:cNvSpPr/>
                <p:nvPr/>
              </p:nvSpPr>
              <p:spPr>
                <a:xfrm>
                  <a:off x="-1886890" y="928476"/>
                  <a:ext cx="363278" cy="165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714" extrusionOk="0">
                      <a:moveTo>
                        <a:pt x="0" y="663"/>
                      </a:moveTo>
                      <a:lnTo>
                        <a:pt x="0" y="663"/>
                      </a:lnTo>
                      <a:cubicBezTo>
                        <a:pt x="85" y="175"/>
                        <a:pt x="1012" y="0"/>
                        <a:pt x="1012" y="0"/>
                      </a:cubicBezTo>
                      <a:cubicBezTo>
                        <a:pt x="1037" y="55"/>
                        <a:pt x="718" y="220"/>
                        <a:pt x="718" y="220"/>
                      </a:cubicBezTo>
                      <a:cubicBezTo>
                        <a:pt x="718" y="220"/>
                        <a:pt x="1465" y="40"/>
                        <a:pt x="1480" y="90"/>
                      </a:cubicBezTo>
                      <a:cubicBezTo>
                        <a:pt x="1485" y="110"/>
                        <a:pt x="1480" y="110"/>
                        <a:pt x="1480" y="110"/>
                      </a:cubicBezTo>
                      <a:cubicBezTo>
                        <a:pt x="1480" y="110"/>
                        <a:pt x="1554" y="90"/>
                        <a:pt x="1560" y="110"/>
                      </a:cubicBezTo>
                      <a:cubicBezTo>
                        <a:pt x="1569" y="130"/>
                        <a:pt x="1425" y="229"/>
                        <a:pt x="1425" y="229"/>
                      </a:cubicBezTo>
                      <a:cubicBezTo>
                        <a:pt x="1435" y="259"/>
                        <a:pt x="1276" y="374"/>
                        <a:pt x="1276" y="374"/>
                      </a:cubicBezTo>
                      <a:cubicBezTo>
                        <a:pt x="1296" y="434"/>
                        <a:pt x="504" y="713"/>
                        <a:pt x="504" y="713"/>
                      </a:cubicBezTo>
                      <a:lnTo>
                        <a:pt x="0" y="663"/>
                      </a:lnTo>
                    </a:path>
                  </a:pathLst>
                </a:custGeom>
                <a:solidFill>
                  <a:srgbClr val="F9B9B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34"/>
                <p:cNvSpPr/>
                <p:nvPr/>
              </p:nvSpPr>
              <p:spPr>
                <a:xfrm>
                  <a:off x="-2753248" y="928476"/>
                  <a:ext cx="541860" cy="578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1" h="2502" extrusionOk="0">
                      <a:moveTo>
                        <a:pt x="2340" y="0"/>
                      </a:moveTo>
                      <a:lnTo>
                        <a:pt x="2320" y="60"/>
                      </a:lnTo>
                      <a:lnTo>
                        <a:pt x="2310" y="100"/>
                      </a:lnTo>
                      <a:lnTo>
                        <a:pt x="2310" y="100"/>
                      </a:lnTo>
                      <a:lnTo>
                        <a:pt x="2285" y="170"/>
                      </a:lnTo>
                      <a:lnTo>
                        <a:pt x="2270" y="215"/>
                      </a:lnTo>
                      <a:lnTo>
                        <a:pt x="2041" y="907"/>
                      </a:lnTo>
                      <a:lnTo>
                        <a:pt x="1857" y="1470"/>
                      </a:lnTo>
                      <a:lnTo>
                        <a:pt x="1857" y="1470"/>
                      </a:lnTo>
                      <a:lnTo>
                        <a:pt x="1837" y="1525"/>
                      </a:lnTo>
                      <a:lnTo>
                        <a:pt x="1802" y="1634"/>
                      </a:lnTo>
                      <a:lnTo>
                        <a:pt x="1787" y="1679"/>
                      </a:lnTo>
                      <a:lnTo>
                        <a:pt x="1758" y="1769"/>
                      </a:lnTo>
                      <a:lnTo>
                        <a:pt x="1723" y="1868"/>
                      </a:lnTo>
                      <a:lnTo>
                        <a:pt x="1723" y="1868"/>
                      </a:lnTo>
                      <a:lnTo>
                        <a:pt x="1559" y="2376"/>
                      </a:lnTo>
                      <a:lnTo>
                        <a:pt x="1559" y="2376"/>
                      </a:lnTo>
                      <a:lnTo>
                        <a:pt x="1534" y="2441"/>
                      </a:lnTo>
                      <a:lnTo>
                        <a:pt x="1534" y="2441"/>
                      </a:lnTo>
                      <a:lnTo>
                        <a:pt x="1519" y="2501"/>
                      </a:lnTo>
                      <a:lnTo>
                        <a:pt x="1514" y="2501"/>
                      </a:lnTo>
                      <a:lnTo>
                        <a:pt x="807" y="2501"/>
                      </a:lnTo>
                      <a:lnTo>
                        <a:pt x="384" y="2501"/>
                      </a:lnTo>
                      <a:lnTo>
                        <a:pt x="149" y="1181"/>
                      </a:lnTo>
                      <a:lnTo>
                        <a:pt x="130" y="1047"/>
                      </a:lnTo>
                      <a:lnTo>
                        <a:pt x="130" y="1047"/>
                      </a:lnTo>
                      <a:lnTo>
                        <a:pt x="120" y="1002"/>
                      </a:lnTo>
                      <a:lnTo>
                        <a:pt x="120" y="1002"/>
                      </a:lnTo>
                      <a:lnTo>
                        <a:pt x="120" y="1002"/>
                      </a:lnTo>
                      <a:lnTo>
                        <a:pt x="110" y="957"/>
                      </a:lnTo>
                      <a:lnTo>
                        <a:pt x="0" y="324"/>
                      </a:lnTo>
                      <a:lnTo>
                        <a:pt x="2016" y="45"/>
                      </a:lnTo>
                      <a:lnTo>
                        <a:pt x="2076" y="35"/>
                      </a:lnTo>
                      <a:lnTo>
                        <a:pt x="2081" y="35"/>
                      </a:lnTo>
                      <a:lnTo>
                        <a:pt x="2081" y="35"/>
                      </a:lnTo>
                      <a:lnTo>
                        <a:pt x="2196" y="20"/>
                      </a:lnTo>
                      <a:lnTo>
                        <a:pt x="2196" y="20"/>
                      </a:lnTo>
                      <a:lnTo>
                        <a:pt x="2340" y="0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34"/>
                <p:cNvSpPr/>
                <p:nvPr/>
              </p:nvSpPr>
              <p:spPr>
                <a:xfrm>
                  <a:off x="-2724676" y="940344"/>
                  <a:ext cx="422461" cy="15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664" extrusionOk="0">
                      <a:moveTo>
                        <a:pt x="0" y="254"/>
                      </a:moveTo>
                      <a:lnTo>
                        <a:pt x="0" y="254"/>
                      </a:lnTo>
                      <a:cubicBezTo>
                        <a:pt x="449" y="633"/>
                        <a:pt x="1450" y="663"/>
                        <a:pt x="1823" y="0"/>
                      </a:cubicBezTo>
                      <a:lnTo>
                        <a:pt x="0" y="254"/>
                      </a:lnTo>
                    </a:path>
                  </a:pathLst>
                </a:custGeom>
                <a:solidFill>
                  <a:srgbClr val="F9B9B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34"/>
                <p:cNvSpPr/>
                <p:nvPr/>
              </p:nvSpPr>
              <p:spPr>
                <a:xfrm>
                  <a:off x="-3025329" y="1003989"/>
                  <a:ext cx="308174" cy="1405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6072" extrusionOk="0">
                      <a:moveTo>
                        <a:pt x="1329" y="857"/>
                      </a:moveTo>
                      <a:lnTo>
                        <a:pt x="1329" y="857"/>
                      </a:lnTo>
                      <a:cubicBezTo>
                        <a:pt x="1006" y="2819"/>
                        <a:pt x="1006" y="2819"/>
                        <a:pt x="1006" y="2819"/>
                      </a:cubicBezTo>
                      <a:cubicBezTo>
                        <a:pt x="996" y="2879"/>
                        <a:pt x="996" y="2879"/>
                        <a:pt x="996" y="2879"/>
                      </a:cubicBezTo>
                      <a:cubicBezTo>
                        <a:pt x="986" y="2939"/>
                        <a:pt x="986" y="2939"/>
                        <a:pt x="986" y="2939"/>
                      </a:cubicBezTo>
                      <a:cubicBezTo>
                        <a:pt x="976" y="3004"/>
                        <a:pt x="976" y="3004"/>
                        <a:pt x="976" y="3004"/>
                      </a:cubicBezTo>
                      <a:cubicBezTo>
                        <a:pt x="961" y="3083"/>
                        <a:pt x="961" y="3083"/>
                        <a:pt x="961" y="3083"/>
                      </a:cubicBezTo>
                      <a:cubicBezTo>
                        <a:pt x="961" y="3089"/>
                        <a:pt x="961" y="3089"/>
                        <a:pt x="961" y="3089"/>
                      </a:cubicBezTo>
                      <a:lnTo>
                        <a:pt x="961" y="3089"/>
                      </a:lnTo>
                      <a:cubicBezTo>
                        <a:pt x="956" y="3128"/>
                        <a:pt x="956" y="3128"/>
                        <a:pt x="956" y="3128"/>
                      </a:cubicBezTo>
                      <a:cubicBezTo>
                        <a:pt x="941" y="3208"/>
                        <a:pt x="941" y="3208"/>
                        <a:pt x="941" y="3208"/>
                      </a:cubicBezTo>
                      <a:cubicBezTo>
                        <a:pt x="936" y="3253"/>
                        <a:pt x="936" y="3253"/>
                        <a:pt x="936" y="3253"/>
                      </a:cubicBezTo>
                      <a:cubicBezTo>
                        <a:pt x="801" y="4054"/>
                        <a:pt x="801" y="4054"/>
                        <a:pt x="801" y="4054"/>
                      </a:cubicBezTo>
                      <a:lnTo>
                        <a:pt x="801" y="4054"/>
                      </a:lnTo>
                      <a:cubicBezTo>
                        <a:pt x="468" y="6071"/>
                        <a:pt x="468" y="6071"/>
                        <a:pt x="468" y="6071"/>
                      </a:cubicBezTo>
                      <a:cubicBezTo>
                        <a:pt x="0" y="6071"/>
                        <a:pt x="0" y="6071"/>
                        <a:pt x="0" y="6071"/>
                      </a:cubicBezTo>
                      <a:cubicBezTo>
                        <a:pt x="74" y="5116"/>
                        <a:pt x="74" y="5116"/>
                        <a:pt x="74" y="5116"/>
                      </a:cubicBezTo>
                      <a:cubicBezTo>
                        <a:pt x="104" y="4772"/>
                        <a:pt x="104" y="4772"/>
                        <a:pt x="104" y="4772"/>
                      </a:cubicBezTo>
                      <a:cubicBezTo>
                        <a:pt x="109" y="4727"/>
                        <a:pt x="109" y="4727"/>
                        <a:pt x="109" y="4727"/>
                      </a:cubicBezTo>
                      <a:cubicBezTo>
                        <a:pt x="114" y="4667"/>
                        <a:pt x="114" y="4667"/>
                        <a:pt x="114" y="4667"/>
                      </a:cubicBezTo>
                      <a:cubicBezTo>
                        <a:pt x="124" y="4548"/>
                        <a:pt x="124" y="4548"/>
                        <a:pt x="124" y="4548"/>
                      </a:cubicBezTo>
                      <a:cubicBezTo>
                        <a:pt x="129" y="4498"/>
                        <a:pt x="129" y="4498"/>
                        <a:pt x="129" y="4498"/>
                      </a:cubicBezTo>
                      <a:cubicBezTo>
                        <a:pt x="134" y="4408"/>
                        <a:pt x="134" y="4408"/>
                        <a:pt x="134" y="4408"/>
                      </a:cubicBezTo>
                      <a:cubicBezTo>
                        <a:pt x="139" y="4359"/>
                        <a:pt x="139" y="4359"/>
                        <a:pt x="139" y="4359"/>
                      </a:cubicBezTo>
                      <a:cubicBezTo>
                        <a:pt x="418" y="981"/>
                        <a:pt x="418" y="981"/>
                        <a:pt x="418" y="981"/>
                      </a:cubicBezTo>
                      <a:cubicBezTo>
                        <a:pt x="423" y="937"/>
                        <a:pt x="423" y="937"/>
                        <a:pt x="423" y="937"/>
                      </a:cubicBezTo>
                      <a:cubicBezTo>
                        <a:pt x="428" y="867"/>
                        <a:pt x="428" y="867"/>
                        <a:pt x="428" y="867"/>
                      </a:cubicBezTo>
                      <a:cubicBezTo>
                        <a:pt x="433" y="807"/>
                        <a:pt x="433" y="807"/>
                        <a:pt x="433" y="807"/>
                      </a:cubicBezTo>
                      <a:cubicBezTo>
                        <a:pt x="433" y="792"/>
                        <a:pt x="438" y="782"/>
                        <a:pt x="438" y="772"/>
                      </a:cubicBezTo>
                      <a:cubicBezTo>
                        <a:pt x="443" y="742"/>
                        <a:pt x="443" y="717"/>
                        <a:pt x="453" y="692"/>
                      </a:cubicBezTo>
                      <a:cubicBezTo>
                        <a:pt x="453" y="673"/>
                        <a:pt x="458" y="658"/>
                        <a:pt x="463" y="638"/>
                      </a:cubicBezTo>
                      <a:cubicBezTo>
                        <a:pt x="503" y="513"/>
                        <a:pt x="562" y="394"/>
                        <a:pt x="647" y="299"/>
                      </a:cubicBezTo>
                      <a:cubicBezTo>
                        <a:pt x="672" y="269"/>
                        <a:pt x="702" y="239"/>
                        <a:pt x="727" y="214"/>
                      </a:cubicBezTo>
                      <a:lnTo>
                        <a:pt x="727" y="214"/>
                      </a:lnTo>
                      <a:lnTo>
                        <a:pt x="727" y="214"/>
                      </a:lnTo>
                      <a:cubicBezTo>
                        <a:pt x="742" y="204"/>
                        <a:pt x="752" y="195"/>
                        <a:pt x="767" y="185"/>
                      </a:cubicBezTo>
                      <a:cubicBezTo>
                        <a:pt x="881" y="90"/>
                        <a:pt x="1026" y="25"/>
                        <a:pt x="1180" y="0"/>
                      </a:cubicBezTo>
                      <a:cubicBezTo>
                        <a:pt x="1290" y="633"/>
                        <a:pt x="1290" y="633"/>
                        <a:pt x="1290" y="633"/>
                      </a:cubicBezTo>
                      <a:cubicBezTo>
                        <a:pt x="1300" y="678"/>
                        <a:pt x="1300" y="678"/>
                        <a:pt x="1300" y="678"/>
                      </a:cubicBezTo>
                      <a:lnTo>
                        <a:pt x="1300" y="678"/>
                      </a:lnTo>
                      <a:lnTo>
                        <a:pt x="1300" y="678"/>
                      </a:lnTo>
                      <a:cubicBezTo>
                        <a:pt x="1310" y="723"/>
                        <a:pt x="1310" y="723"/>
                        <a:pt x="1310" y="723"/>
                      </a:cubicBezTo>
                      <a:lnTo>
                        <a:pt x="1329" y="857"/>
                      </a:ln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34"/>
                <p:cNvSpPr/>
                <p:nvPr/>
              </p:nvSpPr>
              <p:spPr>
                <a:xfrm>
                  <a:off x="-3164487" y="2409139"/>
                  <a:ext cx="246949" cy="250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" h="1082" extrusionOk="0">
                      <a:moveTo>
                        <a:pt x="1066" y="0"/>
                      </a:moveTo>
                      <a:lnTo>
                        <a:pt x="1066" y="0"/>
                      </a:lnTo>
                      <a:cubicBezTo>
                        <a:pt x="1006" y="438"/>
                        <a:pt x="543" y="872"/>
                        <a:pt x="543" y="872"/>
                      </a:cubicBezTo>
                      <a:cubicBezTo>
                        <a:pt x="493" y="837"/>
                        <a:pt x="677" y="528"/>
                        <a:pt x="677" y="528"/>
                      </a:cubicBezTo>
                      <a:cubicBezTo>
                        <a:pt x="677" y="528"/>
                        <a:pt x="140" y="1076"/>
                        <a:pt x="99" y="1046"/>
                      </a:cubicBezTo>
                      <a:cubicBezTo>
                        <a:pt x="80" y="1026"/>
                        <a:pt x="90" y="1026"/>
                        <a:pt x="90" y="1026"/>
                      </a:cubicBezTo>
                      <a:cubicBezTo>
                        <a:pt x="90" y="1026"/>
                        <a:pt x="40" y="1081"/>
                        <a:pt x="20" y="1071"/>
                      </a:cubicBezTo>
                      <a:cubicBezTo>
                        <a:pt x="0" y="1056"/>
                        <a:pt x="70" y="896"/>
                        <a:pt x="70" y="896"/>
                      </a:cubicBezTo>
                      <a:cubicBezTo>
                        <a:pt x="45" y="877"/>
                        <a:pt x="119" y="692"/>
                        <a:pt x="119" y="692"/>
                      </a:cubicBezTo>
                      <a:cubicBezTo>
                        <a:pt x="75" y="653"/>
                        <a:pt x="598" y="0"/>
                        <a:pt x="598" y="0"/>
                      </a:cubicBezTo>
                      <a:lnTo>
                        <a:pt x="1066" y="0"/>
                      </a:lnTo>
                    </a:path>
                  </a:pathLst>
                </a:custGeom>
                <a:solidFill>
                  <a:srgbClr val="F9B9B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34"/>
                <p:cNvSpPr/>
                <p:nvPr/>
              </p:nvSpPr>
              <p:spPr>
                <a:xfrm>
                  <a:off x="-2678755" y="1446861"/>
                  <a:ext cx="297969" cy="61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" h="265" extrusionOk="0">
                      <a:moveTo>
                        <a:pt x="0" y="0"/>
                      </a:moveTo>
                      <a:lnTo>
                        <a:pt x="55" y="264"/>
                      </a:lnTo>
                      <a:lnTo>
                        <a:pt x="1200" y="264"/>
                      </a:lnTo>
                      <a:lnTo>
                        <a:pt x="1285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34"/>
                <p:cNvSpPr/>
                <p:nvPr/>
              </p:nvSpPr>
              <p:spPr>
                <a:xfrm>
                  <a:off x="-2565486" y="1440739"/>
                  <a:ext cx="72451" cy="7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15" extrusionOk="0">
                      <a:moveTo>
                        <a:pt x="314" y="154"/>
                      </a:moveTo>
                      <a:lnTo>
                        <a:pt x="314" y="154"/>
                      </a:lnTo>
                      <a:cubicBezTo>
                        <a:pt x="314" y="244"/>
                        <a:pt x="244" y="314"/>
                        <a:pt x="154" y="314"/>
                      </a:cubicBezTo>
                      <a:cubicBezTo>
                        <a:pt x="70" y="314"/>
                        <a:pt x="0" y="244"/>
                        <a:pt x="0" y="154"/>
                      </a:cubicBezTo>
                      <a:cubicBezTo>
                        <a:pt x="0" y="70"/>
                        <a:pt x="70" y="0"/>
                        <a:pt x="154" y="0"/>
                      </a:cubicBezTo>
                      <a:cubicBezTo>
                        <a:pt x="244" y="0"/>
                        <a:pt x="314" y="70"/>
                        <a:pt x="314" y="154"/>
                      </a:cubicBezTo>
                    </a:path>
                  </a:pathLst>
                </a:custGeom>
                <a:noFill/>
                <a:ln w="180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13" name="Google Shape;713;p34"/>
                <p:cNvCxnSpPr/>
                <p:nvPr/>
              </p:nvCxnSpPr>
              <p:spPr>
                <a:xfrm>
                  <a:off x="-2565486" y="1476454"/>
                  <a:ext cx="35700" cy="1200"/>
                </a:xfrm>
                <a:prstGeom prst="straightConnector1">
                  <a:avLst/>
                </a:prstGeom>
                <a:noFill/>
                <a:ln w="18000" cap="rnd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714" name="Google Shape;714;p34"/>
                <p:cNvSpPr/>
                <p:nvPr/>
              </p:nvSpPr>
              <p:spPr>
                <a:xfrm>
                  <a:off x="-2456298" y="745817"/>
                  <a:ext cx="124495" cy="97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25" extrusionOk="0">
                      <a:moveTo>
                        <a:pt x="269" y="0"/>
                      </a:moveTo>
                      <a:lnTo>
                        <a:pt x="269" y="0"/>
                      </a:lnTo>
                      <a:cubicBezTo>
                        <a:pt x="269" y="0"/>
                        <a:pt x="537" y="424"/>
                        <a:pt x="269" y="424"/>
                      </a:cubicBezTo>
                      <a:cubicBezTo>
                        <a:pt x="0" y="424"/>
                        <a:pt x="269" y="0"/>
                        <a:pt x="269" y="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34"/>
                <p:cNvSpPr/>
                <p:nvPr/>
              </p:nvSpPr>
              <p:spPr>
                <a:xfrm>
                  <a:off x="-2405276" y="726429"/>
                  <a:ext cx="24491" cy="1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" h="81" extrusionOk="0">
                      <a:moveTo>
                        <a:pt x="50" y="0"/>
                      </a:moveTo>
                      <a:lnTo>
                        <a:pt x="50" y="0"/>
                      </a:lnTo>
                      <a:cubicBezTo>
                        <a:pt x="0" y="0"/>
                        <a:pt x="0" y="80"/>
                        <a:pt x="50" y="80"/>
                      </a:cubicBezTo>
                      <a:cubicBezTo>
                        <a:pt x="105" y="80"/>
                        <a:pt x="105" y="0"/>
                        <a:pt x="50" y="0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34"/>
                <p:cNvSpPr/>
                <p:nvPr/>
              </p:nvSpPr>
              <p:spPr>
                <a:xfrm>
                  <a:off x="-2693041" y="745817"/>
                  <a:ext cx="124494" cy="97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25" extrusionOk="0">
                      <a:moveTo>
                        <a:pt x="269" y="0"/>
                      </a:moveTo>
                      <a:lnTo>
                        <a:pt x="269" y="0"/>
                      </a:lnTo>
                      <a:cubicBezTo>
                        <a:pt x="269" y="0"/>
                        <a:pt x="538" y="424"/>
                        <a:pt x="269" y="424"/>
                      </a:cubicBezTo>
                      <a:cubicBezTo>
                        <a:pt x="0" y="424"/>
                        <a:pt x="269" y="0"/>
                        <a:pt x="269" y="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34"/>
                <p:cNvSpPr/>
                <p:nvPr/>
              </p:nvSpPr>
              <p:spPr>
                <a:xfrm>
                  <a:off x="-2644060" y="726429"/>
                  <a:ext cx="25511" cy="1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81" extrusionOk="0">
                      <a:moveTo>
                        <a:pt x="55" y="0"/>
                      </a:moveTo>
                      <a:lnTo>
                        <a:pt x="55" y="0"/>
                      </a:lnTo>
                      <a:cubicBezTo>
                        <a:pt x="0" y="0"/>
                        <a:pt x="0" y="80"/>
                        <a:pt x="55" y="80"/>
                      </a:cubicBezTo>
                      <a:cubicBezTo>
                        <a:pt x="110" y="80"/>
                        <a:pt x="110" y="0"/>
                        <a:pt x="55" y="0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34"/>
                <p:cNvSpPr/>
                <p:nvPr/>
              </p:nvSpPr>
              <p:spPr>
                <a:xfrm>
                  <a:off x="-2609365" y="958069"/>
                  <a:ext cx="193885" cy="106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459" extrusionOk="0">
                      <a:moveTo>
                        <a:pt x="836" y="0"/>
                      </a:moveTo>
                      <a:lnTo>
                        <a:pt x="836" y="0"/>
                      </a:lnTo>
                      <a:cubicBezTo>
                        <a:pt x="802" y="368"/>
                        <a:pt x="134" y="458"/>
                        <a:pt x="0" y="95"/>
                      </a:cubicBezTo>
                    </a:path>
                  </a:pathLst>
                </a:custGeom>
                <a:noFill/>
                <a:ln w="18000" cap="rnd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34"/>
                <p:cNvSpPr/>
                <p:nvPr/>
              </p:nvSpPr>
              <p:spPr>
                <a:xfrm>
                  <a:off x="-2621610" y="953988"/>
                  <a:ext cx="228579" cy="455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1968" extrusionOk="0">
                      <a:moveTo>
                        <a:pt x="0" y="119"/>
                      </a:moveTo>
                      <a:lnTo>
                        <a:pt x="0" y="119"/>
                      </a:lnTo>
                      <a:cubicBezTo>
                        <a:pt x="274" y="1967"/>
                        <a:pt x="871" y="1325"/>
                        <a:pt x="986" y="0"/>
                      </a:cubicBezTo>
                    </a:path>
                  </a:pathLst>
                </a:custGeom>
                <a:noFill/>
                <a:ln w="18000" cap="rnd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p34"/>
                <p:cNvSpPr/>
                <p:nvPr/>
              </p:nvSpPr>
              <p:spPr>
                <a:xfrm>
                  <a:off x="-2635897" y="952967"/>
                  <a:ext cx="252048" cy="64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2795" extrusionOk="0">
                      <a:moveTo>
                        <a:pt x="0" y="140"/>
                      </a:moveTo>
                      <a:lnTo>
                        <a:pt x="0" y="140"/>
                      </a:lnTo>
                      <a:cubicBezTo>
                        <a:pt x="339" y="2794"/>
                        <a:pt x="852" y="2451"/>
                        <a:pt x="1086" y="0"/>
                      </a:cubicBezTo>
                    </a:path>
                  </a:pathLst>
                </a:custGeom>
                <a:noFill/>
                <a:ln w="18000" cap="rnd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21" name="Google Shape;721;p34"/>
          <p:cNvGrpSpPr/>
          <p:nvPr/>
        </p:nvGrpSpPr>
        <p:grpSpPr>
          <a:xfrm>
            <a:off x="6124878" y="1210871"/>
            <a:ext cx="3369595" cy="3891912"/>
            <a:chOff x="6124878" y="1210871"/>
            <a:chExt cx="3369595" cy="3891912"/>
          </a:xfrm>
        </p:grpSpPr>
        <p:grpSp>
          <p:nvGrpSpPr>
            <p:cNvPr id="722" name="Google Shape;722;p34"/>
            <p:cNvGrpSpPr/>
            <p:nvPr/>
          </p:nvGrpSpPr>
          <p:grpSpPr>
            <a:xfrm rot="194337">
              <a:off x="7655491" y="1256816"/>
              <a:ext cx="1733412" cy="3785959"/>
              <a:chOff x="10990189" y="374132"/>
              <a:chExt cx="1733417" cy="3785969"/>
            </a:xfrm>
          </p:grpSpPr>
          <p:sp>
            <p:nvSpPr>
              <p:cNvPr id="723" name="Google Shape;723;p34"/>
              <p:cNvSpPr/>
              <p:nvPr/>
            </p:nvSpPr>
            <p:spPr>
              <a:xfrm>
                <a:off x="10990189" y="374132"/>
                <a:ext cx="1733417" cy="3785969"/>
              </a:xfrm>
              <a:custGeom>
                <a:avLst/>
                <a:gdLst/>
                <a:ahLst/>
                <a:cxnLst/>
                <a:rect l="l" t="t" r="r" b="b"/>
                <a:pathLst>
                  <a:path w="6888" h="15312" extrusionOk="0">
                    <a:moveTo>
                      <a:pt x="5726" y="2693"/>
                    </a:moveTo>
                    <a:lnTo>
                      <a:pt x="5726" y="2693"/>
                    </a:lnTo>
                    <a:cubicBezTo>
                      <a:pt x="5658" y="2635"/>
                      <a:pt x="5590" y="2576"/>
                      <a:pt x="5522" y="2513"/>
                    </a:cubicBezTo>
                    <a:cubicBezTo>
                      <a:pt x="5211" y="2236"/>
                      <a:pt x="4831" y="1940"/>
                      <a:pt x="4350" y="1862"/>
                    </a:cubicBezTo>
                    <a:lnTo>
                      <a:pt x="4345" y="1862"/>
                    </a:lnTo>
                    <a:cubicBezTo>
                      <a:pt x="4224" y="1847"/>
                      <a:pt x="4224" y="1847"/>
                      <a:pt x="4224" y="1847"/>
                    </a:cubicBezTo>
                    <a:cubicBezTo>
                      <a:pt x="4166" y="1400"/>
                      <a:pt x="4097" y="875"/>
                      <a:pt x="4039" y="627"/>
                    </a:cubicBezTo>
                    <a:cubicBezTo>
                      <a:pt x="3947" y="195"/>
                      <a:pt x="3602" y="0"/>
                      <a:pt x="3300" y="0"/>
                    </a:cubicBezTo>
                    <a:cubicBezTo>
                      <a:pt x="2994" y="0"/>
                      <a:pt x="2654" y="195"/>
                      <a:pt x="2571" y="632"/>
                    </a:cubicBezTo>
                    <a:cubicBezTo>
                      <a:pt x="2547" y="763"/>
                      <a:pt x="2488" y="1089"/>
                      <a:pt x="2396" y="1590"/>
                    </a:cubicBezTo>
                    <a:cubicBezTo>
                      <a:pt x="2032" y="1541"/>
                      <a:pt x="2032" y="1541"/>
                      <a:pt x="2032" y="1541"/>
                    </a:cubicBezTo>
                    <a:cubicBezTo>
                      <a:pt x="2027" y="1541"/>
                      <a:pt x="2027" y="1541"/>
                      <a:pt x="2022" y="1541"/>
                    </a:cubicBezTo>
                    <a:cubicBezTo>
                      <a:pt x="1998" y="1536"/>
                      <a:pt x="1969" y="1536"/>
                      <a:pt x="1944" y="1536"/>
                    </a:cubicBezTo>
                    <a:cubicBezTo>
                      <a:pt x="1507" y="1536"/>
                      <a:pt x="1195" y="1876"/>
                      <a:pt x="1181" y="2363"/>
                    </a:cubicBezTo>
                    <a:cubicBezTo>
                      <a:pt x="938" y="7156"/>
                      <a:pt x="938" y="7156"/>
                      <a:pt x="938" y="7156"/>
                    </a:cubicBezTo>
                    <a:lnTo>
                      <a:pt x="938" y="7160"/>
                    </a:lnTo>
                    <a:cubicBezTo>
                      <a:pt x="938" y="7170"/>
                      <a:pt x="938" y="7360"/>
                      <a:pt x="938" y="7558"/>
                    </a:cubicBezTo>
                    <a:cubicBezTo>
                      <a:pt x="943" y="7918"/>
                      <a:pt x="962" y="8030"/>
                      <a:pt x="1006" y="8093"/>
                    </a:cubicBezTo>
                    <a:cubicBezTo>
                      <a:pt x="1011" y="8107"/>
                      <a:pt x="1016" y="8132"/>
                      <a:pt x="1026" y="8151"/>
                    </a:cubicBezTo>
                    <a:cubicBezTo>
                      <a:pt x="1035" y="8185"/>
                      <a:pt x="1055" y="8233"/>
                      <a:pt x="1084" y="8282"/>
                    </a:cubicBezTo>
                    <a:cubicBezTo>
                      <a:pt x="1089" y="8292"/>
                      <a:pt x="1094" y="8311"/>
                      <a:pt x="1098" y="8326"/>
                    </a:cubicBezTo>
                    <a:cubicBezTo>
                      <a:pt x="1118" y="8389"/>
                      <a:pt x="1167" y="8535"/>
                      <a:pt x="1307" y="8545"/>
                    </a:cubicBezTo>
                    <a:cubicBezTo>
                      <a:pt x="1152" y="9502"/>
                      <a:pt x="967" y="10533"/>
                      <a:pt x="758" y="11622"/>
                    </a:cubicBezTo>
                    <a:lnTo>
                      <a:pt x="758" y="11627"/>
                    </a:lnTo>
                    <a:cubicBezTo>
                      <a:pt x="753" y="11656"/>
                      <a:pt x="748" y="11680"/>
                      <a:pt x="744" y="11709"/>
                    </a:cubicBezTo>
                    <a:lnTo>
                      <a:pt x="744" y="11714"/>
                    </a:lnTo>
                    <a:cubicBezTo>
                      <a:pt x="598" y="12463"/>
                      <a:pt x="442" y="13255"/>
                      <a:pt x="272" y="14072"/>
                    </a:cubicBezTo>
                    <a:cubicBezTo>
                      <a:pt x="257" y="14145"/>
                      <a:pt x="282" y="14217"/>
                      <a:pt x="340" y="14261"/>
                    </a:cubicBezTo>
                    <a:cubicBezTo>
                      <a:pt x="452" y="14354"/>
                      <a:pt x="564" y="14422"/>
                      <a:pt x="680" y="14465"/>
                    </a:cubicBezTo>
                    <a:cubicBezTo>
                      <a:pt x="636" y="14529"/>
                      <a:pt x="539" y="14587"/>
                      <a:pt x="408" y="14660"/>
                    </a:cubicBezTo>
                    <a:cubicBezTo>
                      <a:pt x="228" y="14757"/>
                      <a:pt x="20" y="14869"/>
                      <a:pt x="5" y="15102"/>
                    </a:cubicBezTo>
                    <a:cubicBezTo>
                      <a:pt x="0" y="15156"/>
                      <a:pt x="20" y="15209"/>
                      <a:pt x="53" y="15248"/>
                    </a:cubicBezTo>
                    <a:cubicBezTo>
                      <a:pt x="92" y="15287"/>
                      <a:pt x="141" y="15311"/>
                      <a:pt x="199" y="15311"/>
                    </a:cubicBezTo>
                    <a:cubicBezTo>
                      <a:pt x="811" y="15311"/>
                      <a:pt x="811" y="15311"/>
                      <a:pt x="811" y="15311"/>
                    </a:cubicBezTo>
                    <a:cubicBezTo>
                      <a:pt x="875" y="15311"/>
                      <a:pt x="938" y="15277"/>
                      <a:pt x="972" y="15223"/>
                    </a:cubicBezTo>
                    <a:cubicBezTo>
                      <a:pt x="1011" y="15165"/>
                      <a:pt x="1011" y="15165"/>
                      <a:pt x="1011" y="15165"/>
                    </a:cubicBezTo>
                    <a:cubicBezTo>
                      <a:pt x="1020" y="15195"/>
                      <a:pt x="1035" y="15223"/>
                      <a:pt x="1055" y="15248"/>
                    </a:cubicBezTo>
                    <a:cubicBezTo>
                      <a:pt x="1094" y="15287"/>
                      <a:pt x="1142" y="15311"/>
                      <a:pt x="1201" y="15311"/>
                    </a:cubicBezTo>
                    <a:cubicBezTo>
                      <a:pt x="1273" y="15311"/>
                      <a:pt x="1273" y="15311"/>
                      <a:pt x="1273" y="15311"/>
                    </a:cubicBezTo>
                    <a:cubicBezTo>
                      <a:pt x="1351" y="15311"/>
                      <a:pt x="1419" y="15263"/>
                      <a:pt x="1448" y="15195"/>
                    </a:cubicBezTo>
                    <a:cubicBezTo>
                      <a:pt x="1468" y="15151"/>
                      <a:pt x="1599" y="14835"/>
                      <a:pt x="1585" y="14538"/>
                    </a:cubicBezTo>
                    <a:cubicBezTo>
                      <a:pt x="1614" y="14543"/>
                      <a:pt x="1648" y="14543"/>
                      <a:pt x="1682" y="14543"/>
                    </a:cubicBezTo>
                    <a:cubicBezTo>
                      <a:pt x="1852" y="14543"/>
                      <a:pt x="2036" y="14509"/>
                      <a:pt x="2236" y="14441"/>
                    </a:cubicBezTo>
                    <a:cubicBezTo>
                      <a:pt x="2299" y="14422"/>
                      <a:pt x="2348" y="14368"/>
                      <a:pt x="2367" y="14305"/>
                    </a:cubicBezTo>
                    <a:cubicBezTo>
                      <a:pt x="2367" y="14300"/>
                      <a:pt x="2367" y="14300"/>
                      <a:pt x="2367" y="14295"/>
                    </a:cubicBezTo>
                    <a:cubicBezTo>
                      <a:pt x="2377" y="14329"/>
                      <a:pt x="2401" y="14354"/>
                      <a:pt x="2425" y="14373"/>
                    </a:cubicBezTo>
                    <a:cubicBezTo>
                      <a:pt x="2586" y="14499"/>
                      <a:pt x="2780" y="14572"/>
                      <a:pt x="3009" y="14597"/>
                    </a:cubicBezTo>
                    <a:cubicBezTo>
                      <a:pt x="2999" y="14864"/>
                      <a:pt x="3082" y="15136"/>
                      <a:pt x="3091" y="15175"/>
                    </a:cubicBezTo>
                    <a:cubicBezTo>
                      <a:pt x="3116" y="15258"/>
                      <a:pt x="3194" y="15311"/>
                      <a:pt x="3276" y="15311"/>
                    </a:cubicBezTo>
                    <a:cubicBezTo>
                      <a:pt x="3349" y="15311"/>
                      <a:pt x="3349" y="15311"/>
                      <a:pt x="3349" y="15311"/>
                    </a:cubicBezTo>
                    <a:cubicBezTo>
                      <a:pt x="3407" y="15311"/>
                      <a:pt x="3461" y="15287"/>
                      <a:pt x="3495" y="15248"/>
                    </a:cubicBezTo>
                    <a:cubicBezTo>
                      <a:pt x="3514" y="15223"/>
                      <a:pt x="3534" y="15195"/>
                      <a:pt x="3538" y="15165"/>
                    </a:cubicBezTo>
                    <a:cubicBezTo>
                      <a:pt x="3578" y="15223"/>
                      <a:pt x="3578" y="15223"/>
                      <a:pt x="3578" y="15223"/>
                    </a:cubicBezTo>
                    <a:cubicBezTo>
                      <a:pt x="3611" y="15277"/>
                      <a:pt x="3675" y="15311"/>
                      <a:pt x="3738" y="15311"/>
                    </a:cubicBezTo>
                    <a:cubicBezTo>
                      <a:pt x="4355" y="15311"/>
                      <a:pt x="4355" y="15311"/>
                      <a:pt x="4355" y="15311"/>
                    </a:cubicBezTo>
                    <a:cubicBezTo>
                      <a:pt x="4409" y="15311"/>
                      <a:pt x="4457" y="15287"/>
                      <a:pt x="4496" y="15248"/>
                    </a:cubicBezTo>
                    <a:cubicBezTo>
                      <a:pt x="4530" y="15209"/>
                      <a:pt x="4550" y="15156"/>
                      <a:pt x="4544" y="15102"/>
                    </a:cubicBezTo>
                    <a:cubicBezTo>
                      <a:pt x="4530" y="14913"/>
                      <a:pt x="4384" y="14796"/>
                      <a:pt x="4238" y="14708"/>
                    </a:cubicBezTo>
                    <a:cubicBezTo>
                      <a:pt x="4379" y="14694"/>
                      <a:pt x="4506" y="14650"/>
                      <a:pt x="4622" y="14572"/>
                    </a:cubicBezTo>
                    <a:cubicBezTo>
                      <a:pt x="4686" y="14533"/>
                      <a:pt x="4719" y="14465"/>
                      <a:pt x="4710" y="14397"/>
                    </a:cubicBezTo>
                    <a:cubicBezTo>
                      <a:pt x="4642" y="13464"/>
                      <a:pt x="4613" y="12453"/>
                      <a:pt x="4618" y="11389"/>
                    </a:cubicBezTo>
                    <a:cubicBezTo>
                      <a:pt x="4618" y="11349"/>
                      <a:pt x="4618" y="11349"/>
                      <a:pt x="4618" y="11349"/>
                    </a:cubicBezTo>
                    <a:cubicBezTo>
                      <a:pt x="4622" y="11286"/>
                      <a:pt x="4622" y="11286"/>
                      <a:pt x="4622" y="11286"/>
                    </a:cubicBezTo>
                    <a:cubicBezTo>
                      <a:pt x="4632" y="10256"/>
                      <a:pt x="4681" y="9157"/>
                      <a:pt x="4763" y="8107"/>
                    </a:cubicBezTo>
                    <a:cubicBezTo>
                      <a:pt x="4763" y="8093"/>
                      <a:pt x="4763" y="8083"/>
                      <a:pt x="4763" y="8073"/>
                    </a:cubicBezTo>
                    <a:cubicBezTo>
                      <a:pt x="4763" y="8058"/>
                      <a:pt x="4763" y="8049"/>
                      <a:pt x="4768" y="8034"/>
                    </a:cubicBezTo>
                    <a:cubicBezTo>
                      <a:pt x="4836" y="7185"/>
                      <a:pt x="4914" y="6519"/>
                      <a:pt x="4968" y="6135"/>
                    </a:cubicBezTo>
                    <a:cubicBezTo>
                      <a:pt x="5075" y="6091"/>
                      <a:pt x="5177" y="6028"/>
                      <a:pt x="5235" y="5969"/>
                    </a:cubicBezTo>
                    <a:cubicBezTo>
                      <a:pt x="5240" y="5965"/>
                      <a:pt x="5240" y="5965"/>
                      <a:pt x="5244" y="5960"/>
                    </a:cubicBezTo>
                    <a:cubicBezTo>
                      <a:pt x="5250" y="5955"/>
                      <a:pt x="5634" y="5541"/>
                      <a:pt x="6018" y="5104"/>
                    </a:cubicBezTo>
                    <a:cubicBezTo>
                      <a:pt x="6246" y="4851"/>
                      <a:pt x="6426" y="4638"/>
                      <a:pt x="6557" y="4472"/>
                    </a:cubicBezTo>
                    <a:cubicBezTo>
                      <a:pt x="6815" y="4151"/>
                      <a:pt x="6844" y="4074"/>
                      <a:pt x="6853" y="4006"/>
                    </a:cubicBezTo>
                    <a:cubicBezTo>
                      <a:pt x="6887" y="3753"/>
                      <a:pt x="6572" y="3447"/>
                      <a:pt x="5726" y="2693"/>
                    </a:cubicBezTo>
                    <a:close/>
                    <a:moveTo>
                      <a:pt x="4248" y="3616"/>
                    </a:moveTo>
                    <a:lnTo>
                      <a:pt x="4248" y="3616"/>
                    </a:lnTo>
                    <a:cubicBezTo>
                      <a:pt x="4345" y="3048"/>
                      <a:pt x="4345" y="3048"/>
                      <a:pt x="4345" y="3048"/>
                    </a:cubicBezTo>
                    <a:cubicBezTo>
                      <a:pt x="5575" y="3996"/>
                      <a:pt x="5575" y="3996"/>
                      <a:pt x="5575" y="3996"/>
                    </a:cubicBezTo>
                    <a:cubicBezTo>
                      <a:pt x="4890" y="5119"/>
                      <a:pt x="4890" y="5119"/>
                      <a:pt x="4890" y="5119"/>
                    </a:cubicBezTo>
                    <a:cubicBezTo>
                      <a:pt x="4744" y="4730"/>
                      <a:pt x="4491" y="4433"/>
                      <a:pt x="4302" y="4253"/>
                    </a:cubicBezTo>
                    <a:cubicBezTo>
                      <a:pt x="4287" y="4225"/>
                      <a:pt x="4268" y="4195"/>
                      <a:pt x="4244" y="4176"/>
                    </a:cubicBezTo>
                    <a:cubicBezTo>
                      <a:pt x="4166" y="4113"/>
                      <a:pt x="4166" y="4113"/>
                      <a:pt x="4166" y="4113"/>
                    </a:cubicBezTo>
                    <a:cubicBezTo>
                      <a:pt x="4253" y="3724"/>
                      <a:pt x="4253" y="3724"/>
                      <a:pt x="4253" y="3724"/>
                    </a:cubicBezTo>
                    <a:cubicBezTo>
                      <a:pt x="4263" y="3690"/>
                      <a:pt x="4258" y="3651"/>
                      <a:pt x="4248" y="3616"/>
                    </a:cubicBezTo>
                    <a:close/>
                    <a:moveTo>
                      <a:pt x="2435" y="3748"/>
                    </a:moveTo>
                    <a:lnTo>
                      <a:pt x="2435" y="3748"/>
                    </a:lnTo>
                    <a:cubicBezTo>
                      <a:pt x="2581" y="4117"/>
                      <a:pt x="2581" y="4117"/>
                      <a:pt x="2581" y="4117"/>
                    </a:cubicBezTo>
                    <a:cubicBezTo>
                      <a:pt x="2508" y="4171"/>
                      <a:pt x="2508" y="4171"/>
                      <a:pt x="2508" y="4171"/>
                    </a:cubicBezTo>
                    <a:cubicBezTo>
                      <a:pt x="2479" y="4190"/>
                      <a:pt x="2460" y="4215"/>
                      <a:pt x="2445" y="4244"/>
                    </a:cubicBezTo>
                    <a:cubicBezTo>
                      <a:pt x="2328" y="4351"/>
                      <a:pt x="2207" y="4491"/>
                      <a:pt x="2095" y="4662"/>
                    </a:cubicBezTo>
                    <a:cubicBezTo>
                      <a:pt x="2313" y="3291"/>
                      <a:pt x="2313" y="3291"/>
                      <a:pt x="2313" y="3291"/>
                    </a:cubicBezTo>
                    <a:cubicBezTo>
                      <a:pt x="2430" y="3636"/>
                      <a:pt x="2430" y="3636"/>
                      <a:pt x="2430" y="3636"/>
                    </a:cubicBezTo>
                    <a:cubicBezTo>
                      <a:pt x="2420" y="3675"/>
                      <a:pt x="2420" y="3714"/>
                      <a:pt x="2435" y="3748"/>
                    </a:cubicBezTo>
                    <a:close/>
                    <a:moveTo>
                      <a:pt x="2829" y="10232"/>
                    </a:moveTo>
                    <a:lnTo>
                      <a:pt x="2829" y="10232"/>
                    </a:lnTo>
                    <a:cubicBezTo>
                      <a:pt x="2736" y="11238"/>
                      <a:pt x="2610" y="12399"/>
                      <a:pt x="2430" y="13663"/>
                    </a:cubicBezTo>
                    <a:cubicBezTo>
                      <a:pt x="2508" y="12915"/>
                      <a:pt x="2649" y="11592"/>
                      <a:pt x="2829" y="102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24" name="Google Shape;724;p34"/>
              <p:cNvGrpSpPr/>
              <p:nvPr/>
            </p:nvGrpSpPr>
            <p:grpSpPr>
              <a:xfrm>
                <a:off x="11066202" y="390225"/>
                <a:ext cx="1594609" cy="3707453"/>
                <a:chOff x="11066202" y="390225"/>
                <a:chExt cx="1594609" cy="3707453"/>
              </a:xfrm>
            </p:grpSpPr>
            <p:sp>
              <p:nvSpPr>
                <p:cNvPr id="725" name="Google Shape;725;p34"/>
                <p:cNvSpPr/>
                <p:nvPr/>
              </p:nvSpPr>
              <p:spPr>
                <a:xfrm>
                  <a:off x="11325045" y="3827073"/>
                  <a:ext cx="229054" cy="116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500" extrusionOk="0">
                      <a:moveTo>
                        <a:pt x="981" y="262"/>
                      </a:moveTo>
                      <a:lnTo>
                        <a:pt x="981" y="262"/>
                      </a:lnTo>
                      <a:cubicBezTo>
                        <a:pt x="277" y="499"/>
                        <a:pt x="0" y="227"/>
                        <a:pt x="0" y="227"/>
                      </a:cubicBezTo>
                      <a:cubicBezTo>
                        <a:pt x="719" y="0"/>
                        <a:pt x="981" y="262"/>
                        <a:pt x="981" y="262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34"/>
                <p:cNvSpPr/>
                <p:nvPr/>
              </p:nvSpPr>
              <p:spPr>
                <a:xfrm>
                  <a:off x="11643462" y="3819884"/>
                  <a:ext cx="365670" cy="16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704" extrusionOk="0">
                      <a:moveTo>
                        <a:pt x="0" y="257"/>
                      </a:moveTo>
                      <a:lnTo>
                        <a:pt x="0" y="257"/>
                      </a:lnTo>
                      <a:cubicBezTo>
                        <a:pt x="575" y="703"/>
                        <a:pt x="1570" y="257"/>
                        <a:pt x="1570" y="257"/>
                      </a:cubicBezTo>
                      <a:cubicBezTo>
                        <a:pt x="878" y="0"/>
                        <a:pt x="0" y="257"/>
                        <a:pt x="0" y="257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34"/>
                <p:cNvSpPr/>
                <p:nvPr/>
              </p:nvSpPr>
              <p:spPr>
                <a:xfrm>
                  <a:off x="11238764" y="1416349"/>
                  <a:ext cx="929577" cy="251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10777" extrusionOk="0">
                      <a:moveTo>
                        <a:pt x="3216" y="0"/>
                      </a:moveTo>
                      <a:lnTo>
                        <a:pt x="3216" y="0"/>
                      </a:lnTo>
                      <a:cubicBezTo>
                        <a:pt x="3216" y="0"/>
                        <a:pt x="3991" y="790"/>
                        <a:pt x="3914" y="2088"/>
                      </a:cubicBezTo>
                      <a:cubicBezTo>
                        <a:pt x="3838" y="3387"/>
                        <a:pt x="2960" y="10776"/>
                        <a:pt x="2960" y="10776"/>
                      </a:cubicBezTo>
                      <a:cubicBezTo>
                        <a:pt x="2468" y="10776"/>
                        <a:pt x="2468" y="10776"/>
                        <a:pt x="2468" y="10776"/>
                      </a:cubicBezTo>
                      <a:cubicBezTo>
                        <a:pt x="2708" y="2201"/>
                        <a:pt x="2708" y="2201"/>
                        <a:pt x="2708" y="2201"/>
                      </a:cubicBezTo>
                      <a:cubicBezTo>
                        <a:pt x="2391" y="2201"/>
                        <a:pt x="2391" y="2201"/>
                        <a:pt x="2391" y="2201"/>
                      </a:cubicBezTo>
                      <a:cubicBezTo>
                        <a:pt x="493" y="10776"/>
                        <a:pt x="493" y="10776"/>
                        <a:pt x="493" y="10776"/>
                      </a:cubicBezTo>
                      <a:cubicBezTo>
                        <a:pt x="0" y="10776"/>
                        <a:pt x="0" y="10776"/>
                        <a:pt x="0" y="10776"/>
                      </a:cubicBezTo>
                      <a:cubicBezTo>
                        <a:pt x="1134" y="1965"/>
                        <a:pt x="1134" y="1965"/>
                        <a:pt x="1134" y="1965"/>
                      </a:cubicBezTo>
                      <a:cubicBezTo>
                        <a:pt x="1252" y="723"/>
                        <a:pt x="2022" y="0"/>
                        <a:pt x="2022" y="0"/>
                      </a:cubicBezTo>
                      <a:lnTo>
                        <a:pt x="3216" y="0"/>
                      </a:ln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34"/>
                <p:cNvSpPr/>
                <p:nvPr/>
              </p:nvSpPr>
              <p:spPr>
                <a:xfrm>
                  <a:off x="11791373" y="3924090"/>
                  <a:ext cx="297873" cy="173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745" extrusionOk="0">
                      <a:moveTo>
                        <a:pt x="97" y="0"/>
                      </a:moveTo>
                      <a:lnTo>
                        <a:pt x="97" y="0"/>
                      </a:ln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569" y="405"/>
                        <a:pt x="1251" y="451"/>
                        <a:pt x="1276" y="744"/>
                      </a:cubicBezTo>
                      <a:cubicBezTo>
                        <a:pt x="625" y="744"/>
                        <a:pt x="625" y="744"/>
                        <a:pt x="625" y="744"/>
                      </a:cubicBezTo>
                      <a:cubicBezTo>
                        <a:pt x="425" y="431"/>
                        <a:pt x="425" y="431"/>
                        <a:pt x="425" y="431"/>
                      </a:cubicBezTo>
                      <a:cubicBezTo>
                        <a:pt x="164" y="297"/>
                        <a:pt x="164" y="297"/>
                        <a:pt x="164" y="297"/>
                      </a:cubicBezTo>
                      <a:cubicBezTo>
                        <a:pt x="215" y="744"/>
                        <a:pt x="215" y="744"/>
                        <a:pt x="215" y="744"/>
                      </a:cubicBezTo>
                      <a:cubicBezTo>
                        <a:pt x="138" y="744"/>
                        <a:pt x="138" y="744"/>
                        <a:pt x="138" y="744"/>
                      </a:cubicBezTo>
                      <a:cubicBezTo>
                        <a:pt x="138" y="744"/>
                        <a:pt x="0" y="282"/>
                        <a:pt x="97" y="0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34"/>
                <p:cNvSpPr/>
                <p:nvPr/>
              </p:nvSpPr>
              <p:spPr>
                <a:xfrm>
                  <a:off x="11066202" y="3924090"/>
                  <a:ext cx="310199" cy="173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745" extrusionOk="0">
                      <a:moveTo>
                        <a:pt x="739" y="0"/>
                      </a:moveTo>
                      <a:lnTo>
                        <a:pt x="739" y="0"/>
                      </a:lnTo>
                      <a:cubicBezTo>
                        <a:pt x="1232" y="0"/>
                        <a:pt x="1232" y="0"/>
                        <a:pt x="1232" y="0"/>
                      </a:cubicBezTo>
                      <a:cubicBezTo>
                        <a:pt x="1329" y="282"/>
                        <a:pt x="1134" y="744"/>
                        <a:pt x="1134" y="744"/>
                      </a:cubicBezTo>
                      <a:cubicBezTo>
                        <a:pt x="1057" y="744"/>
                        <a:pt x="1057" y="744"/>
                        <a:pt x="1057" y="744"/>
                      </a:cubicBezTo>
                      <a:cubicBezTo>
                        <a:pt x="1108" y="297"/>
                        <a:pt x="1108" y="297"/>
                        <a:pt x="1108" y="297"/>
                      </a:cubicBezTo>
                      <a:cubicBezTo>
                        <a:pt x="847" y="431"/>
                        <a:pt x="847" y="431"/>
                        <a:pt x="847" y="431"/>
                      </a:cubicBezTo>
                      <a:cubicBezTo>
                        <a:pt x="646" y="744"/>
                        <a:pt x="646" y="744"/>
                        <a:pt x="646" y="744"/>
                      </a:cubicBezTo>
                      <a:cubicBezTo>
                        <a:pt x="0" y="744"/>
                        <a:pt x="0" y="744"/>
                        <a:pt x="0" y="744"/>
                      </a:cubicBezTo>
                      <a:cubicBezTo>
                        <a:pt x="21" y="451"/>
                        <a:pt x="713" y="405"/>
                        <a:pt x="739" y="0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34"/>
                <p:cNvSpPr/>
                <p:nvPr/>
              </p:nvSpPr>
              <p:spPr>
                <a:xfrm>
                  <a:off x="11130913" y="1416349"/>
                  <a:ext cx="1107275" cy="260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2" h="11182" extrusionOk="0">
                      <a:moveTo>
                        <a:pt x="0" y="10457"/>
                      </a:moveTo>
                      <a:lnTo>
                        <a:pt x="0" y="10457"/>
                      </a:lnTo>
                      <a:cubicBezTo>
                        <a:pt x="719" y="11043"/>
                        <a:pt x="1222" y="10334"/>
                        <a:pt x="1812" y="10611"/>
                      </a:cubicBezTo>
                      <a:cubicBezTo>
                        <a:pt x="1812" y="10611"/>
                        <a:pt x="2345" y="4951"/>
                        <a:pt x="2930" y="2484"/>
                      </a:cubicBezTo>
                      <a:cubicBezTo>
                        <a:pt x="2930" y="2484"/>
                        <a:pt x="2894" y="5993"/>
                        <a:pt x="2201" y="10576"/>
                      </a:cubicBezTo>
                      <a:cubicBezTo>
                        <a:pt x="2894" y="10406"/>
                        <a:pt x="3658" y="11181"/>
                        <a:pt x="4284" y="10776"/>
                      </a:cubicBezTo>
                      <a:cubicBezTo>
                        <a:pt x="4202" y="9703"/>
                        <a:pt x="4176" y="8615"/>
                        <a:pt x="4181" y="7584"/>
                      </a:cubicBezTo>
                      <a:cubicBezTo>
                        <a:pt x="4181" y="7548"/>
                        <a:pt x="4181" y="7512"/>
                        <a:pt x="4186" y="7476"/>
                      </a:cubicBezTo>
                      <a:cubicBezTo>
                        <a:pt x="4197" y="6229"/>
                        <a:pt x="4258" y="5064"/>
                        <a:pt x="4336" y="4104"/>
                      </a:cubicBezTo>
                      <a:cubicBezTo>
                        <a:pt x="4336" y="4078"/>
                        <a:pt x="4336" y="4053"/>
                        <a:pt x="4341" y="4027"/>
                      </a:cubicBezTo>
                      <a:cubicBezTo>
                        <a:pt x="4417" y="3048"/>
                        <a:pt x="4510" y="2288"/>
                        <a:pt x="4572" y="1888"/>
                      </a:cubicBezTo>
                      <a:cubicBezTo>
                        <a:pt x="4751" y="754"/>
                        <a:pt x="3678" y="0"/>
                        <a:pt x="3678" y="0"/>
                      </a:cubicBezTo>
                      <a:cubicBezTo>
                        <a:pt x="2484" y="0"/>
                        <a:pt x="2484" y="0"/>
                        <a:pt x="2484" y="0"/>
                      </a:cubicBezTo>
                      <a:cubicBezTo>
                        <a:pt x="2243" y="112"/>
                        <a:pt x="1658" y="708"/>
                        <a:pt x="1560" y="1462"/>
                      </a:cubicBezTo>
                      <a:cubicBezTo>
                        <a:pt x="1514" y="1801"/>
                        <a:pt x="1422" y="2550"/>
                        <a:pt x="1231" y="3781"/>
                      </a:cubicBezTo>
                      <a:lnTo>
                        <a:pt x="1231" y="3781"/>
                      </a:lnTo>
                      <a:cubicBezTo>
                        <a:pt x="1226" y="3801"/>
                        <a:pt x="1222" y="3822"/>
                        <a:pt x="1222" y="3842"/>
                      </a:cubicBezTo>
                      <a:cubicBezTo>
                        <a:pt x="1062" y="4858"/>
                        <a:pt x="836" y="6187"/>
                        <a:pt x="513" y="7866"/>
                      </a:cubicBezTo>
                      <a:lnTo>
                        <a:pt x="513" y="7866"/>
                      </a:lnTo>
                      <a:cubicBezTo>
                        <a:pt x="508" y="7902"/>
                        <a:pt x="503" y="7932"/>
                        <a:pt x="498" y="7963"/>
                      </a:cubicBezTo>
                      <a:lnTo>
                        <a:pt x="498" y="7963"/>
                      </a:lnTo>
                      <a:cubicBezTo>
                        <a:pt x="354" y="8723"/>
                        <a:pt x="185" y="9554"/>
                        <a:pt x="0" y="10457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34"/>
                <p:cNvSpPr/>
                <p:nvPr/>
              </p:nvSpPr>
              <p:spPr>
                <a:xfrm>
                  <a:off x="12038917" y="2354138"/>
                  <a:ext cx="102715" cy="828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558" extrusionOk="0">
                      <a:moveTo>
                        <a:pt x="31" y="2212"/>
                      </a:moveTo>
                      <a:lnTo>
                        <a:pt x="31" y="2212"/>
                      </a:lnTo>
                      <a:cubicBezTo>
                        <a:pt x="67" y="2663"/>
                        <a:pt x="159" y="3115"/>
                        <a:pt x="282" y="3551"/>
                      </a:cubicBezTo>
                      <a:lnTo>
                        <a:pt x="282" y="3557"/>
                      </a:lnTo>
                      <a:cubicBezTo>
                        <a:pt x="282" y="3521"/>
                        <a:pt x="282" y="3485"/>
                        <a:pt x="287" y="3449"/>
                      </a:cubicBezTo>
                      <a:cubicBezTo>
                        <a:pt x="282" y="3433"/>
                        <a:pt x="277" y="3423"/>
                        <a:pt x="272" y="3408"/>
                      </a:cubicBezTo>
                      <a:cubicBezTo>
                        <a:pt x="154" y="2966"/>
                        <a:pt x="72" y="2520"/>
                        <a:pt x="51" y="2063"/>
                      </a:cubicBezTo>
                      <a:cubicBezTo>
                        <a:pt x="31" y="1683"/>
                        <a:pt x="57" y="1293"/>
                        <a:pt x="139" y="919"/>
                      </a:cubicBezTo>
                      <a:cubicBezTo>
                        <a:pt x="206" y="626"/>
                        <a:pt x="303" y="344"/>
                        <a:pt x="437" y="77"/>
                      </a:cubicBezTo>
                      <a:cubicBezTo>
                        <a:pt x="437" y="51"/>
                        <a:pt x="437" y="26"/>
                        <a:pt x="442" y="0"/>
                      </a:cubicBezTo>
                      <a:cubicBezTo>
                        <a:pt x="272" y="323"/>
                        <a:pt x="154" y="673"/>
                        <a:pt x="87" y="1026"/>
                      </a:cubicBezTo>
                      <a:cubicBezTo>
                        <a:pt x="15" y="1416"/>
                        <a:pt x="0" y="1817"/>
                        <a:pt x="31" y="221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34"/>
                <p:cNvSpPr/>
                <p:nvPr/>
              </p:nvSpPr>
              <p:spPr>
                <a:xfrm>
                  <a:off x="11246981" y="2296618"/>
                  <a:ext cx="217759" cy="9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4183" extrusionOk="0">
                      <a:moveTo>
                        <a:pt x="0" y="4182"/>
                      </a:moveTo>
                      <a:lnTo>
                        <a:pt x="0" y="4182"/>
                      </a:lnTo>
                      <a:cubicBezTo>
                        <a:pt x="108" y="3982"/>
                        <a:pt x="215" y="3782"/>
                        <a:pt x="313" y="3576"/>
                      </a:cubicBezTo>
                      <a:cubicBezTo>
                        <a:pt x="508" y="3166"/>
                        <a:pt x="672" y="2740"/>
                        <a:pt x="785" y="2299"/>
                      </a:cubicBezTo>
                      <a:cubicBezTo>
                        <a:pt x="882" y="1914"/>
                        <a:pt x="934" y="1519"/>
                        <a:pt x="924" y="1123"/>
                      </a:cubicBezTo>
                      <a:cubicBezTo>
                        <a:pt x="918" y="754"/>
                        <a:pt x="857" y="380"/>
                        <a:pt x="744" y="30"/>
                      </a:cubicBezTo>
                      <a:cubicBezTo>
                        <a:pt x="739" y="20"/>
                        <a:pt x="733" y="10"/>
                        <a:pt x="733" y="0"/>
                      </a:cubicBezTo>
                      <a:cubicBezTo>
                        <a:pt x="728" y="20"/>
                        <a:pt x="724" y="41"/>
                        <a:pt x="724" y="61"/>
                      </a:cubicBezTo>
                      <a:cubicBezTo>
                        <a:pt x="821" y="369"/>
                        <a:pt x="877" y="687"/>
                        <a:pt x="893" y="1006"/>
                      </a:cubicBezTo>
                      <a:cubicBezTo>
                        <a:pt x="908" y="1391"/>
                        <a:pt x="872" y="1775"/>
                        <a:pt x="790" y="2150"/>
                      </a:cubicBezTo>
                      <a:cubicBezTo>
                        <a:pt x="693" y="2597"/>
                        <a:pt x="533" y="3022"/>
                        <a:pt x="344" y="3438"/>
                      </a:cubicBezTo>
                      <a:cubicBezTo>
                        <a:pt x="241" y="3659"/>
                        <a:pt x="133" y="3875"/>
                        <a:pt x="15" y="4085"/>
                      </a:cubicBezTo>
                      <a:lnTo>
                        <a:pt x="15" y="4085"/>
                      </a:lnTo>
                      <a:cubicBezTo>
                        <a:pt x="10" y="4121"/>
                        <a:pt x="5" y="4151"/>
                        <a:pt x="0" y="418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34"/>
                <p:cNvSpPr/>
                <p:nvPr/>
              </p:nvSpPr>
              <p:spPr>
                <a:xfrm>
                  <a:off x="11619838" y="390225"/>
                  <a:ext cx="405724" cy="58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2500" extrusionOk="0">
                      <a:moveTo>
                        <a:pt x="1477" y="668"/>
                      </a:moveTo>
                      <a:lnTo>
                        <a:pt x="1477" y="668"/>
                      </a:lnTo>
                      <a:cubicBezTo>
                        <a:pt x="1579" y="1124"/>
                        <a:pt x="1739" y="2499"/>
                        <a:pt x="1739" y="2499"/>
                      </a:cubicBezTo>
                      <a:cubicBezTo>
                        <a:pt x="0" y="2499"/>
                        <a:pt x="0" y="2499"/>
                        <a:pt x="0" y="2499"/>
                      </a:cubicBezTo>
                      <a:cubicBezTo>
                        <a:pt x="0" y="2499"/>
                        <a:pt x="267" y="1011"/>
                        <a:pt x="329" y="668"/>
                      </a:cubicBezTo>
                      <a:cubicBezTo>
                        <a:pt x="452" y="10"/>
                        <a:pt x="1333" y="0"/>
                        <a:pt x="1477" y="668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34"/>
                <p:cNvSpPr/>
                <p:nvPr/>
              </p:nvSpPr>
              <p:spPr>
                <a:xfrm>
                  <a:off x="11510960" y="808276"/>
                  <a:ext cx="569041" cy="6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" h="2613" extrusionOk="0">
                      <a:moveTo>
                        <a:pt x="2441" y="339"/>
                      </a:moveTo>
                      <a:lnTo>
                        <a:pt x="0" y="0"/>
                      </a:lnTo>
                      <a:lnTo>
                        <a:pt x="857" y="2612"/>
                      </a:lnTo>
                      <a:lnTo>
                        <a:pt x="2041" y="2608"/>
                      </a:lnTo>
                      <a:lnTo>
                        <a:pt x="2441" y="339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34"/>
                <p:cNvSpPr/>
                <p:nvPr/>
              </p:nvSpPr>
              <p:spPr>
                <a:xfrm>
                  <a:off x="11596213" y="1047602"/>
                  <a:ext cx="452976" cy="316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" h="1356" extrusionOk="0">
                      <a:moveTo>
                        <a:pt x="1943" y="77"/>
                      </a:moveTo>
                      <a:lnTo>
                        <a:pt x="1943" y="77"/>
                      </a:lnTo>
                      <a:cubicBezTo>
                        <a:pt x="1348" y="323"/>
                        <a:pt x="990" y="0"/>
                        <a:pt x="990" y="0"/>
                      </a:cubicBezTo>
                      <a:cubicBezTo>
                        <a:pt x="990" y="0"/>
                        <a:pt x="646" y="343"/>
                        <a:pt x="0" y="82"/>
                      </a:cubicBezTo>
                      <a:cubicBezTo>
                        <a:pt x="425" y="1355"/>
                        <a:pt x="425" y="1355"/>
                        <a:pt x="425" y="1355"/>
                      </a:cubicBezTo>
                      <a:cubicBezTo>
                        <a:pt x="1723" y="1355"/>
                        <a:pt x="1723" y="1355"/>
                        <a:pt x="1723" y="1355"/>
                      </a:cubicBezTo>
                      <a:lnTo>
                        <a:pt x="1943" y="77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36" name="Google Shape;736;p34"/>
                <p:cNvCxnSpPr/>
                <p:nvPr/>
              </p:nvCxnSpPr>
              <p:spPr>
                <a:xfrm flipH="1">
                  <a:off x="11962985" y="1113339"/>
                  <a:ext cx="36900" cy="225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34"/>
                <p:cNvCxnSpPr/>
                <p:nvPr/>
              </p:nvCxnSpPr>
              <p:spPr>
                <a:xfrm>
                  <a:off x="11878681" y="1112313"/>
                  <a:ext cx="19800" cy="2208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8" name="Google Shape;738;p34"/>
                <p:cNvCxnSpPr/>
                <p:nvPr/>
              </p:nvCxnSpPr>
              <p:spPr>
                <a:xfrm flipH="1">
                  <a:off x="11765618" y="1112313"/>
                  <a:ext cx="23700" cy="2064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9" name="Google Shape;739;p34"/>
                <p:cNvCxnSpPr/>
                <p:nvPr/>
              </p:nvCxnSpPr>
              <p:spPr>
                <a:xfrm rot="10800000">
                  <a:off x="11667272" y="1118370"/>
                  <a:ext cx="52200" cy="2004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40" name="Google Shape;740;p34"/>
                <p:cNvSpPr/>
                <p:nvPr/>
              </p:nvSpPr>
              <p:spPr>
                <a:xfrm>
                  <a:off x="11661951" y="1279738"/>
                  <a:ext cx="355394" cy="13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591" extrusionOk="0">
                      <a:moveTo>
                        <a:pt x="1395" y="586"/>
                      </a:moveTo>
                      <a:lnTo>
                        <a:pt x="1524" y="31"/>
                      </a:lnTo>
                      <a:lnTo>
                        <a:pt x="1313" y="123"/>
                      </a:lnTo>
                      <a:lnTo>
                        <a:pt x="1159" y="0"/>
                      </a:lnTo>
                      <a:lnTo>
                        <a:pt x="980" y="144"/>
                      </a:lnTo>
                      <a:lnTo>
                        <a:pt x="781" y="0"/>
                      </a:lnTo>
                      <a:lnTo>
                        <a:pt x="611" y="134"/>
                      </a:lnTo>
                      <a:lnTo>
                        <a:pt x="411" y="0"/>
                      </a:lnTo>
                      <a:lnTo>
                        <a:pt x="257" y="139"/>
                      </a:lnTo>
                      <a:lnTo>
                        <a:pt x="0" y="31"/>
                      </a:lnTo>
                      <a:lnTo>
                        <a:pt x="211" y="590"/>
                      </a:lnTo>
                      <a:lnTo>
                        <a:pt x="1395" y="586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41" name="Google Shape;741;p34"/>
                <p:cNvCxnSpPr/>
                <p:nvPr/>
              </p:nvCxnSpPr>
              <p:spPr>
                <a:xfrm>
                  <a:off x="11975233" y="1324933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34"/>
                <p:cNvCxnSpPr/>
                <p:nvPr/>
              </p:nvCxnSpPr>
              <p:spPr>
                <a:xfrm>
                  <a:off x="11932093" y="1324933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43" name="Google Shape;743;p34"/>
                <p:cNvCxnSpPr/>
                <p:nvPr/>
              </p:nvCxnSpPr>
              <p:spPr>
                <a:xfrm>
                  <a:off x="11888953" y="1324933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44" name="Google Shape;744;p34"/>
                <p:cNvCxnSpPr/>
                <p:nvPr/>
              </p:nvCxnSpPr>
              <p:spPr>
                <a:xfrm flipH="1">
                  <a:off x="11845766" y="1324933"/>
                  <a:ext cx="21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45" name="Google Shape;745;p34"/>
                <p:cNvCxnSpPr/>
                <p:nvPr/>
              </p:nvCxnSpPr>
              <p:spPr>
                <a:xfrm flipH="1">
                  <a:off x="11802626" y="1324933"/>
                  <a:ext cx="21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46" name="Google Shape;746;p34"/>
                <p:cNvCxnSpPr/>
                <p:nvPr/>
              </p:nvCxnSpPr>
              <p:spPr>
                <a:xfrm>
                  <a:off x="11760558" y="1324933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47" name="Google Shape;747;p34"/>
                <p:cNvCxnSpPr/>
                <p:nvPr/>
              </p:nvCxnSpPr>
              <p:spPr>
                <a:xfrm>
                  <a:off x="11718445" y="1324933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748" name="Google Shape;748;p34"/>
                <p:cNvSpPr/>
                <p:nvPr/>
              </p:nvSpPr>
              <p:spPr>
                <a:xfrm>
                  <a:off x="11582861" y="1042466"/>
                  <a:ext cx="482765" cy="65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3" h="284" extrusionOk="0">
                      <a:moveTo>
                        <a:pt x="61" y="77"/>
                      </a:moveTo>
                      <a:lnTo>
                        <a:pt x="61" y="77"/>
                      </a:lnTo>
                      <a:cubicBezTo>
                        <a:pt x="364" y="226"/>
                        <a:pt x="739" y="200"/>
                        <a:pt x="1016" y="5"/>
                      </a:cubicBezTo>
                      <a:cubicBezTo>
                        <a:pt x="1021" y="0"/>
                        <a:pt x="1036" y="0"/>
                        <a:pt x="1042" y="5"/>
                      </a:cubicBezTo>
                      <a:cubicBezTo>
                        <a:pt x="1328" y="190"/>
                        <a:pt x="1702" y="216"/>
                        <a:pt x="2010" y="62"/>
                      </a:cubicBezTo>
                      <a:cubicBezTo>
                        <a:pt x="2041" y="47"/>
                        <a:pt x="2072" y="98"/>
                        <a:pt x="2036" y="113"/>
                      </a:cubicBezTo>
                      <a:cubicBezTo>
                        <a:pt x="1718" y="272"/>
                        <a:pt x="1328" y="252"/>
                        <a:pt x="1031" y="67"/>
                      </a:cubicBezTo>
                      <a:cubicBezTo>
                        <a:pt x="739" y="262"/>
                        <a:pt x="349" y="283"/>
                        <a:pt x="30" y="128"/>
                      </a:cubicBezTo>
                      <a:cubicBezTo>
                        <a:pt x="0" y="113"/>
                        <a:pt x="25" y="62"/>
                        <a:pt x="61" y="7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49" name="Google Shape;749;p34"/>
                <p:cNvCxnSpPr/>
                <p:nvPr/>
              </p:nvCxnSpPr>
              <p:spPr>
                <a:xfrm flipH="1">
                  <a:off x="11973922" y="876068"/>
                  <a:ext cx="19800" cy="2043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34"/>
                <p:cNvCxnSpPr/>
                <p:nvPr/>
              </p:nvCxnSpPr>
              <p:spPr>
                <a:xfrm rot="10800000">
                  <a:off x="11650714" y="828725"/>
                  <a:ext cx="17400" cy="2538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751" name="Google Shape;751;p34"/>
                <p:cNvSpPr/>
                <p:nvPr/>
              </p:nvSpPr>
              <p:spPr>
                <a:xfrm>
                  <a:off x="12050680" y="887366"/>
                  <a:ext cx="610131" cy="927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" h="3984" extrusionOk="0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17" y="0"/>
                      </a:lnTo>
                      <a:cubicBezTo>
                        <a:pt x="549" y="67"/>
                        <a:pt x="913" y="334"/>
                        <a:pt x="1252" y="636"/>
                      </a:cubicBezTo>
                      <a:cubicBezTo>
                        <a:pt x="1903" y="1222"/>
                        <a:pt x="2617" y="1822"/>
                        <a:pt x="2586" y="2033"/>
                      </a:cubicBezTo>
                      <a:cubicBezTo>
                        <a:pt x="2561" y="2238"/>
                        <a:pt x="944" y="3983"/>
                        <a:pt x="944" y="3983"/>
                      </a:cubicBezTo>
                      <a:cubicBezTo>
                        <a:pt x="697" y="3659"/>
                        <a:pt x="697" y="3659"/>
                        <a:pt x="697" y="3659"/>
                      </a:cubicBezTo>
                      <a:cubicBezTo>
                        <a:pt x="1714" y="1997"/>
                        <a:pt x="1714" y="1997"/>
                        <a:pt x="1714" y="1997"/>
                      </a:cubicBezTo>
                      <a:cubicBezTo>
                        <a:pt x="0" y="678"/>
                        <a:pt x="0" y="678"/>
                        <a:pt x="0" y="678"/>
                      </a:cubicBezTo>
                      <a:lnTo>
                        <a:pt x="117" y="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34"/>
                <p:cNvSpPr/>
                <p:nvPr/>
              </p:nvSpPr>
              <p:spPr>
                <a:xfrm>
                  <a:off x="11296284" y="799031"/>
                  <a:ext cx="274249" cy="134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5775" extrusionOk="0">
                      <a:moveTo>
                        <a:pt x="924" y="41"/>
                      </a:moveTo>
                      <a:lnTo>
                        <a:pt x="924" y="41"/>
                      </a:lnTo>
                      <a:lnTo>
                        <a:pt x="924" y="41"/>
                      </a:lnTo>
                      <a:cubicBezTo>
                        <a:pt x="518" y="0"/>
                        <a:pt x="267" y="303"/>
                        <a:pt x="257" y="714"/>
                      </a:cubicBezTo>
                      <a:cubicBezTo>
                        <a:pt x="0" y="5774"/>
                        <a:pt x="0" y="5774"/>
                        <a:pt x="0" y="5774"/>
                      </a:cubicBezTo>
                      <a:cubicBezTo>
                        <a:pt x="395" y="5774"/>
                        <a:pt x="395" y="5774"/>
                        <a:pt x="395" y="5774"/>
                      </a:cubicBezTo>
                      <a:cubicBezTo>
                        <a:pt x="1175" y="811"/>
                        <a:pt x="1175" y="811"/>
                        <a:pt x="1175" y="811"/>
                      </a:cubicBezTo>
                      <a:lnTo>
                        <a:pt x="924" y="41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34"/>
                <p:cNvSpPr/>
                <p:nvPr/>
              </p:nvSpPr>
              <p:spPr>
                <a:xfrm>
                  <a:off x="11998858" y="1730658"/>
                  <a:ext cx="274249" cy="18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02" extrusionOk="0">
                      <a:moveTo>
                        <a:pt x="928" y="41"/>
                      </a:moveTo>
                      <a:lnTo>
                        <a:pt x="928" y="41"/>
                      </a:lnTo>
                      <a:cubicBezTo>
                        <a:pt x="928" y="41"/>
                        <a:pt x="472" y="0"/>
                        <a:pt x="431" y="26"/>
                      </a:cubicBezTo>
                      <a:cubicBezTo>
                        <a:pt x="390" y="52"/>
                        <a:pt x="0" y="375"/>
                        <a:pt x="25" y="400"/>
                      </a:cubicBezTo>
                      <a:cubicBezTo>
                        <a:pt x="56" y="426"/>
                        <a:pt x="420" y="180"/>
                        <a:pt x="420" y="180"/>
                      </a:cubicBezTo>
                      <a:cubicBezTo>
                        <a:pt x="420" y="180"/>
                        <a:pt x="66" y="601"/>
                        <a:pt x="92" y="626"/>
                      </a:cubicBezTo>
                      <a:cubicBezTo>
                        <a:pt x="118" y="647"/>
                        <a:pt x="477" y="303"/>
                        <a:pt x="477" y="303"/>
                      </a:cubicBezTo>
                      <a:cubicBezTo>
                        <a:pt x="477" y="303"/>
                        <a:pt x="215" y="693"/>
                        <a:pt x="231" y="703"/>
                      </a:cubicBezTo>
                      <a:cubicBezTo>
                        <a:pt x="241" y="719"/>
                        <a:pt x="539" y="426"/>
                        <a:pt x="539" y="426"/>
                      </a:cubicBezTo>
                      <a:cubicBezTo>
                        <a:pt x="539" y="426"/>
                        <a:pt x="344" y="780"/>
                        <a:pt x="364" y="791"/>
                      </a:cubicBezTo>
                      <a:cubicBezTo>
                        <a:pt x="390" y="801"/>
                        <a:pt x="620" y="544"/>
                        <a:pt x="620" y="544"/>
                      </a:cubicBezTo>
                      <a:cubicBezTo>
                        <a:pt x="718" y="632"/>
                        <a:pt x="1067" y="467"/>
                        <a:pt x="1175" y="365"/>
                      </a:cubicBezTo>
                      <a:lnTo>
                        <a:pt x="928" y="41"/>
                      </a:ln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4"/>
                <p:cNvSpPr/>
                <p:nvPr/>
              </p:nvSpPr>
              <p:spPr>
                <a:xfrm>
                  <a:off x="11292176" y="2143573"/>
                  <a:ext cx="123258" cy="29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252" extrusionOk="0">
                      <a:moveTo>
                        <a:pt x="410" y="0"/>
                      </a:moveTo>
                      <a:lnTo>
                        <a:pt x="410" y="0"/>
                      </a:lnTo>
                      <a:cubicBezTo>
                        <a:pt x="513" y="256"/>
                        <a:pt x="529" y="753"/>
                        <a:pt x="529" y="753"/>
                      </a:cubicBezTo>
                      <a:cubicBezTo>
                        <a:pt x="462" y="758"/>
                        <a:pt x="390" y="421"/>
                        <a:pt x="390" y="421"/>
                      </a:cubicBezTo>
                      <a:cubicBezTo>
                        <a:pt x="390" y="421"/>
                        <a:pt x="323" y="1179"/>
                        <a:pt x="272" y="1179"/>
                      </a:cubicBezTo>
                      <a:cubicBezTo>
                        <a:pt x="246" y="1174"/>
                        <a:pt x="251" y="1174"/>
                        <a:pt x="251" y="1174"/>
                      </a:cubicBezTo>
                      <a:cubicBezTo>
                        <a:pt x="251" y="1174"/>
                        <a:pt x="246" y="1251"/>
                        <a:pt x="221" y="1251"/>
                      </a:cubicBezTo>
                      <a:cubicBezTo>
                        <a:pt x="195" y="1251"/>
                        <a:pt x="149" y="1072"/>
                        <a:pt x="149" y="1072"/>
                      </a:cubicBezTo>
                      <a:cubicBezTo>
                        <a:pt x="118" y="1072"/>
                        <a:pt x="66" y="876"/>
                        <a:pt x="66" y="876"/>
                      </a:cubicBezTo>
                      <a:cubicBezTo>
                        <a:pt x="0" y="871"/>
                        <a:pt x="15" y="0"/>
                        <a:pt x="15" y="0"/>
                      </a:cubicBezTo>
                      <a:lnTo>
                        <a:pt x="410" y="0"/>
                      </a:ln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4"/>
                <p:cNvSpPr/>
                <p:nvPr/>
              </p:nvSpPr>
              <p:spPr>
                <a:xfrm>
                  <a:off x="11763640" y="665501"/>
                  <a:ext cx="126340" cy="25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99" extrusionOk="0">
                      <a:moveTo>
                        <a:pt x="272" y="1098"/>
                      </a:moveTo>
                      <a:lnTo>
                        <a:pt x="272" y="1098"/>
                      </a:lnTo>
                      <a:lnTo>
                        <a:pt x="272" y="1098"/>
                      </a:lnTo>
                      <a:cubicBezTo>
                        <a:pt x="421" y="1098"/>
                        <a:pt x="543" y="975"/>
                        <a:pt x="543" y="826"/>
                      </a:cubicBezTo>
                      <a:cubicBezTo>
                        <a:pt x="543" y="0"/>
                        <a:pt x="543" y="0"/>
                        <a:pt x="5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6"/>
                        <a:pt x="0" y="826"/>
                        <a:pt x="0" y="826"/>
                      </a:cubicBezTo>
                      <a:cubicBezTo>
                        <a:pt x="0" y="975"/>
                        <a:pt x="118" y="1098"/>
                        <a:pt x="272" y="1098"/>
                      </a:cubicBez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4"/>
                <p:cNvSpPr/>
                <p:nvPr/>
              </p:nvSpPr>
              <p:spPr>
                <a:xfrm>
                  <a:off x="11763640" y="647013"/>
                  <a:ext cx="126340" cy="20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884" extrusionOk="0">
                      <a:moveTo>
                        <a:pt x="543" y="477"/>
                      </a:moveTo>
                      <a:lnTo>
                        <a:pt x="543" y="477"/>
                      </a:lnTo>
                      <a:cubicBezTo>
                        <a:pt x="538" y="482"/>
                        <a:pt x="532" y="487"/>
                        <a:pt x="527" y="492"/>
                      </a:cubicBezTo>
                      <a:cubicBezTo>
                        <a:pt x="481" y="559"/>
                        <a:pt x="424" y="620"/>
                        <a:pt x="364" y="677"/>
                      </a:cubicBezTo>
                      <a:cubicBezTo>
                        <a:pt x="261" y="769"/>
                        <a:pt x="133" y="847"/>
                        <a:pt x="0" y="88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43" y="0"/>
                        <a:pt x="543" y="0"/>
                        <a:pt x="543" y="0"/>
                      </a:cubicBezTo>
                      <a:lnTo>
                        <a:pt x="543" y="477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4"/>
                <p:cNvSpPr/>
                <p:nvPr/>
              </p:nvSpPr>
              <p:spPr>
                <a:xfrm>
                  <a:off x="11711255" y="468288"/>
                  <a:ext cx="232136" cy="327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407" extrusionOk="0">
                      <a:moveTo>
                        <a:pt x="498" y="0"/>
                      </a:moveTo>
                      <a:lnTo>
                        <a:pt x="498" y="0"/>
                      </a:lnTo>
                      <a:cubicBezTo>
                        <a:pt x="800" y="0"/>
                        <a:pt x="994" y="179"/>
                        <a:pt x="994" y="544"/>
                      </a:cubicBezTo>
                      <a:cubicBezTo>
                        <a:pt x="994" y="908"/>
                        <a:pt x="794" y="1221"/>
                        <a:pt x="498" y="1406"/>
                      </a:cubicBezTo>
                      <a:cubicBezTo>
                        <a:pt x="200" y="1221"/>
                        <a:pt x="0" y="908"/>
                        <a:pt x="0" y="544"/>
                      </a:cubicBezTo>
                      <a:cubicBezTo>
                        <a:pt x="0" y="179"/>
                        <a:pt x="190" y="0"/>
                        <a:pt x="498" y="0"/>
                      </a:cubicBez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4"/>
                <p:cNvSpPr/>
                <p:nvPr/>
              </p:nvSpPr>
              <p:spPr>
                <a:xfrm>
                  <a:off x="11699956" y="622361"/>
                  <a:ext cx="21570" cy="2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98" extrusionOk="0">
                      <a:moveTo>
                        <a:pt x="0" y="51"/>
                      </a:moveTo>
                      <a:lnTo>
                        <a:pt x="0" y="51"/>
                      </a:lnTo>
                      <a:cubicBezTo>
                        <a:pt x="0" y="77"/>
                        <a:pt x="20" y="97"/>
                        <a:pt x="46" y="97"/>
                      </a:cubicBezTo>
                      <a:cubicBezTo>
                        <a:pt x="72" y="97"/>
                        <a:pt x="92" y="77"/>
                        <a:pt x="92" y="51"/>
                      </a:cubicBezTo>
                      <a:cubicBezTo>
                        <a:pt x="92" y="25"/>
                        <a:pt x="72" y="0"/>
                        <a:pt x="46" y="0"/>
                      </a:cubicBezTo>
                      <a:cubicBezTo>
                        <a:pt x="20" y="0"/>
                        <a:pt x="0" y="25"/>
                        <a:pt x="0" y="5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4"/>
                <p:cNvSpPr/>
                <p:nvPr/>
              </p:nvSpPr>
              <p:spPr>
                <a:xfrm>
                  <a:off x="11684549" y="712750"/>
                  <a:ext cx="52384" cy="5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" h="227" extrusionOk="0">
                      <a:moveTo>
                        <a:pt x="0" y="113"/>
                      </a:moveTo>
                      <a:lnTo>
                        <a:pt x="0" y="113"/>
                      </a:lnTo>
                      <a:cubicBezTo>
                        <a:pt x="0" y="174"/>
                        <a:pt x="52" y="226"/>
                        <a:pt x="113" y="226"/>
                      </a:cubicBezTo>
                      <a:cubicBezTo>
                        <a:pt x="175" y="226"/>
                        <a:pt x="226" y="174"/>
                        <a:pt x="226" y="113"/>
                      </a:cubicBezTo>
                      <a:cubicBezTo>
                        <a:pt x="226" y="51"/>
                        <a:pt x="175" y="0"/>
                        <a:pt x="113" y="0"/>
                      </a:cubicBezTo>
                      <a:cubicBezTo>
                        <a:pt x="52" y="0"/>
                        <a:pt x="0" y="51"/>
                        <a:pt x="0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34"/>
                <p:cNvSpPr/>
                <p:nvPr/>
              </p:nvSpPr>
              <p:spPr>
                <a:xfrm>
                  <a:off x="11915659" y="712750"/>
                  <a:ext cx="53412" cy="5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227" extrusionOk="0">
                      <a:moveTo>
                        <a:pt x="0" y="113"/>
                      </a:moveTo>
                      <a:lnTo>
                        <a:pt x="0" y="113"/>
                      </a:lnTo>
                      <a:cubicBezTo>
                        <a:pt x="0" y="174"/>
                        <a:pt x="52" y="226"/>
                        <a:pt x="113" y="226"/>
                      </a:cubicBezTo>
                      <a:cubicBezTo>
                        <a:pt x="175" y="226"/>
                        <a:pt x="227" y="174"/>
                        <a:pt x="227" y="113"/>
                      </a:cubicBezTo>
                      <a:cubicBezTo>
                        <a:pt x="227" y="51"/>
                        <a:pt x="175" y="0"/>
                        <a:pt x="113" y="0"/>
                      </a:cubicBezTo>
                      <a:cubicBezTo>
                        <a:pt x="52" y="0"/>
                        <a:pt x="0" y="51"/>
                        <a:pt x="0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34"/>
                <p:cNvSpPr/>
                <p:nvPr/>
              </p:nvSpPr>
              <p:spPr>
                <a:xfrm>
                  <a:off x="11930039" y="622361"/>
                  <a:ext cx="22597" cy="2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8" extrusionOk="0">
                      <a:moveTo>
                        <a:pt x="0" y="51"/>
                      </a:moveTo>
                      <a:lnTo>
                        <a:pt x="0" y="51"/>
                      </a:lnTo>
                      <a:cubicBezTo>
                        <a:pt x="0" y="77"/>
                        <a:pt x="26" y="97"/>
                        <a:pt x="51" y="97"/>
                      </a:cubicBezTo>
                      <a:cubicBezTo>
                        <a:pt x="77" y="97"/>
                        <a:pt x="98" y="77"/>
                        <a:pt x="98" y="51"/>
                      </a:cubicBezTo>
                      <a:cubicBezTo>
                        <a:pt x="98" y="25"/>
                        <a:pt x="77" y="0"/>
                        <a:pt x="51" y="0"/>
                      </a:cubicBezTo>
                      <a:cubicBezTo>
                        <a:pt x="26" y="0"/>
                        <a:pt x="0" y="25"/>
                        <a:pt x="0" y="5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62" name="Google Shape;762;p34"/>
                <p:cNvCxnSpPr/>
                <p:nvPr/>
              </p:nvCxnSpPr>
              <p:spPr>
                <a:xfrm rot="10800000" flipH="1">
                  <a:off x="11711255" y="638594"/>
                  <a:ext cx="900" cy="83400"/>
                </a:xfrm>
                <a:prstGeom prst="straightConnector1">
                  <a:avLst/>
                </a:prstGeom>
                <a:noFill/>
                <a:ln w="14750" cap="flat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63" name="Google Shape;763;p34"/>
                <p:cNvCxnSpPr/>
                <p:nvPr/>
              </p:nvCxnSpPr>
              <p:spPr>
                <a:xfrm rot="10800000" flipH="1">
                  <a:off x="11942365" y="638594"/>
                  <a:ext cx="900" cy="83400"/>
                </a:xfrm>
                <a:prstGeom prst="straightConnector1">
                  <a:avLst/>
                </a:prstGeom>
                <a:noFill/>
                <a:ln w="14750" cap="flat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34"/>
                <p:cNvCxnSpPr/>
                <p:nvPr/>
              </p:nvCxnSpPr>
              <p:spPr>
                <a:xfrm>
                  <a:off x="11825269" y="594628"/>
                  <a:ext cx="8100" cy="57300"/>
                </a:xfrm>
                <a:prstGeom prst="straightConnector1">
                  <a:avLst/>
                </a:prstGeom>
                <a:noFill/>
                <a:ln w="205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65" name="Google Shape;765;p34"/>
                <p:cNvSpPr/>
                <p:nvPr/>
              </p:nvSpPr>
              <p:spPr>
                <a:xfrm>
                  <a:off x="11797536" y="660366"/>
                  <a:ext cx="59575" cy="1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83" extrusionOk="0">
                      <a:moveTo>
                        <a:pt x="128" y="46"/>
                      </a:moveTo>
                      <a:lnTo>
                        <a:pt x="128" y="46"/>
                      </a:lnTo>
                      <a:cubicBezTo>
                        <a:pt x="179" y="5"/>
                        <a:pt x="256" y="82"/>
                        <a:pt x="256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2"/>
                        <a:pt x="71" y="0"/>
                        <a:pt x="128" y="46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4"/>
                <p:cNvSpPr/>
                <p:nvPr/>
              </p:nvSpPr>
              <p:spPr>
                <a:xfrm>
                  <a:off x="11803698" y="679881"/>
                  <a:ext cx="45195" cy="25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09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93" y="108"/>
                        <a:pt x="0" y="0"/>
                        <a:pt x="0" y="0"/>
                      </a:cubicBezTo>
                      <a:lnTo>
                        <a:pt x="195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4"/>
                <p:cNvSpPr/>
                <p:nvPr/>
              </p:nvSpPr>
              <p:spPr>
                <a:xfrm>
                  <a:off x="11731798" y="559705"/>
                  <a:ext cx="80118" cy="80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45" extrusionOk="0">
                      <a:moveTo>
                        <a:pt x="0" y="175"/>
                      </a:moveTo>
                      <a:lnTo>
                        <a:pt x="0" y="175"/>
                      </a:lnTo>
                      <a:cubicBezTo>
                        <a:pt x="0" y="267"/>
                        <a:pt x="77" y="344"/>
                        <a:pt x="170" y="344"/>
                      </a:cubicBezTo>
                      <a:cubicBezTo>
                        <a:pt x="267" y="344"/>
                        <a:pt x="344" y="267"/>
                        <a:pt x="344" y="175"/>
                      </a:cubicBezTo>
                      <a:cubicBezTo>
                        <a:pt x="344" y="77"/>
                        <a:pt x="267" y="0"/>
                        <a:pt x="170" y="0"/>
                      </a:cubicBezTo>
                      <a:cubicBezTo>
                        <a:pt x="77" y="0"/>
                        <a:pt x="0" y="77"/>
                        <a:pt x="0" y="175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34"/>
                <p:cNvSpPr/>
                <p:nvPr/>
              </p:nvSpPr>
              <p:spPr>
                <a:xfrm>
                  <a:off x="11840676" y="559705"/>
                  <a:ext cx="80118" cy="80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345" extrusionOk="0">
                      <a:moveTo>
                        <a:pt x="0" y="175"/>
                      </a:moveTo>
                      <a:lnTo>
                        <a:pt x="0" y="175"/>
                      </a:lnTo>
                      <a:cubicBezTo>
                        <a:pt x="0" y="267"/>
                        <a:pt x="77" y="344"/>
                        <a:pt x="169" y="344"/>
                      </a:cubicBezTo>
                      <a:cubicBezTo>
                        <a:pt x="266" y="344"/>
                        <a:pt x="343" y="267"/>
                        <a:pt x="343" y="175"/>
                      </a:cubicBezTo>
                      <a:cubicBezTo>
                        <a:pt x="343" y="77"/>
                        <a:pt x="266" y="0"/>
                        <a:pt x="169" y="0"/>
                      </a:cubicBezTo>
                      <a:cubicBezTo>
                        <a:pt x="77" y="0"/>
                        <a:pt x="0" y="77"/>
                        <a:pt x="0" y="175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69" name="Google Shape;769;p34"/>
                <p:cNvCxnSpPr/>
                <p:nvPr/>
              </p:nvCxnSpPr>
              <p:spPr>
                <a:xfrm flipH="1">
                  <a:off x="11702134" y="600791"/>
                  <a:ext cx="34800" cy="900"/>
                </a:xfrm>
                <a:prstGeom prst="straightConnector1">
                  <a:avLst/>
                </a:prstGeom>
                <a:noFill/>
                <a:ln w="205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34"/>
                <p:cNvCxnSpPr/>
                <p:nvPr/>
              </p:nvCxnSpPr>
              <p:spPr>
                <a:xfrm flipH="1">
                  <a:off x="11914754" y="600791"/>
                  <a:ext cx="34800" cy="900"/>
                </a:xfrm>
                <a:prstGeom prst="straightConnector1">
                  <a:avLst/>
                </a:prstGeom>
                <a:noFill/>
                <a:ln w="205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1" name="Google Shape;771;p34"/>
                <p:cNvSpPr/>
                <p:nvPr/>
              </p:nvSpPr>
              <p:spPr>
                <a:xfrm>
                  <a:off x="11694820" y="458017"/>
                  <a:ext cx="268088" cy="157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673" extrusionOk="0">
                      <a:moveTo>
                        <a:pt x="575" y="210"/>
                      </a:moveTo>
                      <a:lnTo>
                        <a:pt x="575" y="210"/>
                      </a:lnTo>
                      <a:cubicBezTo>
                        <a:pt x="923" y="92"/>
                        <a:pt x="1092" y="652"/>
                        <a:pt x="1092" y="652"/>
                      </a:cubicBezTo>
                      <a:cubicBezTo>
                        <a:pt x="1092" y="652"/>
                        <a:pt x="1149" y="0"/>
                        <a:pt x="575" y="0"/>
                      </a:cubicBezTo>
                      <a:cubicBezTo>
                        <a:pt x="0" y="0"/>
                        <a:pt x="36" y="672"/>
                        <a:pt x="36" y="672"/>
                      </a:cubicBezTo>
                      <a:cubicBezTo>
                        <a:pt x="36" y="672"/>
                        <a:pt x="221" y="92"/>
                        <a:pt x="575" y="210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2" name="Google Shape;772;p34"/>
                <p:cNvSpPr/>
                <p:nvPr/>
              </p:nvSpPr>
              <p:spPr>
                <a:xfrm>
                  <a:off x="11661951" y="1416349"/>
                  <a:ext cx="369776" cy="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" h="134" extrusionOk="0">
                      <a:moveTo>
                        <a:pt x="185" y="0"/>
                      </a:moveTo>
                      <a:lnTo>
                        <a:pt x="1421" y="0"/>
                      </a:lnTo>
                      <a:lnTo>
                        <a:pt x="1585" y="133"/>
                      </a:lnTo>
                      <a:lnTo>
                        <a:pt x="0" y="133"/>
                      </a:lnTo>
                      <a:lnTo>
                        <a:pt x="185" y="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3" name="Google Shape;773;p34"/>
                <p:cNvSpPr/>
                <p:nvPr/>
              </p:nvSpPr>
              <p:spPr>
                <a:xfrm>
                  <a:off x="11822187" y="1409159"/>
                  <a:ext cx="44167" cy="44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1" extrusionOk="0">
                      <a:moveTo>
                        <a:pt x="0" y="97"/>
                      </a:moveTo>
                      <a:lnTo>
                        <a:pt x="0" y="97"/>
                      </a:lnTo>
                      <a:cubicBezTo>
                        <a:pt x="0" y="148"/>
                        <a:pt x="46" y="190"/>
                        <a:pt x="98" y="190"/>
                      </a:cubicBezTo>
                      <a:cubicBezTo>
                        <a:pt x="149" y="190"/>
                        <a:pt x="189" y="148"/>
                        <a:pt x="189" y="97"/>
                      </a:cubicBezTo>
                      <a:cubicBezTo>
                        <a:pt x="189" y="46"/>
                        <a:pt x="149" y="0"/>
                        <a:pt x="98" y="0"/>
                      </a:cubicBezTo>
                      <a:cubicBezTo>
                        <a:pt x="46" y="0"/>
                        <a:pt x="0" y="46"/>
                        <a:pt x="0" y="97"/>
                      </a:cubicBezTo>
                    </a:path>
                  </a:pathLst>
                </a:custGeom>
                <a:noFill/>
                <a:ln w="14750" cap="rnd" cmpd="sng">
                  <a:solidFill>
                    <a:schemeClr val="accent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74" name="Google Shape;774;p34"/>
                <p:cNvCxnSpPr/>
                <p:nvPr/>
              </p:nvCxnSpPr>
              <p:spPr>
                <a:xfrm flipH="1">
                  <a:off x="11823312" y="1431756"/>
                  <a:ext cx="22500" cy="900"/>
                </a:xfrm>
                <a:prstGeom prst="straightConnector1">
                  <a:avLst/>
                </a:prstGeom>
                <a:noFill/>
                <a:ln w="14750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75" name="Google Shape;775;p34"/>
            <p:cNvGrpSpPr/>
            <p:nvPr/>
          </p:nvGrpSpPr>
          <p:grpSpPr>
            <a:xfrm>
              <a:off x="6124878" y="3954157"/>
              <a:ext cx="1148615" cy="1148625"/>
              <a:chOff x="4696128" y="562345"/>
              <a:chExt cx="1148615" cy="1148625"/>
            </a:xfrm>
          </p:grpSpPr>
          <p:sp>
            <p:nvSpPr>
              <p:cNvPr id="776" name="Google Shape;776;p34"/>
              <p:cNvSpPr/>
              <p:nvPr/>
            </p:nvSpPr>
            <p:spPr>
              <a:xfrm>
                <a:off x="4696128" y="562345"/>
                <a:ext cx="1148615" cy="1148625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388" extrusionOk="0">
                    <a:moveTo>
                      <a:pt x="3157" y="1331"/>
                    </a:moveTo>
                    <a:lnTo>
                      <a:pt x="3157" y="1331"/>
                    </a:lnTo>
                    <a:cubicBezTo>
                      <a:pt x="3153" y="1301"/>
                      <a:pt x="3128" y="1276"/>
                      <a:pt x="3099" y="1272"/>
                    </a:cubicBezTo>
                    <a:cubicBezTo>
                      <a:pt x="2758" y="1217"/>
                      <a:pt x="2758" y="1217"/>
                      <a:pt x="2758" y="1217"/>
                    </a:cubicBezTo>
                    <a:cubicBezTo>
                      <a:pt x="2762" y="1121"/>
                      <a:pt x="2762" y="1028"/>
                      <a:pt x="2758" y="940"/>
                    </a:cubicBezTo>
                    <a:cubicBezTo>
                      <a:pt x="2741" y="462"/>
                      <a:pt x="2616" y="168"/>
                      <a:pt x="2385" y="54"/>
                    </a:cubicBezTo>
                    <a:cubicBezTo>
                      <a:pt x="2347" y="33"/>
                      <a:pt x="2305" y="17"/>
                      <a:pt x="2259" y="8"/>
                    </a:cubicBezTo>
                    <a:cubicBezTo>
                      <a:pt x="2229" y="4"/>
                      <a:pt x="2200" y="0"/>
                      <a:pt x="2175" y="0"/>
                    </a:cubicBezTo>
                    <a:cubicBezTo>
                      <a:pt x="1931" y="0"/>
                      <a:pt x="1688" y="189"/>
                      <a:pt x="1440" y="562"/>
                    </a:cubicBezTo>
                    <a:cubicBezTo>
                      <a:pt x="1343" y="709"/>
                      <a:pt x="1268" y="852"/>
                      <a:pt x="1213" y="961"/>
                    </a:cubicBezTo>
                    <a:cubicBezTo>
                      <a:pt x="764" y="890"/>
                      <a:pt x="764" y="890"/>
                      <a:pt x="764" y="890"/>
                    </a:cubicBezTo>
                    <a:cubicBezTo>
                      <a:pt x="760" y="890"/>
                      <a:pt x="756" y="890"/>
                      <a:pt x="752" y="890"/>
                    </a:cubicBezTo>
                    <a:cubicBezTo>
                      <a:pt x="726" y="890"/>
                      <a:pt x="705" y="903"/>
                      <a:pt x="693" y="924"/>
                    </a:cubicBezTo>
                    <a:cubicBezTo>
                      <a:pt x="693" y="928"/>
                      <a:pt x="495" y="1318"/>
                      <a:pt x="315" y="1733"/>
                    </a:cubicBezTo>
                    <a:cubicBezTo>
                      <a:pt x="210" y="1980"/>
                      <a:pt x="134" y="2186"/>
                      <a:pt x="84" y="2350"/>
                    </a:cubicBezTo>
                    <a:cubicBezTo>
                      <a:pt x="12" y="2577"/>
                      <a:pt x="0" y="2711"/>
                      <a:pt x="42" y="2791"/>
                    </a:cubicBezTo>
                    <a:cubicBezTo>
                      <a:pt x="50" y="2807"/>
                      <a:pt x="67" y="2820"/>
                      <a:pt x="88" y="2824"/>
                    </a:cubicBezTo>
                    <a:cubicBezTo>
                      <a:pt x="2359" y="3248"/>
                      <a:pt x="2359" y="3248"/>
                      <a:pt x="2359" y="3248"/>
                    </a:cubicBezTo>
                    <a:cubicBezTo>
                      <a:pt x="3082" y="3383"/>
                      <a:pt x="3082" y="3383"/>
                      <a:pt x="3082" y="3383"/>
                    </a:cubicBezTo>
                    <a:cubicBezTo>
                      <a:pt x="3086" y="3387"/>
                      <a:pt x="3090" y="3387"/>
                      <a:pt x="3094" y="3387"/>
                    </a:cubicBezTo>
                    <a:cubicBezTo>
                      <a:pt x="3119" y="3387"/>
                      <a:pt x="3144" y="3370"/>
                      <a:pt x="3153" y="3349"/>
                    </a:cubicBezTo>
                    <a:cubicBezTo>
                      <a:pt x="3384" y="2896"/>
                      <a:pt x="3165" y="1394"/>
                      <a:pt x="3157" y="1331"/>
                    </a:cubicBezTo>
                    <a:close/>
                    <a:moveTo>
                      <a:pt x="1789" y="1058"/>
                    </a:moveTo>
                    <a:lnTo>
                      <a:pt x="1789" y="1058"/>
                    </a:lnTo>
                    <a:cubicBezTo>
                      <a:pt x="1860" y="743"/>
                      <a:pt x="1990" y="373"/>
                      <a:pt x="2145" y="281"/>
                    </a:cubicBezTo>
                    <a:cubicBezTo>
                      <a:pt x="2166" y="269"/>
                      <a:pt x="2187" y="264"/>
                      <a:pt x="2208" y="264"/>
                    </a:cubicBezTo>
                    <a:cubicBezTo>
                      <a:pt x="2225" y="264"/>
                      <a:pt x="2242" y="264"/>
                      <a:pt x="2263" y="273"/>
                    </a:cubicBezTo>
                    <a:lnTo>
                      <a:pt x="2267" y="277"/>
                    </a:lnTo>
                    <a:cubicBezTo>
                      <a:pt x="2284" y="285"/>
                      <a:pt x="2296" y="302"/>
                      <a:pt x="2305" y="319"/>
                    </a:cubicBezTo>
                    <a:cubicBezTo>
                      <a:pt x="2389" y="474"/>
                      <a:pt x="2317" y="827"/>
                      <a:pt x="2221" y="1129"/>
                    </a:cubicBezTo>
                    <a:lnTo>
                      <a:pt x="1789" y="1058"/>
                    </a:lnTo>
                    <a:close/>
                    <a:moveTo>
                      <a:pt x="1469" y="1003"/>
                    </a:moveTo>
                    <a:lnTo>
                      <a:pt x="1469" y="1003"/>
                    </a:lnTo>
                    <a:cubicBezTo>
                      <a:pt x="1503" y="940"/>
                      <a:pt x="1549" y="856"/>
                      <a:pt x="1604" y="772"/>
                    </a:cubicBezTo>
                    <a:cubicBezTo>
                      <a:pt x="1579" y="860"/>
                      <a:pt x="1558" y="945"/>
                      <a:pt x="1541" y="1016"/>
                    </a:cubicBezTo>
                    <a:lnTo>
                      <a:pt x="1469" y="1003"/>
                    </a:lnTo>
                    <a:close/>
                    <a:moveTo>
                      <a:pt x="2510" y="1175"/>
                    </a:moveTo>
                    <a:lnTo>
                      <a:pt x="2510" y="1175"/>
                    </a:lnTo>
                    <a:cubicBezTo>
                      <a:pt x="2473" y="1171"/>
                      <a:pt x="2473" y="1171"/>
                      <a:pt x="2473" y="1171"/>
                    </a:cubicBezTo>
                    <a:cubicBezTo>
                      <a:pt x="2485" y="1125"/>
                      <a:pt x="2498" y="1079"/>
                      <a:pt x="2510" y="1033"/>
                    </a:cubicBezTo>
                    <a:cubicBezTo>
                      <a:pt x="2510" y="1083"/>
                      <a:pt x="2510" y="1129"/>
                      <a:pt x="2510" y="11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7" name="Google Shape;777;p34"/>
              <p:cNvGrpSpPr/>
              <p:nvPr/>
            </p:nvGrpSpPr>
            <p:grpSpPr>
              <a:xfrm>
                <a:off x="4707418" y="593360"/>
                <a:ext cx="1094815" cy="1076190"/>
                <a:chOff x="4707418" y="593360"/>
                <a:chExt cx="1094815" cy="1076190"/>
              </a:xfrm>
            </p:grpSpPr>
            <p:sp>
              <p:nvSpPr>
                <p:cNvPr id="778" name="Google Shape;778;p34"/>
                <p:cNvSpPr/>
                <p:nvPr/>
              </p:nvSpPr>
              <p:spPr>
                <a:xfrm>
                  <a:off x="5492705" y="1021828"/>
                  <a:ext cx="309529" cy="647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995" extrusionOk="0">
                      <a:moveTo>
                        <a:pt x="723" y="0"/>
                      </a:moveTo>
                      <a:lnTo>
                        <a:pt x="723" y="0"/>
                      </a:lnTo>
                      <a:cubicBezTo>
                        <a:pt x="723" y="0"/>
                        <a:pt x="951" y="1550"/>
                        <a:pt x="727" y="1994"/>
                      </a:cubicBezTo>
                      <a:cubicBezTo>
                        <a:pt x="0" y="1854"/>
                        <a:pt x="0" y="1854"/>
                        <a:pt x="0" y="1854"/>
                      </a:cubicBezTo>
                      <a:lnTo>
                        <a:pt x="723" y="0"/>
                      </a:ln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34"/>
                <p:cNvSpPr/>
                <p:nvPr/>
              </p:nvSpPr>
              <p:spPr>
                <a:xfrm>
                  <a:off x="5638871" y="1077716"/>
                  <a:ext cx="73083" cy="55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699" extrusionOk="0">
                      <a:moveTo>
                        <a:pt x="16" y="1698"/>
                      </a:moveTo>
                      <a:lnTo>
                        <a:pt x="16" y="1698"/>
                      </a:lnTo>
                      <a:cubicBezTo>
                        <a:pt x="12" y="1698"/>
                        <a:pt x="12" y="1698"/>
                        <a:pt x="12" y="1698"/>
                      </a:cubicBezTo>
                      <a:cubicBezTo>
                        <a:pt x="4" y="1694"/>
                        <a:pt x="0" y="1690"/>
                        <a:pt x="4" y="1681"/>
                      </a:cubicBezTo>
                      <a:cubicBezTo>
                        <a:pt x="198" y="1284"/>
                        <a:pt x="147" y="25"/>
                        <a:pt x="147" y="12"/>
                      </a:cubicBezTo>
                      <a:cubicBezTo>
                        <a:pt x="147" y="8"/>
                        <a:pt x="152" y="0"/>
                        <a:pt x="160" y="0"/>
                      </a:cubicBezTo>
                      <a:cubicBezTo>
                        <a:pt x="168" y="0"/>
                        <a:pt x="173" y="8"/>
                        <a:pt x="173" y="12"/>
                      </a:cubicBezTo>
                      <a:cubicBezTo>
                        <a:pt x="173" y="67"/>
                        <a:pt x="224" y="1293"/>
                        <a:pt x="29" y="1694"/>
                      </a:cubicBezTo>
                      <a:cubicBezTo>
                        <a:pt x="25" y="1698"/>
                        <a:pt x="21" y="1698"/>
                        <a:pt x="16" y="169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34"/>
                <p:cNvSpPr/>
                <p:nvPr/>
              </p:nvSpPr>
              <p:spPr>
                <a:xfrm>
                  <a:off x="5230465" y="606257"/>
                  <a:ext cx="371147" cy="502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546" extrusionOk="0">
                      <a:moveTo>
                        <a:pt x="0" y="1157"/>
                      </a:moveTo>
                      <a:lnTo>
                        <a:pt x="0" y="1157"/>
                      </a:lnTo>
                      <a:cubicBezTo>
                        <a:pt x="114" y="1174"/>
                        <a:pt x="114" y="1174"/>
                        <a:pt x="114" y="1174"/>
                      </a:cubicBezTo>
                      <a:cubicBezTo>
                        <a:pt x="152" y="942"/>
                        <a:pt x="295" y="304"/>
                        <a:pt x="545" y="156"/>
                      </a:cubicBezTo>
                      <a:cubicBezTo>
                        <a:pt x="600" y="126"/>
                        <a:pt x="659" y="122"/>
                        <a:pt x="718" y="143"/>
                      </a:cubicBezTo>
                      <a:cubicBezTo>
                        <a:pt x="1085" y="283"/>
                        <a:pt x="1031" y="1191"/>
                        <a:pt x="976" y="1528"/>
                      </a:cubicBezTo>
                      <a:cubicBezTo>
                        <a:pt x="1094" y="1545"/>
                        <a:pt x="1094" y="1545"/>
                        <a:pt x="1094" y="1545"/>
                      </a:cubicBezTo>
                      <a:cubicBezTo>
                        <a:pt x="1094" y="1532"/>
                        <a:pt x="1140" y="1220"/>
                        <a:pt x="1128" y="878"/>
                      </a:cubicBezTo>
                      <a:cubicBezTo>
                        <a:pt x="1111" y="405"/>
                        <a:pt x="988" y="122"/>
                        <a:pt x="760" y="33"/>
                      </a:cubicBezTo>
                      <a:cubicBezTo>
                        <a:pt x="663" y="0"/>
                        <a:pt x="574" y="8"/>
                        <a:pt x="486" y="58"/>
                      </a:cubicBezTo>
                      <a:cubicBezTo>
                        <a:pt x="139" y="257"/>
                        <a:pt x="4" y="1123"/>
                        <a:pt x="0" y="1157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34"/>
                <p:cNvSpPr/>
                <p:nvPr/>
              </p:nvSpPr>
              <p:spPr>
                <a:xfrm>
                  <a:off x="4707418" y="897157"/>
                  <a:ext cx="1020296" cy="733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2256" extrusionOk="0">
                      <a:moveTo>
                        <a:pt x="786" y="0"/>
                      </a:moveTo>
                      <a:lnTo>
                        <a:pt x="786" y="0"/>
                      </a:lnTo>
                      <a:cubicBezTo>
                        <a:pt x="3139" y="384"/>
                        <a:pt x="3139" y="384"/>
                        <a:pt x="3139" y="384"/>
                      </a:cubicBezTo>
                      <a:cubicBezTo>
                        <a:pt x="3139" y="384"/>
                        <a:pt x="2809" y="1866"/>
                        <a:pt x="2493" y="2255"/>
                      </a:cubicBezTo>
                      <a:cubicBezTo>
                        <a:pt x="131" y="1811"/>
                        <a:pt x="131" y="1811"/>
                        <a:pt x="131" y="1811"/>
                      </a:cubicBezTo>
                      <a:cubicBezTo>
                        <a:pt x="0" y="1553"/>
                        <a:pt x="786" y="0"/>
                        <a:pt x="786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34"/>
                <p:cNvSpPr/>
                <p:nvPr/>
              </p:nvSpPr>
              <p:spPr>
                <a:xfrm>
                  <a:off x="5438250" y="1566371"/>
                  <a:ext cx="6448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61" extrusionOk="0">
                      <a:moveTo>
                        <a:pt x="181" y="60"/>
                      </a:moveTo>
                      <a:lnTo>
                        <a:pt x="181" y="60"/>
                      </a:lnTo>
                      <a:lnTo>
                        <a:pt x="181" y="60"/>
                      </a:ln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4" y="26"/>
                        <a:pt x="0" y="21"/>
                        <a:pt x="4" y="13"/>
                      </a:cubicBezTo>
                      <a:cubicBezTo>
                        <a:pt x="4" y="5"/>
                        <a:pt x="8" y="0"/>
                        <a:pt x="16" y="5"/>
                      </a:cubicBezTo>
                      <a:cubicBezTo>
                        <a:pt x="185" y="34"/>
                        <a:pt x="185" y="34"/>
                        <a:pt x="185" y="34"/>
                      </a:cubicBezTo>
                      <a:cubicBezTo>
                        <a:pt x="194" y="34"/>
                        <a:pt x="198" y="43"/>
                        <a:pt x="194" y="47"/>
                      </a:cubicBezTo>
                      <a:cubicBezTo>
                        <a:pt x="194" y="56"/>
                        <a:pt x="190" y="60"/>
                        <a:pt x="181" y="6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34"/>
                <p:cNvSpPr/>
                <p:nvPr/>
              </p:nvSpPr>
              <p:spPr>
                <a:xfrm>
                  <a:off x="4771904" y="1445998"/>
                  <a:ext cx="630524" cy="12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0" h="377" extrusionOk="0">
                      <a:moveTo>
                        <a:pt x="1926" y="376"/>
                      </a:moveTo>
                      <a:lnTo>
                        <a:pt x="1926" y="376"/>
                      </a:lnTo>
                      <a:lnTo>
                        <a:pt x="1922" y="376"/>
                      </a:ln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4" y="25"/>
                        <a:pt x="0" y="17"/>
                        <a:pt x="0" y="12"/>
                      </a:cubicBezTo>
                      <a:cubicBezTo>
                        <a:pt x="4" y="4"/>
                        <a:pt x="8" y="0"/>
                        <a:pt x="16" y="0"/>
                      </a:cubicBezTo>
                      <a:cubicBezTo>
                        <a:pt x="1926" y="350"/>
                        <a:pt x="1926" y="350"/>
                        <a:pt x="1926" y="350"/>
                      </a:cubicBezTo>
                      <a:cubicBezTo>
                        <a:pt x="1935" y="350"/>
                        <a:pt x="1939" y="359"/>
                        <a:pt x="1939" y="363"/>
                      </a:cubicBezTo>
                      <a:cubicBezTo>
                        <a:pt x="1935" y="371"/>
                        <a:pt x="1930" y="376"/>
                        <a:pt x="1926" y="37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34"/>
                <p:cNvSpPr/>
                <p:nvPr/>
              </p:nvSpPr>
              <p:spPr>
                <a:xfrm>
                  <a:off x="4985421" y="927250"/>
                  <a:ext cx="12897" cy="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26" extrusionOk="0">
                      <a:moveTo>
                        <a:pt x="21" y="25"/>
                      </a:moveTo>
                      <a:lnTo>
                        <a:pt x="21" y="25"/>
                      </a:lnTo>
                      <a:lnTo>
                        <a:pt x="21" y="25"/>
                      </a:ln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5" y="25"/>
                        <a:pt x="0" y="17"/>
                        <a:pt x="5" y="12"/>
                      </a:cubicBezTo>
                      <a:cubicBezTo>
                        <a:pt x="5" y="4"/>
                        <a:pt x="9" y="0"/>
                        <a:pt x="17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0" y="4"/>
                        <a:pt x="38" y="8"/>
                        <a:pt x="34" y="17"/>
                      </a:cubicBezTo>
                      <a:cubicBezTo>
                        <a:pt x="34" y="21"/>
                        <a:pt x="30" y="25"/>
                        <a:pt x="21" y="25"/>
                      </a:cubicBez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34"/>
                <p:cNvSpPr/>
                <p:nvPr/>
              </p:nvSpPr>
              <p:spPr>
                <a:xfrm>
                  <a:off x="5002617" y="930116"/>
                  <a:ext cx="647722" cy="118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365" extrusionOk="0">
                      <a:moveTo>
                        <a:pt x="1982" y="364"/>
                      </a:moveTo>
                      <a:lnTo>
                        <a:pt x="1982" y="364"/>
                      </a:lnTo>
                      <a:cubicBezTo>
                        <a:pt x="1978" y="364"/>
                        <a:pt x="1978" y="364"/>
                        <a:pt x="1978" y="364"/>
                      </a:cubicBezTo>
                      <a:cubicBezTo>
                        <a:pt x="1965" y="359"/>
                        <a:pt x="1965" y="359"/>
                        <a:pt x="1965" y="359"/>
                      </a:cubicBezTo>
                      <a:cubicBezTo>
                        <a:pt x="1957" y="359"/>
                        <a:pt x="1952" y="351"/>
                        <a:pt x="1952" y="347"/>
                      </a:cubicBezTo>
                      <a:cubicBezTo>
                        <a:pt x="1952" y="338"/>
                        <a:pt x="1961" y="334"/>
                        <a:pt x="1969" y="334"/>
                      </a:cubicBezTo>
                      <a:cubicBezTo>
                        <a:pt x="1982" y="338"/>
                        <a:pt x="1982" y="338"/>
                        <a:pt x="1982" y="338"/>
                      </a:cubicBezTo>
                      <a:cubicBezTo>
                        <a:pt x="1990" y="338"/>
                        <a:pt x="1994" y="347"/>
                        <a:pt x="1994" y="351"/>
                      </a:cubicBezTo>
                      <a:cubicBezTo>
                        <a:pt x="1990" y="359"/>
                        <a:pt x="1986" y="364"/>
                        <a:pt x="1982" y="364"/>
                      </a:cubicBezTo>
                      <a:close/>
                      <a:moveTo>
                        <a:pt x="1923" y="351"/>
                      </a:moveTo>
                      <a:lnTo>
                        <a:pt x="1923" y="351"/>
                      </a:lnTo>
                      <a:cubicBezTo>
                        <a:pt x="1919" y="351"/>
                        <a:pt x="1919" y="351"/>
                        <a:pt x="1919" y="351"/>
                      </a:cubicBezTo>
                      <a:cubicBezTo>
                        <a:pt x="1906" y="351"/>
                        <a:pt x="1906" y="351"/>
                        <a:pt x="1906" y="351"/>
                      </a:cubicBezTo>
                      <a:cubicBezTo>
                        <a:pt x="1897" y="351"/>
                        <a:pt x="1893" y="343"/>
                        <a:pt x="1893" y="334"/>
                      </a:cubicBezTo>
                      <a:cubicBezTo>
                        <a:pt x="1893" y="330"/>
                        <a:pt x="1901" y="326"/>
                        <a:pt x="1910" y="326"/>
                      </a:cubicBezTo>
                      <a:cubicBezTo>
                        <a:pt x="1923" y="330"/>
                        <a:pt x="1923" y="330"/>
                        <a:pt x="1923" y="330"/>
                      </a:cubicBezTo>
                      <a:cubicBezTo>
                        <a:pt x="1931" y="330"/>
                        <a:pt x="1936" y="334"/>
                        <a:pt x="1936" y="343"/>
                      </a:cubicBezTo>
                      <a:cubicBezTo>
                        <a:pt x="1931" y="347"/>
                        <a:pt x="1927" y="351"/>
                        <a:pt x="1923" y="351"/>
                      </a:cubicBezTo>
                      <a:close/>
                      <a:moveTo>
                        <a:pt x="1863" y="343"/>
                      </a:moveTo>
                      <a:lnTo>
                        <a:pt x="1863" y="343"/>
                      </a:lnTo>
                      <a:cubicBezTo>
                        <a:pt x="1859" y="343"/>
                        <a:pt x="1859" y="343"/>
                        <a:pt x="1859" y="343"/>
                      </a:cubicBezTo>
                      <a:cubicBezTo>
                        <a:pt x="1847" y="338"/>
                        <a:pt x="1847" y="338"/>
                        <a:pt x="1847" y="338"/>
                      </a:cubicBezTo>
                      <a:cubicBezTo>
                        <a:pt x="1838" y="338"/>
                        <a:pt x="1834" y="334"/>
                        <a:pt x="1834" y="326"/>
                      </a:cubicBezTo>
                      <a:cubicBezTo>
                        <a:pt x="1834" y="317"/>
                        <a:pt x="1842" y="313"/>
                        <a:pt x="1851" y="317"/>
                      </a:cubicBezTo>
                      <a:cubicBezTo>
                        <a:pt x="1863" y="317"/>
                        <a:pt x="1863" y="317"/>
                        <a:pt x="1863" y="317"/>
                      </a:cubicBezTo>
                      <a:cubicBezTo>
                        <a:pt x="1872" y="317"/>
                        <a:pt x="1876" y="326"/>
                        <a:pt x="1876" y="334"/>
                      </a:cubicBezTo>
                      <a:cubicBezTo>
                        <a:pt x="1872" y="338"/>
                        <a:pt x="1868" y="343"/>
                        <a:pt x="1863" y="343"/>
                      </a:cubicBezTo>
                      <a:close/>
                      <a:moveTo>
                        <a:pt x="1805" y="334"/>
                      </a:moveTo>
                      <a:lnTo>
                        <a:pt x="1805" y="334"/>
                      </a:lnTo>
                      <a:cubicBezTo>
                        <a:pt x="1800" y="334"/>
                        <a:pt x="1800" y="334"/>
                        <a:pt x="1800" y="334"/>
                      </a:cubicBezTo>
                      <a:cubicBezTo>
                        <a:pt x="1787" y="330"/>
                        <a:pt x="1787" y="330"/>
                        <a:pt x="1787" y="330"/>
                      </a:cubicBezTo>
                      <a:cubicBezTo>
                        <a:pt x="1779" y="330"/>
                        <a:pt x="1775" y="322"/>
                        <a:pt x="1775" y="317"/>
                      </a:cubicBezTo>
                      <a:cubicBezTo>
                        <a:pt x="1775" y="309"/>
                        <a:pt x="1783" y="305"/>
                        <a:pt x="1792" y="305"/>
                      </a:cubicBezTo>
                      <a:cubicBezTo>
                        <a:pt x="1805" y="309"/>
                        <a:pt x="1805" y="309"/>
                        <a:pt x="1805" y="309"/>
                      </a:cubicBezTo>
                      <a:cubicBezTo>
                        <a:pt x="1813" y="309"/>
                        <a:pt x="1817" y="317"/>
                        <a:pt x="1817" y="322"/>
                      </a:cubicBezTo>
                      <a:cubicBezTo>
                        <a:pt x="1813" y="330"/>
                        <a:pt x="1809" y="334"/>
                        <a:pt x="1805" y="334"/>
                      </a:cubicBezTo>
                      <a:close/>
                      <a:moveTo>
                        <a:pt x="1745" y="322"/>
                      </a:moveTo>
                      <a:lnTo>
                        <a:pt x="1745" y="322"/>
                      </a:lnTo>
                      <a:cubicBezTo>
                        <a:pt x="1741" y="322"/>
                        <a:pt x="1741" y="322"/>
                        <a:pt x="1741" y="322"/>
                      </a:cubicBezTo>
                      <a:cubicBezTo>
                        <a:pt x="1728" y="322"/>
                        <a:pt x="1728" y="322"/>
                        <a:pt x="1728" y="322"/>
                      </a:cubicBezTo>
                      <a:cubicBezTo>
                        <a:pt x="1720" y="317"/>
                        <a:pt x="1716" y="313"/>
                        <a:pt x="1716" y="305"/>
                      </a:cubicBezTo>
                      <a:cubicBezTo>
                        <a:pt x="1716" y="301"/>
                        <a:pt x="1724" y="292"/>
                        <a:pt x="1733" y="296"/>
                      </a:cubicBezTo>
                      <a:cubicBezTo>
                        <a:pt x="1745" y="296"/>
                        <a:pt x="1745" y="296"/>
                        <a:pt x="1745" y="296"/>
                      </a:cubicBezTo>
                      <a:cubicBezTo>
                        <a:pt x="1754" y="301"/>
                        <a:pt x="1758" y="305"/>
                        <a:pt x="1758" y="313"/>
                      </a:cubicBezTo>
                      <a:cubicBezTo>
                        <a:pt x="1754" y="317"/>
                        <a:pt x="1749" y="322"/>
                        <a:pt x="1745" y="322"/>
                      </a:cubicBezTo>
                      <a:close/>
                      <a:moveTo>
                        <a:pt x="1686" y="313"/>
                      </a:moveTo>
                      <a:lnTo>
                        <a:pt x="1686" y="313"/>
                      </a:lnTo>
                      <a:cubicBezTo>
                        <a:pt x="1682" y="313"/>
                        <a:pt x="1682" y="313"/>
                        <a:pt x="1682" y="313"/>
                      </a:cubicBezTo>
                      <a:cubicBezTo>
                        <a:pt x="1669" y="309"/>
                        <a:pt x="1669" y="309"/>
                        <a:pt x="1669" y="309"/>
                      </a:cubicBezTo>
                      <a:cubicBezTo>
                        <a:pt x="1661" y="309"/>
                        <a:pt x="1656" y="301"/>
                        <a:pt x="1656" y="296"/>
                      </a:cubicBezTo>
                      <a:cubicBezTo>
                        <a:pt x="1656" y="288"/>
                        <a:pt x="1665" y="283"/>
                        <a:pt x="1674" y="283"/>
                      </a:cubicBezTo>
                      <a:cubicBezTo>
                        <a:pt x="1686" y="288"/>
                        <a:pt x="1686" y="288"/>
                        <a:pt x="1686" y="288"/>
                      </a:cubicBezTo>
                      <a:cubicBezTo>
                        <a:pt x="1695" y="288"/>
                        <a:pt x="1699" y="296"/>
                        <a:pt x="1699" y="301"/>
                      </a:cubicBezTo>
                      <a:cubicBezTo>
                        <a:pt x="1695" y="309"/>
                        <a:pt x="1690" y="313"/>
                        <a:pt x="1686" y="313"/>
                      </a:cubicBezTo>
                      <a:close/>
                      <a:moveTo>
                        <a:pt x="1627" y="301"/>
                      </a:moveTo>
                      <a:lnTo>
                        <a:pt x="1627" y="301"/>
                      </a:lnTo>
                      <a:cubicBezTo>
                        <a:pt x="1623" y="301"/>
                        <a:pt x="1623" y="301"/>
                        <a:pt x="1623" y="301"/>
                      </a:cubicBezTo>
                      <a:cubicBezTo>
                        <a:pt x="1610" y="301"/>
                        <a:pt x="1610" y="301"/>
                        <a:pt x="1610" y="301"/>
                      </a:cubicBezTo>
                      <a:cubicBezTo>
                        <a:pt x="1602" y="301"/>
                        <a:pt x="1597" y="292"/>
                        <a:pt x="1597" y="283"/>
                      </a:cubicBezTo>
                      <a:cubicBezTo>
                        <a:pt x="1597" y="279"/>
                        <a:pt x="1606" y="275"/>
                        <a:pt x="1614" y="275"/>
                      </a:cubicBezTo>
                      <a:cubicBezTo>
                        <a:pt x="1627" y="279"/>
                        <a:pt x="1627" y="279"/>
                        <a:pt x="1627" y="279"/>
                      </a:cubicBezTo>
                      <a:cubicBezTo>
                        <a:pt x="1635" y="279"/>
                        <a:pt x="1639" y="283"/>
                        <a:pt x="1639" y="292"/>
                      </a:cubicBezTo>
                      <a:cubicBezTo>
                        <a:pt x="1635" y="296"/>
                        <a:pt x="1631" y="301"/>
                        <a:pt x="1627" y="301"/>
                      </a:cubicBezTo>
                      <a:close/>
                      <a:moveTo>
                        <a:pt x="1568" y="292"/>
                      </a:moveTo>
                      <a:lnTo>
                        <a:pt x="1568" y="292"/>
                      </a:lnTo>
                      <a:cubicBezTo>
                        <a:pt x="1564" y="292"/>
                        <a:pt x="1564" y="292"/>
                        <a:pt x="1564" y="292"/>
                      </a:cubicBezTo>
                      <a:cubicBezTo>
                        <a:pt x="1551" y="288"/>
                        <a:pt x="1551" y="288"/>
                        <a:pt x="1551" y="288"/>
                      </a:cubicBezTo>
                      <a:cubicBezTo>
                        <a:pt x="1543" y="288"/>
                        <a:pt x="1538" y="283"/>
                        <a:pt x="1538" y="275"/>
                      </a:cubicBezTo>
                      <a:cubicBezTo>
                        <a:pt x="1538" y="266"/>
                        <a:pt x="1547" y="262"/>
                        <a:pt x="1555" y="266"/>
                      </a:cubicBezTo>
                      <a:cubicBezTo>
                        <a:pt x="1568" y="266"/>
                        <a:pt x="1568" y="266"/>
                        <a:pt x="1568" y="266"/>
                      </a:cubicBezTo>
                      <a:cubicBezTo>
                        <a:pt x="1576" y="266"/>
                        <a:pt x="1581" y="275"/>
                        <a:pt x="1581" y="283"/>
                      </a:cubicBezTo>
                      <a:cubicBezTo>
                        <a:pt x="1576" y="288"/>
                        <a:pt x="1572" y="292"/>
                        <a:pt x="1568" y="292"/>
                      </a:cubicBezTo>
                      <a:close/>
                      <a:moveTo>
                        <a:pt x="1508" y="283"/>
                      </a:moveTo>
                      <a:lnTo>
                        <a:pt x="1508" y="283"/>
                      </a:lnTo>
                      <a:cubicBezTo>
                        <a:pt x="1504" y="283"/>
                        <a:pt x="1504" y="283"/>
                        <a:pt x="1504" y="283"/>
                      </a:cubicBezTo>
                      <a:cubicBezTo>
                        <a:pt x="1492" y="279"/>
                        <a:pt x="1492" y="279"/>
                        <a:pt x="1492" y="279"/>
                      </a:cubicBezTo>
                      <a:cubicBezTo>
                        <a:pt x="1483" y="279"/>
                        <a:pt x="1479" y="271"/>
                        <a:pt x="1479" y="266"/>
                      </a:cubicBezTo>
                      <a:cubicBezTo>
                        <a:pt x="1479" y="258"/>
                        <a:pt x="1487" y="254"/>
                        <a:pt x="1496" y="254"/>
                      </a:cubicBezTo>
                      <a:cubicBezTo>
                        <a:pt x="1508" y="258"/>
                        <a:pt x="1508" y="258"/>
                        <a:pt x="1508" y="258"/>
                      </a:cubicBezTo>
                      <a:cubicBezTo>
                        <a:pt x="1517" y="258"/>
                        <a:pt x="1521" y="266"/>
                        <a:pt x="1521" y="271"/>
                      </a:cubicBezTo>
                      <a:cubicBezTo>
                        <a:pt x="1517" y="279"/>
                        <a:pt x="1513" y="283"/>
                        <a:pt x="1508" y="283"/>
                      </a:cubicBezTo>
                      <a:close/>
                      <a:moveTo>
                        <a:pt x="1450" y="271"/>
                      </a:moveTo>
                      <a:lnTo>
                        <a:pt x="1450" y="271"/>
                      </a:lnTo>
                      <a:cubicBezTo>
                        <a:pt x="1445" y="271"/>
                        <a:pt x="1445" y="271"/>
                        <a:pt x="1445" y="271"/>
                      </a:cubicBezTo>
                      <a:cubicBezTo>
                        <a:pt x="1433" y="271"/>
                        <a:pt x="1433" y="271"/>
                        <a:pt x="1433" y="271"/>
                      </a:cubicBezTo>
                      <a:cubicBezTo>
                        <a:pt x="1424" y="266"/>
                        <a:pt x="1420" y="262"/>
                        <a:pt x="1420" y="254"/>
                      </a:cubicBezTo>
                      <a:cubicBezTo>
                        <a:pt x="1420" y="250"/>
                        <a:pt x="1429" y="241"/>
                        <a:pt x="1437" y="245"/>
                      </a:cubicBezTo>
                      <a:cubicBezTo>
                        <a:pt x="1450" y="245"/>
                        <a:pt x="1450" y="245"/>
                        <a:pt x="1450" y="245"/>
                      </a:cubicBezTo>
                      <a:cubicBezTo>
                        <a:pt x="1458" y="250"/>
                        <a:pt x="1462" y="254"/>
                        <a:pt x="1462" y="262"/>
                      </a:cubicBezTo>
                      <a:cubicBezTo>
                        <a:pt x="1458" y="266"/>
                        <a:pt x="1454" y="271"/>
                        <a:pt x="1450" y="271"/>
                      </a:cubicBezTo>
                      <a:close/>
                      <a:moveTo>
                        <a:pt x="1390" y="262"/>
                      </a:moveTo>
                      <a:lnTo>
                        <a:pt x="1390" y="262"/>
                      </a:lnTo>
                      <a:cubicBezTo>
                        <a:pt x="1386" y="262"/>
                        <a:pt x="1386" y="262"/>
                        <a:pt x="1386" y="262"/>
                      </a:cubicBezTo>
                      <a:cubicBezTo>
                        <a:pt x="1373" y="258"/>
                        <a:pt x="1373" y="258"/>
                        <a:pt x="1373" y="258"/>
                      </a:cubicBezTo>
                      <a:cubicBezTo>
                        <a:pt x="1365" y="258"/>
                        <a:pt x="1361" y="250"/>
                        <a:pt x="1361" y="245"/>
                      </a:cubicBezTo>
                      <a:cubicBezTo>
                        <a:pt x="1361" y="237"/>
                        <a:pt x="1369" y="233"/>
                        <a:pt x="1378" y="233"/>
                      </a:cubicBezTo>
                      <a:cubicBezTo>
                        <a:pt x="1390" y="237"/>
                        <a:pt x="1390" y="237"/>
                        <a:pt x="1390" y="237"/>
                      </a:cubicBezTo>
                      <a:cubicBezTo>
                        <a:pt x="1399" y="237"/>
                        <a:pt x="1403" y="245"/>
                        <a:pt x="1403" y="250"/>
                      </a:cubicBezTo>
                      <a:cubicBezTo>
                        <a:pt x="1399" y="258"/>
                        <a:pt x="1394" y="262"/>
                        <a:pt x="1390" y="262"/>
                      </a:cubicBezTo>
                      <a:close/>
                      <a:moveTo>
                        <a:pt x="1331" y="254"/>
                      </a:moveTo>
                      <a:lnTo>
                        <a:pt x="1331" y="254"/>
                      </a:lnTo>
                      <a:cubicBezTo>
                        <a:pt x="1327" y="254"/>
                        <a:pt x="1327" y="254"/>
                        <a:pt x="1327" y="250"/>
                      </a:cubicBezTo>
                      <a:cubicBezTo>
                        <a:pt x="1314" y="250"/>
                        <a:pt x="1314" y="250"/>
                        <a:pt x="1314" y="250"/>
                      </a:cubicBezTo>
                      <a:cubicBezTo>
                        <a:pt x="1306" y="250"/>
                        <a:pt x="1302" y="241"/>
                        <a:pt x="1302" y="233"/>
                      </a:cubicBezTo>
                      <a:cubicBezTo>
                        <a:pt x="1302" y="229"/>
                        <a:pt x="1310" y="224"/>
                        <a:pt x="1319" y="224"/>
                      </a:cubicBezTo>
                      <a:cubicBezTo>
                        <a:pt x="1331" y="229"/>
                        <a:pt x="1331" y="229"/>
                        <a:pt x="1331" y="229"/>
                      </a:cubicBezTo>
                      <a:cubicBezTo>
                        <a:pt x="1340" y="229"/>
                        <a:pt x="1344" y="233"/>
                        <a:pt x="1344" y="241"/>
                      </a:cubicBezTo>
                      <a:cubicBezTo>
                        <a:pt x="1340" y="245"/>
                        <a:pt x="1335" y="254"/>
                        <a:pt x="1331" y="254"/>
                      </a:cubicBezTo>
                      <a:close/>
                      <a:moveTo>
                        <a:pt x="1272" y="241"/>
                      </a:moveTo>
                      <a:lnTo>
                        <a:pt x="1272" y="241"/>
                      </a:lnTo>
                      <a:cubicBezTo>
                        <a:pt x="1268" y="241"/>
                        <a:pt x="1268" y="241"/>
                        <a:pt x="1268" y="241"/>
                      </a:cubicBezTo>
                      <a:cubicBezTo>
                        <a:pt x="1255" y="237"/>
                        <a:pt x="1255" y="237"/>
                        <a:pt x="1255" y="237"/>
                      </a:cubicBezTo>
                      <a:cubicBezTo>
                        <a:pt x="1247" y="237"/>
                        <a:pt x="1242" y="233"/>
                        <a:pt x="1242" y="224"/>
                      </a:cubicBezTo>
                      <a:cubicBezTo>
                        <a:pt x="1242" y="216"/>
                        <a:pt x="1251" y="212"/>
                        <a:pt x="1259" y="216"/>
                      </a:cubicBezTo>
                      <a:cubicBezTo>
                        <a:pt x="1272" y="216"/>
                        <a:pt x="1272" y="216"/>
                        <a:pt x="1272" y="216"/>
                      </a:cubicBezTo>
                      <a:cubicBezTo>
                        <a:pt x="1280" y="216"/>
                        <a:pt x="1285" y="224"/>
                        <a:pt x="1285" y="233"/>
                      </a:cubicBezTo>
                      <a:cubicBezTo>
                        <a:pt x="1280" y="237"/>
                        <a:pt x="1276" y="241"/>
                        <a:pt x="1272" y="241"/>
                      </a:cubicBezTo>
                      <a:close/>
                      <a:moveTo>
                        <a:pt x="1213" y="233"/>
                      </a:moveTo>
                      <a:lnTo>
                        <a:pt x="1213" y="233"/>
                      </a:lnTo>
                      <a:cubicBezTo>
                        <a:pt x="1209" y="233"/>
                        <a:pt x="1209" y="233"/>
                        <a:pt x="1209" y="233"/>
                      </a:cubicBezTo>
                      <a:cubicBezTo>
                        <a:pt x="1196" y="229"/>
                        <a:pt x="1196" y="229"/>
                        <a:pt x="1196" y="229"/>
                      </a:cubicBezTo>
                      <a:cubicBezTo>
                        <a:pt x="1188" y="229"/>
                        <a:pt x="1183" y="220"/>
                        <a:pt x="1183" y="216"/>
                      </a:cubicBezTo>
                      <a:cubicBezTo>
                        <a:pt x="1183" y="207"/>
                        <a:pt x="1192" y="203"/>
                        <a:pt x="1200" y="203"/>
                      </a:cubicBezTo>
                      <a:cubicBezTo>
                        <a:pt x="1213" y="207"/>
                        <a:pt x="1213" y="207"/>
                        <a:pt x="1213" y="207"/>
                      </a:cubicBezTo>
                      <a:cubicBezTo>
                        <a:pt x="1221" y="207"/>
                        <a:pt x="1226" y="216"/>
                        <a:pt x="1221" y="220"/>
                      </a:cubicBezTo>
                      <a:cubicBezTo>
                        <a:pt x="1221" y="229"/>
                        <a:pt x="1217" y="233"/>
                        <a:pt x="1213" y="233"/>
                      </a:cubicBezTo>
                      <a:close/>
                      <a:moveTo>
                        <a:pt x="1154" y="220"/>
                      </a:moveTo>
                      <a:lnTo>
                        <a:pt x="1154" y="220"/>
                      </a:lnTo>
                      <a:cubicBezTo>
                        <a:pt x="1149" y="220"/>
                        <a:pt x="1149" y="220"/>
                        <a:pt x="1149" y="220"/>
                      </a:cubicBezTo>
                      <a:cubicBezTo>
                        <a:pt x="1137" y="220"/>
                        <a:pt x="1137" y="220"/>
                        <a:pt x="1137" y="220"/>
                      </a:cubicBezTo>
                      <a:cubicBezTo>
                        <a:pt x="1128" y="216"/>
                        <a:pt x="1124" y="212"/>
                        <a:pt x="1124" y="203"/>
                      </a:cubicBezTo>
                      <a:cubicBezTo>
                        <a:pt x="1124" y="199"/>
                        <a:pt x="1132" y="191"/>
                        <a:pt x="1141" y="195"/>
                      </a:cubicBezTo>
                      <a:cubicBezTo>
                        <a:pt x="1154" y="195"/>
                        <a:pt x="1154" y="195"/>
                        <a:pt x="1154" y="195"/>
                      </a:cubicBezTo>
                      <a:cubicBezTo>
                        <a:pt x="1162" y="199"/>
                        <a:pt x="1167" y="203"/>
                        <a:pt x="1162" y="212"/>
                      </a:cubicBezTo>
                      <a:cubicBezTo>
                        <a:pt x="1162" y="216"/>
                        <a:pt x="1158" y="220"/>
                        <a:pt x="1154" y="220"/>
                      </a:cubicBezTo>
                      <a:close/>
                      <a:moveTo>
                        <a:pt x="1095" y="212"/>
                      </a:moveTo>
                      <a:lnTo>
                        <a:pt x="1095" y="212"/>
                      </a:lnTo>
                      <a:cubicBezTo>
                        <a:pt x="1090" y="212"/>
                        <a:pt x="1090" y="212"/>
                        <a:pt x="1090" y="212"/>
                      </a:cubicBezTo>
                      <a:cubicBezTo>
                        <a:pt x="1078" y="207"/>
                        <a:pt x="1078" y="207"/>
                        <a:pt x="1078" y="207"/>
                      </a:cubicBezTo>
                      <a:cubicBezTo>
                        <a:pt x="1069" y="207"/>
                        <a:pt x="1065" y="199"/>
                        <a:pt x="1065" y="195"/>
                      </a:cubicBezTo>
                      <a:cubicBezTo>
                        <a:pt x="1065" y="186"/>
                        <a:pt x="1074" y="182"/>
                        <a:pt x="1082" y="182"/>
                      </a:cubicBezTo>
                      <a:cubicBezTo>
                        <a:pt x="1095" y="186"/>
                        <a:pt x="1095" y="186"/>
                        <a:pt x="1095" y="186"/>
                      </a:cubicBezTo>
                      <a:cubicBezTo>
                        <a:pt x="1103" y="186"/>
                        <a:pt x="1107" y="195"/>
                        <a:pt x="1103" y="199"/>
                      </a:cubicBezTo>
                      <a:cubicBezTo>
                        <a:pt x="1103" y="207"/>
                        <a:pt x="1099" y="212"/>
                        <a:pt x="1095" y="212"/>
                      </a:cubicBezTo>
                      <a:close/>
                      <a:moveTo>
                        <a:pt x="1036" y="203"/>
                      </a:moveTo>
                      <a:lnTo>
                        <a:pt x="1036" y="203"/>
                      </a:lnTo>
                      <a:cubicBezTo>
                        <a:pt x="1031" y="203"/>
                        <a:pt x="1031" y="203"/>
                        <a:pt x="1031" y="199"/>
                      </a:cubicBezTo>
                      <a:cubicBezTo>
                        <a:pt x="1018" y="199"/>
                        <a:pt x="1018" y="199"/>
                        <a:pt x="1018" y="199"/>
                      </a:cubicBezTo>
                      <a:cubicBezTo>
                        <a:pt x="1010" y="199"/>
                        <a:pt x="1006" y="191"/>
                        <a:pt x="1006" y="182"/>
                      </a:cubicBezTo>
                      <a:cubicBezTo>
                        <a:pt x="1006" y="178"/>
                        <a:pt x="1014" y="174"/>
                        <a:pt x="1023" y="174"/>
                      </a:cubicBezTo>
                      <a:cubicBezTo>
                        <a:pt x="1036" y="178"/>
                        <a:pt x="1036" y="178"/>
                        <a:pt x="1036" y="178"/>
                      </a:cubicBezTo>
                      <a:cubicBezTo>
                        <a:pt x="1044" y="178"/>
                        <a:pt x="1048" y="182"/>
                        <a:pt x="1044" y="191"/>
                      </a:cubicBezTo>
                      <a:cubicBezTo>
                        <a:pt x="1044" y="199"/>
                        <a:pt x="1040" y="203"/>
                        <a:pt x="1036" y="203"/>
                      </a:cubicBezTo>
                      <a:close/>
                      <a:moveTo>
                        <a:pt x="976" y="191"/>
                      </a:moveTo>
                      <a:lnTo>
                        <a:pt x="976" y="191"/>
                      </a:lnTo>
                      <a:cubicBezTo>
                        <a:pt x="972" y="191"/>
                        <a:pt x="972" y="191"/>
                        <a:pt x="972" y="191"/>
                      </a:cubicBezTo>
                      <a:cubicBezTo>
                        <a:pt x="955" y="191"/>
                        <a:pt x="955" y="191"/>
                        <a:pt x="955" y="191"/>
                      </a:cubicBezTo>
                      <a:cubicBezTo>
                        <a:pt x="951" y="186"/>
                        <a:pt x="947" y="182"/>
                        <a:pt x="947" y="174"/>
                      </a:cubicBezTo>
                      <a:cubicBezTo>
                        <a:pt x="947" y="165"/>
                        <a:pt x="955" y="161"/>
                        <a:pt x="964" y="165"/>
                      </a:cubicBezTo>
                      <a:cubicBezTo>
                        <a:pt x="976" y="165"/>
                        <a:pt x="976" y="165"/>
                        <a:pt x="976" y="165"/>
                      </a:cubicBezTo>
                      <a:cubicBezTo>
                        <a:pt x="985" y="165"/>
                        <a:pt x="989" y="174"/>
                        <a:pt x="985" y="182"/>
                      </a:cubicBezTo>
                      <a:cubicBezTo>
                        <a:pt x="985" y="186"/>
                        <a:pt x="980" y="191"/>
                        <a:pt x="976" y="191"/>
                      </a:cubicBezTo>
                      <a:close/>
                      <a:moveTo>
                        <a:pt x="913" y="182"/>
                      </a:moveTo>
                      <a:lnTo>
                        <a:pt x="913" y="182"/>
                      </a:lnTo>
                      <a:lnTo>
                        <a:pt x="913" y="182"/>
                      </a:lnTo>
                      <a:cubicBezTo>
                        <a:pt x="896" y="178"/>
                        <a:pt x="896" y="178"/>
                        <a:pt x="896" y="178"/>
                      </a:cubicBezTo>
                      <a:cubicBezTo>
                        <a:pt x="892" y="178"/>
                        <a:pt x="887" y="170"/>
                        <a:pt x="887" y="165"/>
                      </a:cubicBezTo>
                      <a:cubicBezTo>
                        <a:pt x="887" y="157"/>
                        <a:pt x="896" y="152"/>
                        <a:pt x="900" y="152"/>
                      </a:cubicBezTo>
                      <a:cubicBezTo>
                        <a:pt x="917" y="157"/>
                        <a:pt x="917" y="157"/>
                        <a:pt x="917" y="157"/>
                      </a:cubicBezTo>
                      <a:cubicBezTo>
                        <a:pt x="926" y="157"/>
                        <a:pt x="930" y="165"/>
                        <a:pt x="926" y="170"/>
                      </a:cubicBezTo>
                      <a:cubicBezTo>
                        <a:pt x="926" y="178"/>
                        <a:pt x="921" y="182"/>
                        <a:pt x="913" y="182"/>
                      </a:cubicBezTo>
                      <a:close/>
                      <a:moveTo>
                        <a:pt x="854" y="170"/>
                      </a:moveTo>
                      <a:lnTo>
                        <a:pt x="854" y="170"/>
                      </a:lnTo>
                      <a:lnTo>
                        <a:pt x="854" y="170"/>
                      </a:lnTo>
                      <a:cubicBezTo>
                        <a:pt x="837" y="170"/>
                        <a:pt x="837" y="170"/>
                        <a:pt x="837" y="170"/>
                      </a:cubicBezTo>
                      <a:cubicBezTo>
                        <a:pt x="833" y="165"/>
                        <a:pt x="828" y="161"/>
                        <a:pt x="828" y="152"/>
                      </a:cubicBezTo>
                      <a:cubicBezTo>
                        <a:pt x="828" y="148"/>
                        <a:pt x="837" y="144"/>
                        <a:pt x="841" y="144"/>
                      </a:cubicBezTo>
                      <a:cubicBezTo>
                        <a:pt x="858" y="144"/>
                        <a:pt x="858" y="144"/>
                        <a:pt x="858" y="144"/>
                      </a:cubicBezTo>
                      <a:cubicBezTo>
                        <a:pt x="866" y="148"/>
                        <a:pt x="871" y="152"/>
                        <a:pt x="866" y="161"/>
                      </a:cubicBezTo>
                      <a:cubicBezTo>
                        <a:pt x="866" y="165"/>
                        <a:pt x="862" y="170"/>
                        <a:pt x="854" y="170"/>
                      </a:cubicBezTo>
                      <a:close/>
                      <a:moveTo>
                        <a:pt x="795" y="161"/>
                      </a:moveTo>
                      <a:lnTo>
                        <a:pt x="795" y="161"/>
                      </a:lnTo>
                      <a:lnTo>
                        <a:pt x="795" y="161"/>
                      </a:lnTo>
                      <a:cubicBezTo>
                        <a:pt x="778" y="157"/>
                        <a:pt x="778" y="157"/>
                        <a:pt x="778" y="157"/>
                      </a:cubicBezTo>
                      <a:cubicBezTo>
                        <a:pt x="773" y="157"/>
                        <a:pt x="769" y="148"/>
                        <a:pt x="769" y="144"/>
                      </a:cubicBezTo>
                      <a:cubicBezTo>
                        <a:pt x="769" y="135"/>
                        <a:pt x="778" y="131"/>
                        <a:pt x="782" y="131"/>
                      </a:cubicBezTo>
                      <a:cubicBezTo>
                        <a:pt x="799" y="135"/>
                        <a:pt x="799" y="135"/>
                        <a:pt x="799" y="135"/>
                      </a:cubicBezTo>
                      <a:cubicBezTo>
                        <a:pt x="807" y="135"/>
                        <a:pt x="812" y="144"/>
                        <a:pt x="807" y="148"/>
                      </a:cubicBezTo>
                      <a:cubicBezTo>
                        <a:pt x="807" y="157"/>
                        <a:pt x="803" y="161"/>
                        <a:pt x="795" y="161"/>
                      </a:cubicBezTo>
                      <a:close/>
                      <a:moveTo>
                        <a:pt x="735" y="152"/>
                      </a:moveTo>
                      <a:lnTo>
                        <a:pt x="735" y="152"/>
                      </a:lnTo>
                      <a:lnTo>
                        <a:pt x="735" y="152"/>
                      </a:lnTo>
                      <a:cubicBezTo>
                        <a:pt x="719" y="148"/>
                        <a:pt x="719" y="148"/>
                        <a:pt x="719" y="148"/>
                      </a:cubicBezTo>
                      <a:cubicBezTo>
                        <a:pt x="714" y="148"/>
                        <a:pt x="710" y="140"/>
                        <a:pt x="710" y="131"/>
                      </a:cubicBezTo>
                      <a:cubicBezTo>
                        <a:pt x="710" y="127"/>
                        <a:pt x="719" y="123"/>
                        <a:pt x="723" y="123"/>
                      </a:cubicBezTo>
                      <a:cubicBezTo>
                        <a:pt x="740" y="127"/>
                        <a:pt x="740" y="127"/>
                        <a:pt x="740" y="127"/>
                      </a:cubicBezTo>
                      <a:cubicBezTo>
                        <a:pt x="748" y="127"/>
                        <a:pt x="752" y="131"/>
                        <a:pt x="748" y="140"/>
                      </a:cubicBezTo>
                      <a:cubicBezTo>
                        <a:pt x="748" y="148"/>
                        <a:pt x="744" y="152"/>
                        <a:pt x="735" y="152"/>
                      </a:cubicBezTo>
                      <a:close/>
                      <a:moveTo>
                        <a:pt x="676" y="140"/>
                      </a:moveTo>
                      <a:lnTo>
                        <a:pt x="676" y="140"/>
                      </a:lnTo>
                      <a:lnTo>
                        <a:pt x="676" y="140"/>
                      </a:lnTo>
                      <a:cubicBezTo>
                        <a:pt x="660" y="140"/>
                        <a:pt x="660" y="140"/>
                        <a:pt x="660" y="140"/>
                      </a:cubicBezTo>
                      <a:cubicBezTo>
                        <a:pt x="655" y="135"/>
                        <a:pt x="651" y="131"/>
                        <a:pt x="651" y="123"/>
                      </a:cubicBezTo>
                      <a:cubicBezTo>
                        <a:pt x="651" y="114"/>
                        <a:pt x="660" y="110"/>
                        <a:pt x="664" y="114"/>
                      </a:cubicBezTo>
                      <a:cubicBezTo>
                        <a:pt x="681" y="114"/>
                        <a:pt x="681" y="114"/>
                        <a:pt x="681" y="114"/>
                      </a:cubicBezTo>
                      <a:cubicBezTo>
                        <a:pt x="689" y="114"/>
                        <a:pt x="693" y="123"/>
                        <a:pt x="689" y="131"/>
                      </a:cubicBezTo>
                      <a:cubicBezTo>
                        <a:pt x="689" y="135"/>
                        <a:pt x="685" y="140"/>
                        <a:pt x="676" y="140"/>
                      </a:cubicBezTo>
                      <a:close/>
                      <a:moveTo>
                        <a:pt x="617" y="131"/>
                      </a:moveTo>
                      <a:lnTo>
                        <a:pt x="617" y="131"/>
                      </a:lnTo>
                      <a:lnTo>
                        <a:pt x="617" y="131"/>
                      </a:lnTo>
                      <a:cubicBezTo>
                        <a:pt x="600" y="127"/>
                        <a:pt x="600" y="127"/>
                        <a:pt x="600" y="127"/>
                      </a:cubicBezTo>
                      <a:cubicBezTo>
                        <a:pt x="596" y="127"/>
                        <a:pt x="592" y="119"/>
                        <a:pt x="592" y="114"/>
                      </a:cubicBezTo>
                      <a:cubicBezTo>
                        <a:pt x="592" y="106"/>
                        <a:pt x="600" y="102"/>
                        <a:pt x="604" y="102"/>
                      </a:cubicBezTo>
                      <a:cubicBezTo>
                        <a:pt x="621" y="106"/>
                        <a:pt x="621" y="106"/>
                        <a:pt x="621" y="106"/>
                      </a:cubicBezTo>
                      <a:cubicBezTo>
                        <a:pt x="630" y="106"/>
                        <a:pt x="634" y="114"/>
                        <a:pt x="630" y="119"/>
                      </a:cubicBezTo>
                      <a:cubicBezTo>
                        <a:pt x="630" y="127"/>
                        <a:pt x="625" y="131"/>
                        <a:pt x="617" y="131"/>
                      </a:cubicBezTo>
                      <a:close/>
                      <a:moveTo>
                        <a:pt x="558" y="119"/>
                      </a:moveTo>
                      <a:lnTo>
                        <a:pt x="558" y="119"/>
                      </a:lnTo>
                      <a:lnTo>
                        <a:pt x="558" y="119"/>
                      </a:lnTo>
                      <a:cubicBezTo>
                        <a:pt x="541" y="119"/>
                        <a:pt x="541" y="119"/>
                        <a:pt x="541" y="119"/>
                      </a:cubicBezTo>
                      <a:cubicBezTo>
                        <a:pt x="537" y="114"/>
                        <a:pt x="533" y="110"/>
                        <a:pt x="533" y="102"/>
                      </a:cubicBezTo>
                      <a:cubicBezTo>
                        <a:pt x="533" y="98"/>
                        <a:pt x="541" y="93"/>
                        <a:pt x="545" y="93"/>
                      </a:cubicBezTo>
                      <a:cubicBezTo>
                        <a:pt x="562" y="93"/>
                        <a:pt x="562" y="93"/>
                        <a:pt x="562" y="93"/>
                      </a:cubicBezTo>
                      <a:cubicBezTo>
                        <a:pt x="571" y="98"/>
                        <a:pt x="575" y="102"/>
                        <a:pt x="571" y="110"/>
                      </a:cubicBezTo>
                      <a:cubicBezTo>
                        <a:pt x="571" y="114"/>
                        <a:pt x="567" y="119"/>
                        <a:pt x="558" y="119"/>
                      </a:cubicBezTo>
                      <a:close/>
                      <a:moveTo>
                        <a:pt x="499" y="110"/>
                      </a:moveTo>
                      <a:lnTo>
                        <a:pt x="499" y="110"/>
                      </a:lnTo>
                      <a:lnTo>
                        <a:pt x="499" y="110"/>
                      </a:lnTo>
                      <a:cubicBezTo>
                        <a:pt x="482" y="106"/>
                        <a:pt x="482" y="106"/>
                        <a:pt x="482" y="106"/>
                      </a:cubicBezTo>
                      <a:cubicBezTo>
                        <a:pt x="478" y="106"/>
                        <a:pt x="473" y="102"/>
                        <a:pt x="473" y="93"/>
                      </a:cubicBezTo>
                      <a:cubicBezTo>
                        <a:pt x="473" y="85"/>
                        <a:pt x="482" y="81"/>
                        <a:pt x="486" y="81"/>
                      </a:cubicBezTo>
                      <a:cubicBezTo>
                        <a:pt x="503" y="85"/>
                        <a:pt x="503" y="85"/>
                        <a:pt x="503" y="85"/>
                      </a:cubicBezTo>
                      <a:cubicBezTo>
                        <a:pt x="511" y="85"/>
                        <a:pt x="516" y="93"/>
                        <a:pt x="511" y="98"/>
                      </a:cubicBezTo>
                      <a:cubicBezTo>
                        <a:pt x="511" y="106"/>
                        <a:pt x="507" y="110"/>
                        <a:pt x="499" y="110"/>
                      </a:cubicBezTo>
                      <a:close/>
                      <a:moveTo>
                        <a:pt x="440" y="102"/>
                      </a:moveTo>
                      <a:lnTo>
                        <a:pt x="440" y="102"/>
                      </a:lnTo>
                      <a:lnTo>
                        <a:pt x="440" y="102"/>
                      </a:lnTo>
                      <a:cubicBezTo>
                        <a:pt x="423" y="98"/>
                        <a:pt x="423" y="98"/>
                        <a:pt x="423" y="98"/>
                      </a:cubicBezTo>
                      <a:cubicBezTo>
                        <a:pt x="419" y="98"/>
                        <a:pt x="414" y="89"/>
                        <a:pt x="414" y="81"/>
                      </a:cubicBezTo>
                      <a:cubicBezTo>
                        <a:pt x="414" y="77"/>
                        <a:pt x="423" y="72"/>
                        <a:pt x="427" y="72"/>
                      </a:cubicBezTo>
                      <a:cubicBezTo>
                        <a:pt x="444" y="77"/>
                        <a:pt x="444" y="77"/>
                        <a:pt x="444" y="77"/>
                      </a:cubicBezTo>
                      <a:cubicBezTo>
                        <a:pt x="452" y="77"/>
                        <a:pt x="457" y="81"/>
                        <a:pt x="452" y="89"/>
                      </a:cubicBezTo>
                      <a:cubicBezTo>
                        <a:pt x="452" y="98"/>
                        <a:pt x="448" y="102"/>
                        <a:pt x="440" y="102"/>
                      </a:cubicBezTo>
                      <a:close/>
                      <a:moveTo>
                        <a:pt x="380" y="89"/>
                      </a:moveTo>
                      <a:lnTo>
                        <a:pt x="380" y="89"/>
                      </a:lnTo>
                      <a:lnTo>
                        <a:pt x="380" y="89"/>
                      </a:lnTo>
                      <a:cubicBezTo>
                        <a:pt x="364" y="89"/>
                        <a:pt x="364" y="89"/>
                        <a:pt x="364" y="89"/>
                      </a:cubicBezTo>
                      <a:cubicBezTo>
                        <a:pt x="359" y="85"/>
                        <a:pt x="355" y="81"/>
                        <a:pt x="355" y="72"/>
                      </a:cubicBezTo>
                      <a:cubicBezTo>
                        <a:pt x="355" y="64"/>
                        <a:pt x="364" y="60"/>
                        <a:pt x="368" y="64"/>
                      </a:cubicBezTo>
                      <a:cubicBezTo>
                        <a:pt x="385" y="64"/>
                        <a:pt x="385" y="64"/>
                        <a:pt x="385" y="64"/>
                      </a:cubicBezTo>
                      <a:cubicBezTo>
                        <a:pt x="393" y="68"/>
                        <a:pt x="397" y="72"/>
                        <a:pt x="393" y="81"/>
                      </a:cubicBezTo>
                      <a:cubicBezTo>
                        <a:pt x="393" y="85"/>
                        <a:pt x="389" y="89"/>
                        <a:pt x="380" y="89"/>
                      </a:cubicBezTo>
                      <a:close/>
                      <a:moveTo>
                        <a:pt x="321" y="81"/>
                      </a:moveTo>
                      <a:lnTo>
                        <a:pt x="321" y="81"/>
                      </a:lnTo>
                      <a:lnTo>
                        <a:pt x="321" y="81"/>
                      </a:lnTo>
                      <a:cubicBezTo>
                        <a:pt x="305" y="77"/>
                        <a:pt x="305" y="77"/>
                        <a:pt x="305" y="77"/>
                      </a:cubicBezTo>
                      <a:cubicBezTo>
                        <a:pt x="300" y="77"/>
                        <a:pt x="296" y="68"/>
                        <a:pt x="296" y="64"/>
                      </a:cubicBezTo>
                      <a:cubicBezTo>
                        <a:pt x="296" y="55"/>
                        <a:pt x="305" y="51"/>
                        <a:pt x="309" y="51"/>
                      </a:cubicBezTo>
                      <a:cubicBezTo>
                        <a:pt x="326" y="55"/>
                        <a:pt x="326" y="55"/>
                        <a:pt x="326" y="55"/>
                      </a:cubicBezTo>
                      <a:cubicBezTo>
                        <a:pt x="334" y="55"/>
                        <a:pt x="338" y="64"/>
                        <a:pt x="334" y="68"/>
                      </a:cubicBezTo>
                      <a:cubicBezTo>
                        <a:pt x="334" y="77"/>
                        <a:pt x="330" y="81"/>
                        <a:pt x="321" y="81"/>
                      </a:cubicBezTo>
                      <a:close/>
                      <a:moveTo>
                        <a:pt x="262" y="68"/>
                      </a:moveTo>
                      <a:lnTo>
                        <a:pt x="262" y="68"/>
                      </a:lnTo>
                      <a:lnTo>
                        <a:pt x="262" y="68"/>
                      </a:lnTo>
                      <a:cubicBezTo>
                        <a:pt x="245" y="68"/>
                        <a:pt x="245" y="68"/>
                        <a:pt x="245" y="68"/>
                      </a:cubicBezTo>
                      <a:cubicBezTo>
                        <a:pt x="241" y="64"/>
                        <a:pt x="237" y="60"/>
                        <a:pt x="237" y="51"/>
                      </a:cubicBezTo>
                      <a:cubicBezTo>
                        <a:pt x="237" y="47"/>
                        <a:pt x="245" y="43"/>
                        <a:pt x="249" y="43"/>
                      </a:cubicBezTo>
                      <a:cubicBezTo>
                        <a:pt x="266" y="43"/>
                        <a:pt x="266" y="43"/>
                        <a:pt x="266" y="43"/>
                      </a:cubicBezTo>
                      <a:cubicBezTo>
                        <a:pt x="275" y="47"/>
                        <a:pt x="279" y="51"/>
                        <a:pt x="275" y="60"/>
                      </a:cubicBezTo>
                      <a:cubicBezTo>
                        <a:pt x="275" y="64"/>
                        <a:pt x="271" y="68"/>
                        <a:pt x="262" y="68"/>
                      </a:cubicBezTo>
                      <a:close/>
                      <a:moveTo>
                        <a:pt x="203" y="60"/>
                      </a:moveTo>
                      <a:lnTo>
                        <a:pt x="203" y="60"/>
                      </a:lnTo>
                      <a:lnTo>
                        <a:pt x="203" y="60"/>
                      </a:lnTo>
                      <a:cubicBezTo>
                        <a:pt x="186" y="55"/>
                        <a:pt x="186" y="55"/>
                        <a:pt x="186" y="55"/>
                      </a:cubicBezTo>
                      <a:cubicBezTo>
                        <a:pt x="182" y="55"/>
                        <a:pt x="178" y="51"/>
                        <a:pt x="178" y="43"/>
                      </a:cubicBezTo>
                      <a:cubicBezTo>
                        <a:pt x="178" y="34"/>
                        <a:pt x="186" y="30"/>
                        <a:pt x="190" y="30"/>
                      </a:cubicBezTo>
                      <a:cubicBezTo>
                        <a:pt x="207" y="34"/>
                        <a:pt x="207" y="34"/>
                        <a:pt x="207" y="34"/>
                      </a:cubicBezTo>
                      <a:cubicBezTo>
                        <a:pt x="216" y="34"/>
                        <a:pt x="220" y="43"/>
                        <a:pt x="216" y="51"/>
                      </a:cubicBezTo>
                      <a:cubicBezTo>
                        <a:pt x="216" y="55"/>
                        <a:pt x="212" y="60"/>
                        <a:pt x="203" y="60"/>
                      </a:cubicBezTo>
                      <a:close/>
                      <a:moveTo>
                        <a:pt x="144" y="51"/>
                      </a:moveTo>
                      <a:lnTo>
                        <a:pt x="144" y="51"/>
                      </a:lnTo>
                      <a:lnTo>
                        <a:pt x="144" y="51"/>
                      </a:lnTo>
                      <a:cubicBezTo>
                        <a:pt x="127" y="47"/>
                        <a:pt x="127" y="47"/>
                        <a:pt x="127" y="47"/>
                      </a:cubicBezTo>
                      <a:cubicBezTo>
                        <a:pt x="123" y="47"/>
                        <a:pt x="118" y="39"/>
                        <a:pt x="118" y="30"/>
                      </a:cubicBezTo>
                      <a:cubicBezTo>
                        <a:pt x="118" y="26"/>
                        <a:pt x="127" y="21"/>
                        <a:pt x="131" y="21"/>
                      </a:cubicBezTo>
                      <a:cubicBezTo>
                        <a:pt x="148" y="26"/>
                        <a:pt x="148" y="26"/>
                        <a:pt x="148" y="26"/>
                      </a:cubicBezTo>
                      <a:cubicBezTo>
                        <a:pt x="157" y="26"/>
                        <a:pt x="161" y="30"/>
                        <a:pt x="157" y="39"/>
                      </a:cubicBezTo>
                      <a:cubicBezTo>
                        <a:pt x="157" y="47"/>
                        <a:pt x="153" y="51"/>
                        <a:pt x="144" y="51"/>
                      </a:cubicBezTo>
                      <a:close/>
                      <a:moveTo>
                        <a:pt x="85" y="39"/>
                      </a:moveTo>
                      <a:lnTo>
                        <a:pt x="85" y="39"/>
                      </a:lnTo>
                      <a:lnTo>
                        <a:pt x="85" y="39"/>
                      </a:ln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64" y="34"/>
                        <a:pt x="60" y="30"/>
                        <a:pt x="60" y="21"/>
                      </a:cubicBezTo>
                      <a:cubicBezTo>
                        <a:pt x="60" y="13"/>
                        <a:pt x="68" y="9"/>
                        <a:pt x="72" y="13"/>
                      </a:cubicBezTo>
                      <a:cubicBezTo>
                        <a:pt x="89" y="13"/>
                        <a:pt x="89" y="13"/>
                        <a:pt x="89" y="13"/>
                      </a:cubicBezTo>
                      <a:cubicBezTo>
                        <a:pt x="97" y="17"/>
                        <a:pt x="102" y="21"/>
                        <a:pt x="97" y="30"/>
                      </a:cubicBezTo>
                      <a:cubicBezTo>
                        <a:pt x="97" y="34"/>
                        <a:pt x="93" y="39"/>
                        <a:pt x="85" y="39"/>
                      </a:cubicBezTo>
                      <a:close/>
                      <a:moveTo>
                        <a:pt x="26" y="30"/>
                      </a:moveTo>
                      <a:lnTo>
                        <a:pt x="26" y="30"/>
                      </a:lnTo>
                      <a:lnTo>
                        <a:pt x="26" y="30"/>
                      </a:ln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4" y="26"/>
                        <a:pt x="0" y="17"/>
                        <a:pt x="0" y="13"/>
                      </a:cubicBezTo>
                      <a:cubicBezTo>
                        <a:pt x="0" y="4"/>
                        <a:pt x="9" y="0"/>
                        <a:pt x="13" y="0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4" y="4"/>
                        <a:pt x="43" y="13"/>
                        <a:pt x="38" y="17"/>
                      </a:cubicBezTo>
                      <a:cubicBezTo>
                        <a:pt x="38" y="26"/>
                        <a:pt x="34" y="30"/>
                        <a:pt x="26" y="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6" name="Google Shape;786;p34"/>
                <p:cNvSpPr/>
                <p:nvPr/>
              </p:nvSpPr>
              <p:spPr>
                <a:xfrm>
                  <a:off x="5656067" y="1041890"/>
                  <a:ext cx="11464" cy="1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0" extrusionOk="0">
                      <a:moveTo>
                        <a:pt x="21" y="29"/>
                      </a:moveTo>
                      <a:lnTo>
                        <a:pt x="21" y="29"/>
                      </a:lnTo>
                      <a:lnTo>
                        <a:pt x="17" y="29"/>
                      </a:lnTo>
                      <a:cubicBezTo>
                        <a:pt x="13" y="29"/>
                        <a:pt x="13" y="29"/>
                        <a:pt x="13" y="29"/>
                      </a:cubicBezTo>
                      <a:cubicBezTo>
                        <a:pt x="4" y="25"/>
                        <a:pt x="0" y="21"/>
                        <a:pt x="0" y="12"/>
                      </a:cubicBezTo>
                      <a:cubicBezTo>
                        <a:pt x="0" y="8"/>
                        <a:pt x="9" y="0"/>
                        <a:pt x="17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30" y="4"/>
                        <a:pt x="34" y="12"/>
                        <a:pt x="34" y="16"/>
                      </a:cubicBezTo>
                      <a:cubicBezTo>
                        <a:pt x="34" y="25"/>
                        <a:pt x="26" y="29"/>
                        <a:pt x="21" y="29"/>
                      </a:cubicBez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7" name="Google Shape;787;p34"/>
                <p:cNvSpPr/>
                <p:nvPr/>
              </p:nvSpPr>
              <p:spPr>
                <a:xfrm>
                  <a:off x="5104361" y="593360"/>
                  <a:ext cx="482920" cy="454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1400" extrusionOk="0">
                      <a:moveTo>
                        <a:pt x="1132" y="1399"/>
                      </a:moveTo>
                      <a:lnTo>
                        <a:pt x="1132" y="1399"/>
                      </a:lnTo>
                      <a:cubicBezTo>
                        <a:pt x="1027" y="1357"/>
                        <a:pt x="1027" y="1357"/>
                        <a:pt x="1027" y="1357"/>
                      </a:cubicBezTo>
                      <a:cubicBezTo>
                        <a:pt x="1120" y="1137"/>
                        <a:pt x="1326" y="511"/>
                        <a:pt x="1187" y="262"/>
                      </a:cubicBezTo>
                      <a:cubicBezTo>
                        <a:pt x="1158" y="203"/>
                        <a:pt x="1111" y="170"/>
                        <a:pt x="1048" y="161"/>
                      </a:cubicBezTo>
                      <a:cubicBezTo>
                        <a:pt x="663" y="89"/>
                        <a:pt x="237" y="892"/>
                        <a:pt x="106" y="1209"/>
                      </a:cubicBezTo>
                      <a:cubicBezTo>
                        <a:pt x="0" y="1162"/>
                        <a:pt x="0" y="1162"/>
                        <a:pt x="0" y="1162"/>
                      </a:cubicBezTo>
                      <a:cubicBezTo>
                        <a:pt x="4" y="1149"/>
                        <a:pt x="127" y="858"/>
                        <a:pt x="312" y="575"/>
                      </a:cubicBezTo>
                      <a:cubicBezTo>
                        <a:pt x="574" y="178"/>
                        <a:pt x="828" y="0"/>
                        <a:pt x="1069" y="47"/>
                      </a:cubicBezTo>
                      <a:cubicBezTo>
                        <a:pt x="1166" y="64"/>
                        <a:pt x="1242" y="119"/>
                        <a:pt x="1293" y="207"/>
                      </a:cubicBezTo>
                      <a:cubicBezTo>
                        <a:pt x="1483" y="558"/>
                        <a:pt x="1149" y="1365"/>
                        <a:pt x="1132" y="1399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34"/>
                <p:cNvSpPr/>
                <p:nvPr/>
              </p:nvSpPr>
              <p:spPr>
                <a:xfrm>
                  <a:off x="5068535" y="955910"/>
                  <a:ext cx="90279" cy="80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246" extrusionOk="0">
                      <a:moveTo>
                        <a:pt x="63" y="17"/>
                      </a:moveTo>
                      <a:lnTo>
                        <a:pt x="63" y="17"/>
                      </a:lnTo>
                      <a:cubicBezTo>
                        <a:pt x="4" y="181"/>
                        <a:pt x="4" y="181"/>
                        <a:pt x="4" y="181"/>
                      </a:cubicBezTo>
                      <a:cubicBezTo>
                        <a:pt x="0" y="190"/>
                        <a:pt x="4" y="202"/>
                        <a:pt x="17" y="207"/>
                      </a:cubicBezTo>
                      <a:cubicBezTo>
                        <a:pt x="199" y="241"/>
                        <a:pt x="199" y="241"/>
                        <a:pt x="199" y="241"/>
                      </a:cubicBezTo>
                      <a:cubicBezTo>
                        <a:pt x="207" y="245"/>
                        <a:pt x="216" y="236"/>
                        <a:pt x="220" y="228"/>
                      </a:cubicBezTo>
                      <a:cubicBezTo>
                        <a:pt x="270" y="59"/>
                        <a:pt x="270" y="59"/>
                        <a:pt x="270" y="59"/>
                      </a:cubicBezTo>
                      <a:cubicBezTo>
                        <a:pt x="275" y="50"/>
                        <a:pt x="270" y="38"/>
                        <a:pt x="258" y="38"/>
                      </a:cubicBezTo>
                      <a:cubicBezTo>
                        <a:pt x="85" y="4"/>
                        <a:pt x="85" y="4"/>
                        <a:pt x="85" y="4"/>
                      </a:cubicBezTo>
                      <a:cubicBezTo>
                        <a:pt x="76" y="0"/>
                        <a:pt x="68" y="8"/>
                        <a:pt x="63" y="17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34"/>
                <p:cNvSpPr/>
                <p:nvPr/>
              </p:nvSpPr>
              <p:spPr>
                <a:xfrm>
                  <a:off x="5400992" y="1018962"/>
                  <a:ext cx="88846" cy="78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41" extrusionOk="0">
                      <a:moveTo>
                        <a:pt x="63" y="13"/>
                      </a:moveTo>
                      <a:lnTo>
                        <a:pt x="63" y="13"/>
                      </a:lnTo>
                      <a:cubicBezTo>
                        <a:pt x="4" y="177"/>
                        <a:pt x="4" y="177"/>
                        <a:pt x="4" y="177"/>
                      </a:cubicBezTo>
                      <a:cubicBezTo>
                        <a:pt x="0" y="189"/>
                        <a:pt x="8" y="198"/>
                        <a:pt x="16" y="202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207" y="240"/>
                        <a:pt x="215" y="235"/>
                        <a:pt x="219" y="227"/>
                      </a:cubicBezTo>
                      <a:cubicBezTo>
                        <a:pt x="274" y="59"/>
                        <a:pt x="274" y="59"/>
                        <a:pt x="274" y="59"/>
                      </a:cubicBezTo>
                      <a:cubicBezTo>
                        <a:pt x="274" y="47"/>
                        <a:pt x="270" y="34"/>
                        <a:pt x="257" y="34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76" y="0"/>
                        <a:pt x="67" y="4"/>
                        <a:pt x="63" y="1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34"/>
                <p:cNvSpPr/>
                <p:nvPr/>
              </p:nvSpPr>
              <p:spPr>
                <a:xfrm>
                  <a:off x="5084299" y="1122139"/>
                  <a:ext cx="292334" cy="144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444" extrusionOk="0">
                      <a:moveTo>
                        <a:pt x="634" y="443"/>
                      </a:moveTo>
                      <a:lnTo>
                        <a:pt x="634" y="443"/>
                      </a:lnTo>
                      <a:cubicBezTo>
                        <a:pt x="622" y="443"/>
                        <a:pt x="609" y="443"/>
                        <a:pt x="596" y="439"/>
                      </a:cubicBezTo>
                      <a:cubicBezTo>
                        <a:pt x="123" y="355"/>
                        <a:pt x="123" y="355"/>
                        <a:pt x="123" y="355"/>
                      </a:cubicBezTo>
                      <a:cubicBezTo>
                        <a:pt x="81" y="346"/>
                        <a:pt x="47" y="321"/>
                        <a:pt x="26" y="283"/>
                      </a:cubicBezTo>
                      <a:cubicBezTo>
                        <a:pt x="5" y="245"/>
                        <a:pt x="0" y="198"/>
                        <a:pt x="17" y="160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85" y="4"/>
                        <a:pt x="89" y="0"/>
                        <a:pt x="93" y="0"/>
                      </a:cubicBezTo>
                      <a:cubicBezTo>
                        <a:pt x="888" y="144"/>
                        <a:pt x="888" y="144"/>
                        <a:pt x="888" y="144"/>
                      </a:cubicBezTo>
                      <a:cubicBezTo>
                        <a:pt x="892" y="144"/>
                        <a:pt x="896" y="144"/>
                        <a:pt x="900" y="148"/>
                      </a:cubicBezTo>
                      <a:cubicBezTo>
                        <a:pt x="900" y="152"/>
                        <a:pt x="900" y="156"/>
                        <a:pt x="900" y="160"/>
                      </a:cubicBezTo>
                      <a:cubicBezTo>
                        <a:pt x="837" y="308"/>
                        <a:pt x="837" y="308"/>
                        <a:pt x="837" y="308"/>
                      </a:cubicBezTo>
                      <a:cubicBezTo>
                        <a:pt x="803" y="393"/>
                        <a:pt x="723" y="443"/>
                        <a:pt x="634" y="443"/>
                      </a:cubicBezTo>
                      <a:close/>
                      <a:moveTo>
                        <a:pt x="102" y="25"/>
                      </a:moveTo>
                      <a:lnTo>
                        <a:pt x="102" y="25"/>
                      </a:lnTo>
                      <a:cubicBezTo>
                        <a:pt x="43" y="169"/>
                        <a:pt x="43" y="169"/>
                        <a:pt x="43" y="169"/>
                      </a:cubicBezTo>
                      <a:cubicBezTo>
                        <a:pt x="30" y="202"/>
                        <a:pt x="30" y="237"/>
                        <a:pt x="47" y="270"/>
                      </a:cubicBezTo>
                      <a:cubicBezTo>
                        <a:pt x="64" y="300"/>
                        <a:pt x="93" y="321"/>
                        <a:pt x="127" y="329"/>
                      </a:cubicBezTo>
                      <a:cubicBezTo>
                        <a:pt x="600" y="418"/>
                        <a:pt x="600" y="418"/>
                        <a:pt x="600" y="418"/>
                      </a:cubicBezTo>
                      <a:cubicBezTo>
                        <a:pt x="689" y="435"/>
                        <a:pt x="782" y="384"/>
                        <a:pt x="816" y="300"/>
                      </a:cubicBezTo>
                      <a:cubicBezTo>
                        <a:pt x="871" y="165"/>
                        <a:pt x="871" y="165"/>
                        <a:pt x="871" y="165"/>
                      </a:cubicBezTo>
                      <a:lnTo>
                        <a:pt x="102" y="2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91" name="Google Shape;791;p34"/>
            <p:cNvSpPr/>
            <p:nvPr/>
          </p:nvSpPr>
          <p:spPr>
            <a:xfrm>
              <a:off x="7193681" y="3424980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34"/>
          <p:cNvGrpSpPr/>
          <p:nvPr/>
        </p:nvGrpSpPr>
        <p:grpSpPr>
          <a:xfrm>
            <a:off x="420267" y="324450"/>
            <a:ext cx="1407820" cy="729072"/>
            <a:chOff x="420267" y="324450"/>
            <a:chExt cx="1407820" cy="729072"/>
          </a:xfrm>
        </p:grpSpPr>
        <p:grpSp>
          <p:nvGrpSpPr>
            <p:cNvPr id="793" name="Google Shape;793;p34"/>
            <p:cNvGrpSpPr/>
            <p:nvPr/>
          </p:nvGrpSpPr>
          <p:grpSpPr>
            <a:xfrm>
              <a:off x="420267" y="324450"/>
              <a:ext cx="1003554" cy="619183"/>
              <a:chOff x="-36795" y="1014550"/>
              <a:chExt cx="1003554" cy="619183"/>
            </a:xfrm>
          </p:grpSpPr>
          <p:sp>
            <p:nvSpPr>
              <p:cNvPr id="794" name="Google Shape;794;p34"/>
              <p:cNvSpPr/>
              <p:nvPr/>
            </p:nvSpPr>
            <p:spPr>
              <a:xfrm>
                <a:off x="-36795" y="1014550"/>
                <a:ext cx="1003554" cy="619183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826" extrusionOk="0">
                    <a:moveTo>
                      <a:pt x="2926" y="699"/>
                    </a:moveTo>
                    <a:lnTo>
                      <a:pt x="2926" y="699"/>
                    </a:lnTo>
                    <a:cubicBezTo>
                      <a:pt x="2897" y="607"/>
                      <a:pt x="2830" y="536"/>
                      <a:pt x="2746" y="515"/>
                    </a:cubicBezTo>
                    <a:cubicBezTo>
                      <a:pt x="2742" y="511"/>
                      <a:pt x="2733" y="511"/>
                      <a:pt x="2729" y="511"/>
                    </a:cubicBezTo>
                    <a:cubicBezTo>
                      <a:pt x="2733" y="280"/>
                      <a:pt x="2645" y="71"/>
                      <a:pt x="2511" y="12"/>
                    </a:cubicBezTo>
                    <a:cubicBezTo>
                      <a:pt x="2490" y="4"/>
                      <a:pt x="2465" y="0"/>
                      <a:pt x="2435" y="0"/>
                    </a:cubicBezTo>
                    <a:lnTo>
                      <a:pt x="2435" y="0"/>
                    </a:lnTo>
                    <a:cubicBezTo>
                      <a:pt x="2267" y="0"/>
                      <a:pt x="1973" y="171"/>
                      <a:pt x="1890" y="221"/>
                    </a:cubicBezTo>
                    <a:cubicBezTo>
                      <a:pt x="1780" y="288"/>
                      <a:pt x="1533" y="452"/>
                      <a:pt x="1449" y="599"/>
                    </a:cubicBezTo>
                    <a:cubicBezTo>
                      <a:pt x="1411" y="599"/>
                      <a:pt x="1373" y="607"/>
                      <a:pt x="1339" y="624"/>
                    </a:cubicBezTo>
                    <a:cubicBezTo>
                      <a:pt x="1314" y="633"/>
                      <a:pt x="1293" y="649"/>
                      <a:pt x="1272" y="662"/>
                    </a:cubicBezTo>
                    <a:cubicBezTo>
                      <a:pt x="1205" y="633"/>
                      <a:pt x="1100" y="620"/>
                      <a:pt x="966" y="620"/>
                    </a:cubicBezTo>
                    <a:cubicBezTo>
                      <a:pt x="798" y="620"/>
                      <a:pt x="601" y="641"/>
                      <a:pt x="437" y="678"/>
                    </a:cubicBezTo>
                    <a:cubicBezTo>
                      <a:pt x="160" y="737"/>
                      <a:pt x="92" y="809"/>
                      <a:pt x="67" y="855"/>
                    </a:cubicBezTo>
                    <a:cubicBezTo>
                      <a:pt x="0" y="985"/>
                      <a:pt x="59" y="1203"/>
                      <a:pt x="206" y="1380"/>
                    </a:cubicBezTo>
                    <a:cubicBezTo>
                      <a:pt x="198" y="1388"/>
                      <a:pt x="193" y="1392"/>
                      <a:pt x="193" y="1396"/>
                    </a:cubicBezTo>
                    <a:cubicBezTo>
                      <a:pt x="139" y="1468"/>
                      <a:pt x="130" y="1560"/>
                      <a:pt x="164" y="1653"/>
                    </a:cubicBezTo>
                    <a:cubicBezTo>
                      <a:pt x="193" y="1741"/>
                      <a:pt x="252" y="1799"/>
                      <a:pt x="319" y="1816"/>
                    </a:cubicBezTo>
                    <a:cubicBezTo>
                      <a:pt x="336" y="1821"/>
                      <a:pt x="353" y="1825"/>
                      <a:pt x="370" y="1825"/>
                    </a:cubicBezTo>
                    <a:cubicBezTo>
                      <a:pt x="475" y="1825"/>
                      <a:pt x="592" y="1745"/>
                      <a:pt x="617" y="1657"/>
                    </a:cubicBezTo>
                    <a:cubicBezTo>
                      <a:pt x="617" y="1657"/>
                      <a:pt x="617" y="1653"/>
                      <a:pt x="622" y="1653"/>
                    </a:cubicBezTo>
                    <a:cubicBezTo>
                      <a:pt x="685" y="1669"/>
                      <a:pt x="752" y="1678"/>
                      <a:pt x="819" y="1678"/>
                    </a:cubicBezTo>
                    <a:cubicBezTo>
                      <a:pt x="878" y="1678"/>
                      <a:pt x="936" y="1669"/>
                      <a:pt x="995" y="1657"/>
                    </a:cubicBezTo>
                    <a:cubicBezTo>
                      <a:pt x="1293" y="1594"/>
                      <a:pt x="1470" y="1401"/>
                      <a:pt x="1478" y="1128"/>
                    </a:cubicBezTo>
                    <a:cubicBezTo>
                      <a:pt x="1520" y="1107"/>
                      <a:pt x="1520" y="1107"/>
                      <a:pt x="1520" y="1107"/>
                    </a:cubicBezTo>
                    <a:cubicBezTo>
                      <a:pt x="1566" y="1098"/>
                      <a:pt x="1566" y="1098"/>
                      <a:pt x="1566" y="1098"/>
                    </a:cubicBezTo>
                    <a:cubicBezTo>
                      <a:pt x="1675" y="1224"/>
                      <a:pt x="1818" y="1291"/>
                      <a:pt x="1973" y="1291"/>
                    </a:cubicBezTo>
                    <a:cubicBezTo>
                      <a:pt x="2070" y="1291"/>
                      <a:pt x="2171" y="1266"/>
                      <a:pt x="2276" y="1216"/>
                    </a:cubicBezTo>
                    <a:cubicBezTo>
                      <a:pt x="2397" y="1157"/>
                      <a:pt x="2494" y="1077"/>
                      <a:pt x="2566" y="981"/>
                    </a:cubicBezTo>
                    <a:cubicBezTo>
                      <a:pt x="2570" y="981"/>
                      <a:pt x="2570" y="981"/>
                      <a:pt x="2570" y="985"/>
                    </a:cubicBezTo>
                    <a:cubicBezTo>
                      <a:pt x="2603" y="1006"/>
                      <a:pt x="2645" y="1019"/>
                      <a:pt x="2691" y="1019"/>
                    </a:cubicBezTo>
                    <a:cubicBezTo>
                      <a:pt x="2754" y="1019"/>
                      <a:pt x="2851" y="993"/>
                      <a:pt x="2905" y="926"/>
                    </a:cubicBezTo>
                    <a:cubicBezTo>
                      <a:pt x="2948" y="872"/>
                      <a:pt x="2956" y="784"/>
                      <a:pt x="2926" y="69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5" name="Google Shape;795;p34"/>
              <p:cNvGrpSpPr/>
              <p:nvPr/>
            </p:nvGrpSpPr>
            <p:grpSpPr>
              <a:xfrm>
                <a:off x="0" y="1024694"/>
                <a:ext cx="934316" cy="567471"/>
                <a:chOff x="0" y="1024694"/>
                <a:chExt cx="934316" cy="567471"/>
              </a:xfrm>
            </p:grpSpPr>
            <p:sp>
              <p:nvSpPr>
                <p:cNvPr id="796" name="Google Shape;796;p34"/>
                <p:cNvSpPr/>
                <p:nvPr/>
              </p:nvSpPr>
              <p:spPr>
                <a:xfrm>
                  <a:off x="87413" y="1200955"/>
                  <a:ext cx="846904" cy="23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731" extrusionOk="0">
                      <a:moveTo>
                        <a:pt x="0" y="359"/>
                      </a:moveTo>
                      <a:lnTo>
                        <a:pt x="0" y="359"/>
                      </a:lnTo>
                      <a:cubicBezTo>
                        <a:pt x="0" y="359"/>
                        <a:pt x="2306" y="0"/>
                        <a:pt x="2437" y="38"/>
                      </a:cubicBezTo>
                      <a:cubicBezTo>
                        <a:pt x="2568" y="76"/>
                        <a:pt x="2606" y="253"/>
                        <a:pt x="2556" y="316"/>
                      </a:cubicBezTo>
                      <a:cubicBezTo>
                        <a:pt x="2505" y="380"/>
                        <a:pt x="2387" y="397"/>
                        <a:pt x="2336" y="359"/>
                      </a:cubicBezTo>
                      <a:cubicBezTo>
                        <a:pt x="2289" y="325"/>
                        <a:pt x="2264" y="240"/>
                        <a:pt x="2264" y="240"/>
                      </a:cubicBezTo>
                      <a:cubicBezTo>
                        <a:pt x="29" y="730"/>
                        <a:pt x="29" y="730"/>
                        <a:pt x="29" y="730"/>
                      </a:cubicBezTo>
                      <a:lnTo>
                        <a:pt x="0" y="359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34"/>
                <p:cNvSpPr/>
                <p:nvPr/>
              </p:nvSpPr>
              <p:spPr>
                <a:xfrm>
                  <a:off x="48722" y="1084881"/>
                  <a:ext cx="779551" cy="507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" h="1560" extrusionOk="0">
                      <a:moveTo>
                        <a:pt x="2197" y="0"/>
                      </a:moveTo>
                      <a:lnTo>
                        <a:pt x="2197" y="0"/>
                      </a:lnTo>
                      <a:cubicBezTo>
                        <a:pt x="2197" y="0"/>
                        <a:pt x="161" y="1141"/>
                        <a:pt x="80" y="1250"/>
                      </a:cubicBezTo>
                      <a:cubicBezTo>
                        <a:pt x="0" y="1356"/>
                        <a:pt x="85" y="1521"/>
                        <a:pt x="161" y="1542"/>
                      </a:cubicBezTo>
                      <a:cubicBezTo>
                        <a:pt x="237" y="1559"/>
                        <a:pt x="342" y="1495"/>
                        <a:pt x="359" y="1440"/>
                      </a:cubicBezTo>
                      <a:cubicBezTo>
                        <a:pt x="376" y="1381"/>
                        <a:pt x="342" y="1301"/>
                        <a:pt x="342" y="1301"/>
                      </a:cubicBezTo>
                      <a:cubicBezTo>
                        <a:pt x="2400" y="308"/>
                        <a:pt x="2400" y="308"/>
                        <a:pt x="2400" y="308"/>
                      </a:cubicBezTo>
                      <a:lnTo>
                        <a:pt x="2197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34"/>
                <p:cNvSpPr/>
                <p:nvPr/>
              </p:nvSpPr>
              <p:spPr>
                <a:xfrm>
                  <a:off x="401241" y="1238213"/>
                  <a:ext cx="93145" cy="7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220" extrusionOk="0">
                      <a:moveTo>
                        <a:pt x="114" y="25"/>
                      </a:moveTo>
                      <a:lnTo>
                        <a:pt x="114" y="25"/>
                      </a:lnTo>
                      <a:cubicBezTo>
                        <a:pt x="68" y="46"/>
                        <a:pt x="26" y="84"/>
                        <a:pt x="0" y="127"/>
                      </a:cubicBezTo>
                      <a:cubicBezTo>
                        <a:pt x="63" y="219"/>
                        <a:pt x="63" y="219"/>
                        <a:pt x="63" y="219"/>
                      </a:cubicBezTo>
                      <a:cubicBezTo>
                        <a:pt x="84" y="182"/>
                        <a:pt x="122" y="156"/>
                        <a:pt x="161" y="144"/>
                      </a:cubicBezTo>
                      <a:cubicBezTo>
                        <a:pt x="203" y="131"/>
                        <a:pt x="249" y="131"/>
                        <a:pt x="287" y="148"/>
                      </a:cubicBezTo>
                      <a:cubicBezTo>
                        <a:pt x="266" y="25"/>
                        <a:pt x="266" y="25"/>
                        <a:pt x="266" y="25"/>
                      </a:cubicBezTo>
                      <a:cubicBezTo>
                        <a:pt x="266" y="21"/>
                        <a:pt x="266" y="17"/>
                        <a:pt x="262" y="13"/>
                      </a:cubicBezTo>
                      <a:cubicBezTo>
                        <a:pt x="215" y="0"/>
                        <a:pt x="161" y="4"/>
                        <a:pt x="114" y="25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9" name="Google Shape;799;p34"/>
                <p:cNvSpPr/>
                <p:nvPr/>
              </p:nvSpPr>
              <p:spPr>
                <a:xfrm>
                  <a:off x="0" y="1228181"/>
                  <a:ext cx="504419" cy="348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070" extrusionOk="0">
                      <a:moveTo>
                        <a:pt x="110" y="253"/>
                      </a:moveTo>
                      <a:lnTo>
                        <a:pt x="110" y="253"/>
                      </a:lnTo>
                      <a:cubicBezTo>
                        <a:pt x="0" y="456"/>
                        <a:pt x="347" y="1069"/>
                        <a:pt x="951" y="942"/>
                      </a:cubicBezTo>
                      <a:cubicBezTo>
                        <a:pt x="1551" y="815"/>
                        <a:pt x="1378" y="182"/>
                        <a:pt x="1221" y="106"/>
                      </a:cubicBezTo>
                      <a:cubicBezTo>
                        <a:pt x="1010" y="0"/>
                        <a:pt x="186" y="110"/>
                        <a:pt x="110" y="253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0" name="Google Shape;800;p34"/>
                <p:cNvSpPr/>
                <p:nvPr/>
              </p:nvSpPr>
              <p:spPr>
                <a:xfrm>
                  <a:off x="94578" y="1269739"/>
                  <a:ext cx="351085" cy="26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808" extrusionOk="0">
                      <a:moveTo>
                        <a:pt x="866" y="68"/>
                      </a:moveTo>
                      <a:lnTo>
                        <a:pt x="866" y="68"/>
                      </a:lnTo>
                      <a:cubicBezTo>
                        <a:pt x="1022" y="148"/>
                        <a:pt x="1081" y="617"/>
                        <a:pt x="634" y="723"/>
                      </a:cubicBezTo>
                      <a:cubicBezTo>
                        <a:pt x="270" y="807"/>
                        <a:pt x="0" y="380"/>
                        <a:pt x="110" y="228"/>
                      </a:cubicBezTo>
                      <a:cubicBezTo>
                        <a:pt x="224" y="76"/>
                        <a:pt x="735" y="0"/>
                        <a:pt x="866" y="68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34"/>
                <p:cNvSpPr/>
                <p:nvPr/>
              </p:nvSpPr>
              <p:spPr>
                <a:xfrm>
                  <a:off x="459994" y="1024694"/>
                  <a:ext cx="441368" cy="45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1398" extrusionOk="0">
                      <a:moveTo>
                        <a:pt x="1043" y="67"/>
                      </a:moveTo>
                      <a:lnTo>
                        <a:pt x="1043" y="67"/>
                      </a:lnTo>
                      <a:cubicBezTo>
                        <a:pt x="1250" y="160"/>
                        <a:pt x="1356" y="852"/>
                        <a:pt x="802" y="1127"/>
                      </a:cubicBezTo>
                      <a:cubicBezTo>
                        <a:pt x="253" y="1397"/>
                        <a:pt x="0" y="793"/>
                        <a:pt x="71" y="637"/>
                      </a:cubicBezTo>
                      <a:cubicBezTo>
                        <a:pt x="173" y="426"/>
                        <a:pt x="891" y="0"/>
                        <a:pt x="1043" y="67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34"/>
                <p:cNvSpPr/>
                <p:nvPr/>
              </p:nvSpPr>
              <p:spPr>
                <a:xfrm>
                  <a:off x="495819" y="1114974"/>
                  <a:ext cx="323861" cy="312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960" extrusionOk="0">
                      <a:moveTo>
                        <a:pt x="71" y="393"/>
                      </a:moveTo>
                      <a:lnTo>
                        <a:pt x="71" y="393"/>
                      </a:lnTo>
                      <a:cubicBezTo>
                        <a:pt x="0" y="553"/>
                        <a:pt x="241" y="959"/>
                        <a:pt x="659" y="764"/>
                      </a:cubicBezTo>
                      <a:cubicBezTo>
                        <a:pt x="997" y="608"/>
                        <a:pt x="946" y="105"/>
                        <a:pt x="764" y="50"/>
                      </a:cubicBezTo>
                      <a:cubicBezTo>
                        <a:pt x="582" y="0"/>
                        <a:pt x="135" y="258"/>
                        <a:pt x="71" y="393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03" name="Google Shape;803;p34"/>
            <p:cNvSpPr/>
            <p:nvPr/>
          </p:nvSpPr>
          <p:spPr>
            <a:xfrm>
              <a:off x="1650395" y="844303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4"/>
                  </a:moveTo>
                  <a:lnTo>
                    <a:pt x="518" y="294"/>
                  </a:lnTo>
                  <a:cubicBezTo>
                    <a:pt x="347" y="294"/>
                    <a:pt x="347" y="294"/>
                    <a:pt x="347" y="294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0"/>
                    <a:pt x="426" y="150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5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0"/>
                    <a:pt x="111" y="150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4"/>
                    <a:pt x="209" y="294"/>
                    <a:pt x="209" y="294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13" y="294"/>
                    <a:pt x="0" y="307"/>
                    <a:pt x="0" y="319"/>
                  </a:cubicBezTo>
                  <a:cubicBezTo>
                    <a:pt x="0" y="338"/>
                    <a:pt x="13" y="344"/>
                    <a:pt x="26" y="344"/>
                  </a:cubicBezTo>
                  <a:cubicBezTo>
                    <a:pt x="216" y="344"/>
                    <a:pt x="216" y="344"/>
                    <a:pt x="216" y="344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76"/>
                    <a:pt x="111" y="482"/>
                  </a:cubicBezTo>
                  <a:cubicBezTo>
                    <a:pt x="118" y="488"/>
                    <a:pt x="125" y="488"/>
                    <a:pt x="131" y="488"/>
                  </a:cubicBezTo>
                  <a:cubicBezTo>
                    <a:pt x="138" y="488"/>
                    <a:pt x="144" y="488"/>
                    <a:pt x="150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19"/>
                    <a:pt x="242" y="619"/>
                    <a:pt x="242" y="619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19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8"/>
                    <a:pt x="413" y="488"/>
                    <a:pt x="420" y="488"/>
                  </a:cubicBezTo>
                  <a:cubicBezTo>
                    <a:pt x="426" y="488"/>
                    <a:pt x="432" y="488"/>
                    <a:pt x="439" y="482"/>
                  </a:cubicBezTo>
                  <a:cubicBezTo>
                    <a:pt x="452" y="476"/>
                    <a:pt x="452" y="457"/>
                    <a:pt x="439" y="445"/>
                  </a:cubicBezTo>
                  <a:cubicBezTo>
                    <a:pt x="334" y="344"/>
                    <a:pt x="334" y="344"/>
                    <a:pt x="334" y="344"/>
                  </a:cubicBezTo>
                  <a:cubicBezTo>
                    <a:pt x="518" y="344"/>
                    <a:pt x="518" y="344"/>
                    <a:pt x="518" y="344"/>
                  </a:cubicBezTo>
                  <a:cubicBezTo>
                    <a:pt x="531" y="344"/>
                    <a:pt x="544" y="338"/>
                    <a:pt x="544" y="319"/>
                  </a:cubicBezTo>
                  <a:cubicBezTo>
                    <a:pt x="544" y="307"/>
                    <a:pt x="531" y="294"/>
                    <a:pt x="518" y="294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7"/>
          <p:cNvSpPr txBox="1">
            <a:spLocks noGrp="1"/>
          </p:cNvSpPr>
          <p:nvPr>
            <p:ph type="title"/>
          </p:nvPr>
        </p:nvSpPr>
        <p:spPr>
          <a:xfrm>
            <a:off x="713225" y="2433175"/>
            <a:ext cx="4023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endParaRPr dirty="0"/>
          </a:p>
        </p:txBody>
      </p:sp>
      <p:sp>
        <p:nvSpPr>
          <p:cNvPr id="836" name="Google Shape;836;p37"/>
          <p:cNvSpPr txBox="1">
            <a:spLocks noGrp="1"/>
          </p:cNvSpPr>
          <p:nvPr>
            <p:ph type="subTitle" idx="1"/>
          </p:nvPr>
        </p:nvSpPr>
        <p:spPr>
          <a:xfrm>
            <a:off x="713225" y="3368532"/>
            <a:ext cx="40233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Online Shopping means no try-ons and hassle of returns!</a:t>
            </a:r>
            <a:endParaRPr dirty="0"/>
          </a:p>
        </p:txBody>
      </p:sp>
      <p:sp>
        <p:nvSpPr>
          <p:cNvPr id="837" name="Google Shape;837;p37"/>
          <p:cNvSpPr txBox="1">
            <a:spLocks noGrp="1"/>
          </p:cNvSpPr>
          <p:nvPr>
            <p:ph type="title" idx="2"/>
          </p:nvPr>
        </p:nvSpPr>
        <p:spPr>
          <a:xfrm>
            <a:off x="872325" y="1317163"/>
            <a:ext cx="120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38" name="Google Shape;838;p37"/>
          <p:cNvGrpSpPr/>
          <p:nvPr/>
        </p:nvGrpSpPr>
        <p:grpSpPr>
          <a:xfrm>
            <a:off x="4987313" y="724088"/>
            <a:ext cx="4287617" cy="3982545"/>
            <a:chOff x="4987313" y="724088"/>
            <a:chExt cx="4287617" cy="3982545"/>
          </a:xfrm>
        </p:grpSpPr>
        <p:sp>
          <p:nvSpPr>
            <p:cNvPr id="839" name="Google Shape;839;p37"/>
            <p:cNvSpPr/>
            <p:nvPr/>
          </p:nvSpPr>
          <p:spPr>
            <a:xfrm rot="4499984">
              <a:off x="7608836" y="2174915"/>
              <a:ext cx="1839976" cy="1051821"/>
            </a:xfrm>
            <a:custGeom>
              <a:avLst/>
              <a:gdLst/>
              <a:ahLst/>
              <a:cxnLst/>
              <a:rect l="l" t="t" r="r" b="b"/>
              <a:pathLst>
                <a:path w="5664" h="3237" extrusionOk="0">
                  <a:moveTo>
                    <a:pt x="1873" y="1971"/>
                  </a:moveTo>
                  <a:lnTo>
                    <a:pt x="1873" y="1971"/>
                  </a:lnTo>
                  <a:cubicBezTo>
                    <a:pt x="1829" y="2058"/>
                    <a:pt x="1772" y="2133"/>
                    <a:pt x="1696" y="2195"/>
                  </a:cubicBezTo>
                  <a:cubicBezTo>
                    <a:pt x="1602" y="2281"/>
                    <a:pt x="1463" y="2349"/>
                    <a:pt x="1331" y="2312"/>
                  </a:cubicBezTo>
                  <a:cubicBezTo>
                    <a:pt x="1312" y="2306"/>
                    <a:pt x="1299" y="2293"/>
                    <a:pt x="1281" y="2287"/>
                  </a:cubicBezTo>
                  <a:cubicBezTo>
                    <a:pt x="1167" y="2398"/>
                    <a:pt x="1041" y="2504"/>
                    <a:pt x="902" y="2591"/>
                  </a:cubicBezTo>
                  <a:cubicBezTo>
                    <a:pt x="1142" y="2522"/>
                    <a:pt x="1369" y="2485"/>
                    <a:pt x="1565" y="2454"/>
                  </a:cubicBezTo>
                  <a:cubicBezTo>
                    <a:pt x="1716" y="2436"/>
                    <a:pt x="1867" y="2417"/>
                    <a:pt x="2012" y="2398"/>
                  </a:cubicBezTo>
                  <a:cubicBezTo>
                    <a:pt x="2031" y="2398"/>
                    <a:pt x="2050" y="2398"/>
                    <a:pt x="2075" y="2393"/>
                  </a:cubicBezTo>
                  <a:cubicBezTo>
                    <a:pt x="2170" y="2331"/>
                    <a:pt x="2264" y="2256"/>
                    <a:pt x="2353" y="2183"/>
                  </a:cubicBezTo>
                  <a:cubicBezTo>
                    <a:pt x="2321" y="2151"/>
                    <a:pt x="2296" y="2114"/>
                    <a:pt x="2283" y="2077"/>
                  </a:cubicBezTo>
                  <a:cubicBezTo>
                    <a:pt x="2233" y="1928"/>
                    <a:pt x="2340" y="1792"/>
                    <a:pt x="2453" y="1705"/>
                  </a:cubicBezTo>
                  <a:cubicBezTo>
                    <a:pt x="2624" y="1575"/>
                    <a:pt x="2857" y="1519"/>
                    <a:pt x="3071" y="1519"/>
                  </a:cubicBezTo>
                  <a:cubicBezTo>
                    <a:pt x="3103" y="1668"/>
                    <a:pt x="3078" y="1823"/>
                    <a:pt x="3008" y="1953"/>
                  </a:cubicBezTo>
                  <a:cubicBezTo>
                    <a:pt x="2964" y="2034"/>
                    <a:pt x="2895" y="2108"/>
                    <a:pt x="2819" y="2164"/>
                  </a:cubicBezTo>
                  <a:cubicBezTo>
                    <a:pt x="2712" y="2237"/>
                    <a:pt x="2567" y="2299"/>
                    <a:pt x="2441" y="2244"/>
                  </a:cubicBezTo>
                  <a:cubicBezTo>
                    <a:pt x="2422" y="2237"/>
                    <a:pt x="2403" y="2225"/>
                    <a:pt x="2384" y="2214"/>
                  </a:cubicBezTo>
                  <a:cubicBezTo>
                    <a:pt x="2384" y="2207"/>
                    <a:pt x="2377" y="2207"/>
                    <a:pt x="2371" y="2201"/>
                  </a:cubicBezTo>
                  <a:cubicBezTo>
                    <a:pt x="2296" y="2268"/>
                    <a:pt x="2214" y="2331"/>
                    <a:pt x="2132" y="2386"/>
                  </a:cubicBezTo>
                  <a:cubicBezTo>
                    <a:pt x="2497" y="2343"/>
                    <a:pt x="2882" y="2293"/>
                    <a:pt x="3235" y="2176"/>
                  </a:cubicBezTo>
                  <a:cubicBezTo>
                    <a:pt x="3318" y="2145"/>
                    <a:pt x="3393" y="2114"/>
                    <a:pt x="3469" y="2083"/>
                  </a:cubicBezTo>
                  <a:cubicBezTo>
                    <a:pt x="3538" y="1984"/>
                    <a:pt x="3588" y="1879"/>
                    <a:pt x="3620" y="1767"/>
                  </a:cubicBezTo>
                  <a:cubicBezTo>
                    <a:pt x="3576" y="1761"/>
                    <a:pt x="3532" y="1742"/>
                    <a:pt x="3494" y="1711"/>
                  </a:cubicBezTo>
                  <a:cubicBezTo>
                    <a:pt x="3368" y="1618"/>
                    <a:pt x="3380" y="1445"/>
                    <a:pt x="3425" y="1314"/>
                  </a:cubicBezTo>
                  <a:cubicBezTo>
                    <a:pt x="3494" y="1109"/>
                    <a:pt x="3658" y="942"/>
                    <a:pt x="3841" y="824"/>
                  </a:cubicBezTo>
                  <a:cubicBezTo>
                    <a:pt x="3948" y="924"/>
                    <a:pt x="4017" y="1067"/>
                    <a:pt x="4030" y="1215"/>
                  </a:cubicBezTo>
                  <a:cubicBezTo>
                    <a:pt x="4036" y="1308"/>
                    <a:pt x="4023" y="1407"/>
                    <a:pt x="3986" y="1494"/>
                  </a:cubicBezTo>
                  <a:cubicBezTo>
                    <a:pt x="3942" y="1618"/>
                    <a:pt x="3853" y="1742"/>
                    <a:pt x="3721" y="1767"/>
                  </a:cubicBezTo>
                  <a:cubicBezTo>
                    <a:pt x="3696" y="1773"/>
                    <a:pt x="3676" y="1773"/>
                    <a:pt x="3658" y="1773"/>
                  </a:cubicBezTo>
                  <a:cubicBezTo>
                    <a:pt x="3652" y="1773"/>
                    <a:pt x="3652" y="1773"/>
                    <a:pt x="3645" y="1773"/>
                  </a:cubicBezTo>
                  <a:cubicBezTo>
                    <a:pt x="3620" y="1873"/>
                    <a:pt x="3576" y="1971"/>
                    <a:pt x="3519" y="2058"/>
                  </a:cubicBezTo>
                  <a:cubicBezTo>
                    <a:pt x="3979" y="1835"/>
                    <a:pt x="4307" y="1481"/>
                    <a:pt x="4414" y="1085"/>
                  </a:cubicBezTo>
                  <a:cubicBezTo>
                    <a:pt x="4414" y="1078"/>
                    <a:pt x="4414" y="1078"/>
                    <a:pt x="4414" y="1078"/>
                  </a:cubicBezTo>
                  <a:cubicBezTo>
                    <a:pt x="4420" y="1023"/>
                    <a:pt x="4420" y="973"/>
                    <a:pt x="4408" y="924"/>
                  </a:cubicBezTo>
                  <a:cubicBezTo>
                    <a:pt x="4377" y="930"/>
                    <a:pt x="4339" y="936"/>
                    <a:pt x="4301" y="930"/>
                  </a:cubicBezTo>
                  <a:cubicBezTo>
                    <a:pt x="4150" y="918"/>
                    <a:pt x="4061" y="762"/>
                    <a:pt x="4030" y="632"/>
                  </a:cubicBezTo>
                  <a:cubicBezTo>
                    <a:pt x="3979" y="421"/>
                    <a:pt x="4023" y="192"/>
                    <a:pt x="4112" y="0"/>
                  </a:cubicBezTo>
                  <a:cubicBezTo>
                    <a:pt x="4257" y="31"/>
                    <a:pt x="4396" y="111"/>
                    <a:pt x="4484" y="229"/>
                  </a:cubicBezTo>
                  <a:cubicBezTo>
                    <a:pt x="4540" y="303"/>
                    <a:pt x="4584" y="397"/>
                    <a:pt x="4604" y="490"/>
                  </a:cubicBezTo>
                  <a:cubicBezTo>
                    <a:pt x="4629" y="613"/>
                    <a:pt x="4629" y="762"/>
                    <a:pt x="4522" y="855"/>
                  </a:cubicBezTo>
                  <a:cubicBezTo>
                    <a:pt x="4509" y="874"/>
                    <a:pt x="4490" y="886"/>
                    <a:pt x="4471" y="893"/>
                  </a:cubicBezTo>
                  <a:cubicBezTo>
                    <a:pt x="4459" y="899"/>
                    <a:pt x="4446" y="905"/>
                    <a:pt x="4433" y="911"/>
                  </a:cubicBezTo>
                  <a:cubicBezTo>
                    <a:pt x="4446" y="961"/>
                    <a:pt x="4446" y="1004"/>
                    <a:pt x="4446" y="1054"/>
                  </a:cubicBezTo>
                  <a:cubicBezTo>
                    <a:pt x="4528" y="998"/>
                    <a:pt x="4616" y="955"/>
                    <a:pt x="4711" y="918"/>
                  </a:cubicBezTo>
                  <a:cubicBezTo>
                    <a:pt x="4711" y="911"/>
                    <a:pt x="4711" y="905"/>
                    <a:pt x="4711" y="893"/>
                  </a:cubicBezTo>
                  <a:cubicBezTo>
                    <a:pt x="4704" y="874"/>
                    <a:pt x="4704" y="855"/>
                    <a:pt x="4711" y="831"/>
                  </a:cubicBezTo>
                  <a:cubicBezTo>
                    <a:pt x="4730" y="694"/>
                    <a:pt x="4856" y="607"/>
                    <a:pt x="4976" y="557"/>
                  </a:cubicBezTo>
                  <a:cubicBezTo>
                    <a:pt x="5064" y="521"/>
                    <a:pt x="5165" y="508"/>
                    <a:pt x="5259" y="508"/>
                  </a:cubicBezTo>
                  <a:cubicBezTo>
                    <a:pt x="5411" y="521"/>
                    <a:pt x="5555" y="582"/>
                    <a:pt x="5663" y="688"/>
                  </a:cubicBezTo>
                  <a:cubicBezTo>
                    <a:pt x="5549" y="868"/>
                    <a:pt x="5385" y="1029"/>
                    <a:pt x="5184" y="1109"/>
                  </a:cubicBezTo>
                  <a:cubicBezTo>
                    <a:pt x="5051" y="1159"/>
                    <a:pt x="4874" y="1172"/>
                    <a:pt x="4774" y="1054"/>
                  </a:cubicBezTo>
                  <a:cubicBezTo>
                    <a:pt x="4749" y="1023"/>
                    <a:pt x="4730" y="986"/>
                    <a:pt x="4717" y="942"/>
                  </a:cubicBezTo>
                  <a:cubicBezTo>
                    <a:pt x="4623" y="980"/>
                    <a:pt x="4528" y="1029"/>
                    <a:pt x="4440" y="1091"/>
                  </a:cubicBezTo>
                  <a:cubicBezTo>
                    <a:pt x="4351" y="1420"/>
                    <a:pt x="4118" y="1717"/>
                    <a:pt x="3778" y="1940"/>
                  </a:cubicBezTo>
                  <a:cubicBezTo>
                    <a:pt x="3916" y="1947"/>
                    <a:pt x="4061" y="1922"/>
                    <a:pt x="4193" y="1873"/>
                  </a:cubicBezTo>
                  <a:cubicBezTo>
                    <a:pt x="4187" y="1854"/>
                    <a:pt x="4187" y="1835"/>
                    <a:pt x="4181" y="1817"/>
                  </a:cubicBezTo>
                  <a:cubicBezTo>
                    <a:pt x="4181" y="1798"/>
                    <a:pt x="4181" y="1779"/>
                    <a:pt x="4187" y="1755"/>
                  </a:cubicBezTo>
                  <a:cubicBezTo>
                    <a:pt x="4206" y="1624"/>
                    <a:pt x="4333" y="1537"/>
                    <a:pt x="4453" y="1488"/>
                  </a:cubicBezTo>
                  <a:cubicBezTo>
                    <a:pt x="4540" y="1451"/>
                    <a:pt x="4641" y="1432"/>
                    <a:pt x="4736" y="1439"/>
                  </a:cubicBezTo>
                  <a:cubicBezTo>
                    <a:pt x="4887" y="1445"/>
                    <a:pt x="5032" y="1506"/>
                    <a:pt x="5140" y="1612"/>
                  </a:cubicBezTo>
                  <a:cubicBezTo>
                    <a:pt x="5026" y="1792"/>
                    <a:pt x="4862" y="1953"/>
                    <a:pt x="4660" y="2034"/>
                  </a:cubicBezTo>
                  <a:cubicBezTo>
                    <a:pt x="4528" y="2083"/>
                    <a:pt x="4351" y="2096"/>
                    <a:pt x="4250" y="1978"/>
                  </a:cubicBezTo>
                  <a:cubicBezTo>
                    <a:pt x="4232" y="1953"/>
                    <a:pt x="4213" y="1928"/>
                    <a:pt x="4200" y="1897"/>
                  </a:cubicBezTo>
                  <a:cubicBezTo>
                    <a:pt x="4055" y="1953"/>
                    <a:pt x="3897" y="1971"/>
                    <a:pt x="3739" y="1965"/>
                  </a:cubicBezTo>
                  <a:lnTo>
                    <a:pt x="3739" y="1965"/>
                  </a:lnTo>
                  <a:cubicBezTo>
                    <a:pt x="3658" y="2015"/>
                    <a:pt x="3576" y="2058"/>
                    <a:pt x="3488" y="2102"/>
                  </a:cubicBezTo>
                  <a:lnTo>
                    <a:pt x="3488" y="2102"/>
                  </a:lnTo>
                  <a:cubicBezTo>
                    <a:pt x="3481" y="2108"/>
                    <a:pt x="3475" y="2108"/>
                    <a:pt x="3475" y="2108"/>
                  </a:cubicBezTo>
                  <a:cubicBezTo>
                    <a:pt x="3399" y="2139"/>
                    <a:pt x="3324" y="2170"/>
                    <a:pt x="3242" y="2201"/>
                  </a:cubicBezTo>
                  <a:cubicBezTo>
                    <a:pt x="3122" y="2237"/>
                    <a:pt x="3002" y="2268"/>
                    <a:pt x="2876" y="2299"/>
                  </a:cubicBezTo>
                  <a:cubicBezTo>
                    <a:pt x="2926" y="2324"/>
                    <a:pt x="2971" y="2343"/>
                    <a:pt x="3021" y="2368"/>
                  </a:cubicBezTo>
                  <a:lnTo>
                    <a:pt x="3021" y="2362"/>
                  </a:lnTo>
                  <a:cubicBezTo>
                    <a:pt x="3034" y="2349"/>
                    <a:pt x="3046" y="2331"/>
                    <a:pt x="3065" y="2318"/>
                  </a:cubicBezTo>
                  <a:cubicBezTo>
                    <a:pt x="3172" y="2225"/>
                    <a:pt x="3324" y="2244"/>
                    <a:pt x="3449" y="2281"/>
                  </a:cubicBezTo>
                  <a:cubicBezTo>
                    <a:pt x="3538" y="2306"/>
                    <a:pt x="3626" y="2355"/>
                    <a:pt x="3696" y="2424"/>
                  </a:cubicBezTo>
                  <a:cubicBezTo>
                    <a:pt x="3803" y="2522"/>
                    <a:pt x="3879" y="2665"/>
                    <a:pt x="3891" y="2814"/>
                  </a:cubicBezTo>
                  <a:cubicBezTo>
                    <a:pt x="3683" y="2883"/>
                    <a:pt x="3449" y="2901"/>
                    <a:pt x="3242" y="2827"/>
                  </a:cubicBezTo>
                  <a:cubicBezTo>
                    <a:pt x="3109" y="2783"/>
                    <a:pt x="2964" y="2678"/>
                    <a:pt x="2971" y="2529"/>
                  </a:cubicBezTo>
                  <a:cubicBezTo>
                    <a:pt x="2971" y="2479"/>
                    <a:pt x="2983" y="2429"/>
                    <a:pt x="3008" y="2386"/>
                  </a:cubicBezTo>
                  <a:cubicBezTo>
                    <a:pt x="2951" y="2362"/>
                    <a:pt x="2895" y="2337"/>
                    <a:pt x="2838" y="2306"/>
                  </a:cubicBezTo>
                  <a:cubicBezTo>
                    <a:pt x="2586" y="2362"/>
                    <a:pt x="2334" y="2393"/>
                    <a:pt x="2081" y="2417"/>
                  </a:cubicBezTo>
                  <a:cubicBezTo>
                    <a:pt x="2081" y="2417"/>
                    <a:pt x="2075" y="2424"/>
                    <a:pt x="2075" y="2417"/>
                  </a:cubicBezTo>
                  <a:cubicBezTo>
                    <a:pt x="2056" y="2424"/>
                    <a:pt x="2031" y="2424"/>
                    <a:pt x="2012" y="2429"/>
                  </a:cubicBezTo>
                  <a:cubicBezTo>
                    <a:pt x="1867" y="2442"/>
                    <a:pt x="1716" y="2460"/>
                    <a:pt x="1571" y="2479"/>
                  </a:cubicBezTo>
                  <a:cubicBezTo>
                    <a:pt x="1476" y="2491"/>
                    <a:pt x="1375" y="2510"/>
                    <a:pt x="1275" y="2529"/>
                  </a:cubicBezTo>
                  <a:cubicBezTo>
                    <a:pt x="1382" y="2585"/>
                    <a:pt x="1482" y="2647"/>
                    <a:pt x="1583" y="2715"/>
                  </a:cubicBezTo>
                  <a:cubicBezTo>
                    <a:pt x="1589" y="2709"/>
                    <a:pt x="1589" y="2703"/>
                    <a:pt x="1596" y="2696"/>
                  </a:cubicBezTo>
                  <a:cubicBezTo>
                    <a:pt x="1609" y="2684"/>
                    <a:pt x="1621" y="2665"/>
                    <a:pt x="1640" y="2653"/>
                  </a:cubicBezTo>
                  <a:cubicBezTo>
                    <a:pt x="1741" y="2560"/>
                    <a:pt x="1899" y="2578"/>
                    <a:pt x="2019" y="2616"/>
                  </a:cubicBezTo>
                  <a:cubicBezTo>
                    <a:pt x="2113" y="2640"/>
                    <a:pt x="2201" y="2690"/>
                    <a:pt x="2270" y="2758"/>
                  </a:cubicBezTo>
                  <a:cubicBezTo>
                    <a:pt x="2377" y="2858"/>
                    <a:pt x="2447" y="3000"/>
                    <a:pt x="2460" y="3149"/>
                  </a:cubicBezTo>
                  <a:cubicBezTo>
                    <a:pt x="2258" y="3217"/>
                    <a:pt x="2025" y="3236"/>
                    <a:pt x="1816" y="3161"/>
                  </a:cubicBezTo>
                  <a:cubicBezTo>
                    <a:pt x="1684" y="3118"/>
                    <a:pt x="1539" y="3012"/>
                    <a:pt x="1539" y="2863"/>
                  </a:cubicBezTo>
                  <a:cubicBezTo>
                    <a:pt x="1539" y="2820"/>
                    <a:pt x="1552" y="2777"/>
                    <a:pt x="1571" y="2740"/>
                  </a:cubicBezTo>
                  <a:cubicBezTo>
                    <a:pt x="1463" y="2665"/>
                    <a:pt x="1350" y="2597"/>
                    <a:pt x="1230" y="2541"/>
                  </a:cubicBezTo>
                  <a:cubicBezTo>
                    <a:pt x="833" y="2622"/>
                    <a:pt x="367" y="2771"/>
                    <a:pt x="20" y="3087"/>
                  </a:cubicBezTo>
                  <a:cubicBezTo>
                    <a:pt x="20" y="3093"/>
                    <a:pt x="7" y="3093"/>
                    <a:pt x="0" y="3087"/>
                  </a:cubicBezTo>
                  <a:lnTo>
                    <a:pt x="0" y="3087"/>
                  </a:lnTo>
                  <a:cubicBezTo>
                    <a:pt x="0" y="3081"/>
                    <a:pt x="0" y="3075"/>
                    <a:pt x="0" y="3068"/>
                  </a:cubicBezTo>
                  <a:cubicBezTo>
                    <a:pt x="240" y="2851"/>
                    <a:pt x="530" y="2715"/>
                    <a:pt x="814" y="2622"/>
                  </a:cubicBezTo>
                  <a:cubicBezTo>
                    <a:pt x="814" y="2616"/>
                    <a:pt x="821" y="2616"/>
                    <a:pt x="821" y="2616"/>
                  </a:cubicBezTo>
                  <a:cubicBezTo>
                    <a:pt x="978" y="2516"/>
                    <a:pt x="1129" y="2405"/>
                    <a:pt x="1255" y="2275"/>
                  </a:cubicBezTo>
                  <a:cubicBezTo>
                    <a:pt x="1218" y="2244"/>
                    <a:pt x="1180" y="2201"/>
                    <a:pt x="1161" y="2158"/>
                  </a:cubicBezTo>
                  <a:cubicBezTo>
                    <a:pt x="1098" y="2015"/>
                    <a:pt x="1186" y="1866"/>
                    <a:pt x="1293" y="1773"/>
                  </a:cubicBezTo>
                  <a:cubicBezTo>
                    <a:pt x="1457" y="1624"/>
                    <a:pt x="1678" y="1556"/>
                    <a:pt x="1892" y="1537"/>
                  </a:cubicBezTo>
                  <a:cubicBezTo>
                    <a:pt x="1936" y="1674"/>
                    <a:pt x="1930" y="1835"/>
                    <a:pt x="1873" y="197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987313" y="1090912"/>
              <a:ext cx="1678044" cy="1120609"/>
            </a:xfrm>
            <a:custGeom>
              <a:avLst/>
              <a:gdLst/>
              <a:ahLst/>
              <a:cxnLst/>
              <a:rect l="l" t="t" r="r" b="b"/>
              <a:pathLst>
                <a:path w="5165" h="3448" extrusionOk="0">
                  <a:moveTo>
                    <a:pt x="3191" y="2504"/>
                  </a:moveTo>
                  <a:lnTo>
                    <a:pt x="3191" y="2504"/>
                  </a:lnTo>
                  <a:cubicBezTo>
                    <a:pt x="3285" y="2492"/>
                    <a:pt x="3387" y="2498"/>
                    <a:pt x="3481" y="2523"/>
                  </a:cubicBezTo>
                  <a:cubicBezTo>
                    <a:pt x="3601" y="2560"/>
                    <a:pt x="3739" y="2635"/>
                    <a:pt x="3778" y="2764"/>
                  </a:cubicBezTo>
                  <a:cubicBezTo>
                    <a:pt x="3778" y="2784"/>
                    <a:pt x="3784" y="2802"/>
                    <a:pt x="3784" y="2820"/>
                  </a:cubicBezTo>
                  <a:cubicBezTo>
                    <a:pt x="3941" y="2851"/>
                    <a:pt x="4099" y="2901"/>
                    <a:pt x="4250" y="2963"/>
                  </a:cubicBezTo>
                  <a:cubicBezTo>
                    <a:pt x="4061" y="2808"/>
                    <a:pt x="3903" y="2641"/>
                    <a:pt x="3771" y="2492"/>
                  </a:cubicBezTo>
                  <a:cubicBezTo>
                    <a:pt x="3676" y="2380"/>
                    <a:pt x="3575" y="2269"/>
                    <a:pt x="3481" y="2157"/>
                  </a:cubicBezTo>
                  <a:cubicBezTo>
                    <a:pt x="3468" y="2138"/>
                    <a:pt x="3456" y="2126"/>
                    <a:pt x="3443" y="2107"/>
                  </a:cubicBezTo>
                  <a:cubicBezTo>
                    <a:pt x="3336" y="2064"/>
                    <a:pt x="3223" y="2020"/>
                    <a:pt x="3109" y="1989"/>
                  </a:cubicBezTo>
                  <a:cubicBezTo>
                    <a:pt x="3103" y="2033"/>
                    <a:pt x="3084" y="2076"/>
                    <a:pt x="3052" y="2107"/>
                  </a:cubicBezTo>
                  <a:cubicBezTo>
                    <a:pt x="2957" y="2232"/>
                    <a:pt x="2781" y="2219"/>
                    <a:pt x="2649" y="2169"/>
                  </a:cubicBezTo>
                  <a:cubicBezTo>
                    <a:pt x="2440" y="2101"/>
                    <a:pt x="2270" y="1940"/>
                    <a:pt x="2157" y="1760"/>
                  </a:cubicBezTo>
                  <a:cubicBezTo>
                    <a:pt x="2258" y="1655"/>
                    <a:pt x="2403" y="1593"/>
                    <a:pt x="2554" y="1580"/>
                  </a:cubicBezTo>
                  <a:cubicBezTo>
                    <a:pt x="2649" y="1568"/>
                    <a:pt x="2750" y="1586"/>
                    <a:pt x="2838" y="1617"/>
                  </a:cubicBezTo>
                  <a:cubicBezTo>
                    <a:pt x="2964" y="1667"/>
                    <a:pt x="3090" y="1754"/>
                    <a:pt x="3115" y="1884"/>
                  </a:cubicBezTo>
                  <a:cubicBezTo>
                    <a:pt x="3115" y="1909"/>
                    <a:pt x="3115" y="1927"/>
                    <a:pt x="3115" y="1946"/>
                  </a:cubicBezTo>
                  <a:cubicBezTo>
                    <a:pt x="3115" y="1952"/>
                    <a:pt x="3115" y="1958"/>
                    <a:pt x="3115" y="1965"/>
                  </a:cubicBezTo>
                  <a:cubicBezTo>
                    <a:pt x="3216" y="1996"/>
                    <a:pt x="3311" y="2027"/>
                    <a:pt x="3405" y="2064"/>
                  </a:cubicBezTo>
                  <a:cubicBezTo>
                    <a:pt x="3166" y="1785"/>
                    <a:pt x="2920" y="1499"/>
                    <a:pt x="2623" y="1270"/>
                  </a:cubicBezTo>
                  <a:cubicBezTo>
                    <a:pt x="2554" y="1221"/>
                    <a:pt x="2485" y="1171"/>
                    <a:pt x="2416" y="1127"/>
                  </a:cubicBezTo>
                  <a:cubicBezTo>
                    <a:pt x="2296" y="1121"/>
                    <a:pt x="2176" y="1140"/>
                    <a:pt x="2062" y="1171"/>
                  </a:cubicBezTo>
                  <a:cubicBezTo>
                    <a:pt x="2081" y="1214"/>
                    <a:pt x="2094" y="1264"/>
                    <a:pt x="2088" y="1308"/>
                  </a:cubicBezTo>
                  <a:cubicBezTo>
                    <a:pt x="2075" y="1462"/>
                    <a:pt x="1917" y="1549"/>
                    <a:pt x="1785" y="1586"/>
                  </a:cubicBezTo>
                  <a:cubicBezTo>
                    <a:pt x="1571" y="1636"/>
                    <a:pt x="1337" y="1593"/>
                    <a:pt x="1141" y="1512"/>
                  </a:cubicBezTo>
                  <a:cubicBezTo>
                    <a:pt x="1167" y="1363"/>
                    <a:pt x="1255" y="1227"/>
                    <a:pt x="1375" y="1140"/>
                  </a:cubicBezTo>
                  <a:cubicBezTo>
                    <a:pt x="1451" y="1078"/>
                    <a:pt x="1539" y="1041"/>
                    <a:pt x="1634" y="1022"/>
                  </a:cubicBezTo>
                  <a:cubicBezTo>
                    <a:pt x="1759" y="991"/>
                    <a:pt x="1917" y="991"/>
                    <a:pt x="2012" y="1090"/>
                  </a:cubicBezTo>
                  <a:cubicBezTo>
                    <a:pt x="2025" y="1109"/>
                    <a:pt x="2037" y="1127"/>
                    <a:pt x="2049" y="1140"/>
                  </a:cubicBezTo>
                  <a:cubicBezTo>
                    <a:pt x="2049" y="1146"/>
                    <a:pt x="2049" y="1146"/>
                    <a:pt x="2049" y="1152"/>
                  </a:cubicBezTo>
                  <a:cubicBezTo>
                    <a:pt x="2157" y="1115"/>
                    <a:pt x="2264" y="1103"/>
                    <a:pt x="2371" y="1103"/>
                  </a:cubicBezTo>
                  <a:cubicBezTo>
                    <a:pt x="1923" y="842"/>
                    <a:pt x="1444" y="762"/>
                    <a:pt x="1047" y="892"/>
                  </a:cubicBezTo>
                  <a:lnTo>
                    <a:pt x="1041" y="892"/>
                  </a:lnTo>
                  <a:cubicBezTo>
                    <a:pt x="997" y="917"/>
                    <a:pt x="953" y="947"/>
                    <a:pt x="914" y="985"/>
                  </a:cubicBezTo>
                  <a:cubicBezTo>
                    <a:pt x="940" y="1010"/>
                    <a:pt x="965" y="1034"/>
                    <a:pt x="978" y="1065"/>
                  </a:cubicBezTo>
                  <a:cubicBezTo>
                    <a:pt x="1054" y="1202"/>
                    <a:pt x="971" y="1357"/>
                    <a:pt x="871" y="1456"/>
                  </a:cubicBezTo>
                  <a:cubicBezTo>
                    <a:pt x="719" y="1617"/>
                    <a:pt x="505" y="1704"/>
                    <a:pt x="290" y="1735"/>
                  </a:cubicBezTo>
                  <a:cubicBezTo>
                    <a:pt x="233" y="1599"/>
                    <a:pt x="233" y="1437"/>
                    <a:pt x="284" y="1301"/>
                  </a:cubicBezTo>
                  <a:cubicBezTo>
                    <a:pt x="316" y="1208"/>
                    <a:pt x="366" y="1127"/>
                    <a:pt x="436" y="1059"/>
                  </a:cubicBezTo>
                  <a:cubicBezTo>
                    <a:pt x="530" y="972"/>
                    <a:pt x="663" y="892"/>
                    <a:pt x="795" y="923"/>
                  </a:cubicBezTo>
                  <a:cubicBezTo>
                    <a:pt x="820" y="929"/>
                    <a:pt x="839" y="935"/>
                    <a:pt x="858" y="947"/>
                  </a:cubicBezTo>
                  <a:cubicBezTo>
                    <a:pt x="871" y="954"/>
                    <a:pt x="883" y="960"/>
                    <a:pt x="890" y="967"/>
                  </a:cubicBezTo>
                  <a:cubicBezTo>
                    <a:pt x="927" y="935"/>
                    <a:pt x="965" y="911"/>
                    <a:pt x="1009" y="886"/>
                  </a:cubicBezTo>
                  <a:cubicBezTo>
                    <a:pt x="914" y="842"/>
                    <a:pt x="827" y="793"/>
                    <a:pt x="744" y="737"/>
                  </a:cubicBezTo>
                  <a:cubicBezTo>
                    <a:pt x="738" y="743"/>
                    <a:pt x="732" y="749"/>
                    <a:pt x="726" y="755"/>
                  </a:cubicBezTo>
                  <a:cubicBezTo>
                    <a:pt x="713" y="768"/>
                    <a:pt x="694" y="780"/>
                    <a:pt x="675" y="787"/>
                  </a:cubicBezTo>
                  <a:cubicBezTo>
                    <a:pt x="549" y="842"/>
                    <a:pt x="404" y="787"/>
                    <a:pt x="297" y="712"/>
                  </a:cubicBezTo>
                  <a:cubicBezTo>
                    <a:pt x="215" y="662"/>
                    <a:pt x="146" y="588"/>
                    <a:pt x="101" y="508"/>
                  </a:cubicBezTo>
                  <a:cubicBezTo>
                    <a:pt x="26" y="377"/>
                    <a:pt x="0" y="223"/>
                    <a:pt x="26" y="80"/>
                  </a:cubicBezTo>
                  <a:cubicBezTo>
                    <a:pt x="246" y="74"/>
                    <a:pt x="473" y="124"/>
                    <a:pt x="650" y="248"/>
                  </a:cubicBezTo>
                  <a:cubicBezTo>
                    <a:pt x="763" y="328"/>
                    <a:pt x="871" y="464"/>
                    <a:pt x="827" y="613"/>
                  </a:cubicBezTo>
                  <a:cubicBezTo>
                    <a:pt x="814" y="650"/>
                    <a:pt x="795" y="687"/>
                    <a:pt x="763" y="718"/>
                  </a:cubicBezTo>
                  <a:cubicBezTo>
                    <a:pt x="851" y="780"/>
                    <a:pt x="940" y="830"/>
                    <a:pt x="1041" y="867"/>
                  </a:cubicBezTo>
                  <a:cubicBezTo>
                    <a:pt x="1368" y="762"/>
                    <a:pt x="1753" y="793"/>
                    <a:pt x="2125" y="947"/>
                  </a:cubicBezTo>
                  <a:cubicBezTo>
                    <a:pt x="2049" y="830"/>
                    <a:pt x="1955" y="724"/>
                    <a:pt x="1842" y="644"/>
                  </a:cubicBezTo>
                  <a:cubicBezTo>
                    <a:pt x="1829" y="656"/>
                    <a:pt x="1816" y="669"/>
                    <a:pt x="1804" y="681"/>
                  </a:cubicBezTo>
                  <a:cubicBezTo>
                    <a:pt x="1785" y="693"/>
                    <a:pt x="1766" y="706"/>
                    <a:pt x="1747" y="712"/>
                  </a:cubicBezTo>
                  <a:cubicBezTo>
                    <a:pt x="1621" y="768"/>
                    <a:pt x="1476" y="712"/>
                    <a:pt x="1368" y="644"/>
                  </a:cubicBezTo>
                  <a:cubicBezTo>
                    <a:pt x="1287" y="588"/>
                    <a:pt x="1224" y="520"/>
                    <a:pt x="1173" y="433"/>
                  </a:cubicBezTo>
                  <a:cubicBezTo>
                    <a:pt x="1098" y="304"/>
                    <a:pt x="1072" y="149"/>
                    <a:pt x="1104" y="6"/>
                  </a:cubicBezTo>
                  <a:cubicBezTo>
                    <a:pt x="1318" y="0"/>
                    <a:pt x="1545" y="49"/>
                    <a:pt x="1722" y="173"/>
                  </a:cubicBezTo>
                  <a:cubicBezTo>
                    <a:pt x="1835" y="254"/>
                    <a:pt x="1949" y="396"/>
                    <a:pt x="1898" y="538"/>
                  </a:cubicBezTo>
                  <a:cubicBezTo>
                    <a:pt x="1892" y="569"/>
                    <a:pt x="1879" y="600"/>
                    <a:pt x="1861" y="625"/>
                  </a:cubicBezTo>
                  <a:cubicBezTo>
                    <a:pt x="1986" y="718"/>
                    <a:pt x="2088" y="830"/>
                    <a:pt x="2169" y="967"/>
                  </a:cubicBezTo>
                  <a:lnTo>
                    <a:pt x="2169" y="967"/>
                  </a:lnTo>
                  <a:cubicBezTo>
                    <a:pt x="2258" y="1003"/>
                    <a:pt x="2340" y="1053"/>
                    <a:pt x="2422" y="1103"/>
                  </a:cubicBezTo>
                  <a:lnTo>
                    <a:pt x="2422" y="1103"/>
                  </a:lnTo>
                  <a:cubicBezTo>
                    <a:pt x="2428" y="1103"/>
                    <a:pt x="2434" y="1103"/>
                    <a:pt x="2434" y="1109"/>
                  </a:cubicBezTo>
                  <a:cubicBezTo>
                    <a:pt x="2503" y="1152"/>
                    <a:pt x="2573" y="1196"/>
                    <a:pt x="2636" y="1252"/>
                  </a:cubicBezTo>
                  <a:cubicBezTo>
                    <a:pt x="2737" y="1326"/>
                    <a:pt x="2831" y="1406"/>
                    <a:pt x="2920" y="1493"/>
                  </a:cubicBezTo>
                  <a:cubicBezTo>
                    <a:pt x="2914" y="1444"/>
                    <a:pt x="2907" y="1394"/>
                    <a:pt x="2901" y="1339"/>
                  </a:cubicBezTo>
                  <a:lnTo>
                    <a:pt x="2901" y="1339"/>
                  </a:lnTo>
                  <a:cubicBezTo>
                    <a:pt x="2876" y="1339"/>
                    <a:pt x="2857" y="1339"/>
                    <a:pt x="2838" y="1332"/>
                  </a:cubicBezTo>
                  <a:cubicBezTo>
                    <a:pt x="2706" y="1295"/>
                    <a:pt x="2630" y="1159"/>
                    <a:pt x="2598" y="1034"/>
                  </a:cubicBezTo>
                  <a:cubicBezTo>
                    <a:pt x="2573" y="942"/>
                    <a:pt x="2567" y="849"/>
                    <a:pt x="2586" y="755"/>
                  </a:cubicBezTo>
                  <a:cubicBezTo>
                    <a:pt x="2611" y="606"/>
                    <a:pt x="2693" y="470"/>
                    <a:pt x="2813" y="377"/>
                  </a:cubicBezTo>
                  <a:cubicBezTo>
                    <a:pt x="2977" y="513"/>
                    <a:pt x="3121" y="700"/>
                    <a:pt x="3172" y="904"/>
                  </a:cubicBezTo>
                  <a:cubicBezTo>
                    <a:pt x="3210" y="1041"/>
                    <a:pt x="3197" y="1214"/>
                    <a:pt x="3065" y="1295"/>
                  </a:cubicBezTo>
                  <a:cubicBezTo>
                    <a:pt x="3027" y="1326"/>
                    <a:pt x="2977" y="1339"/>
                    <a:pt x="2926" y="1339"/>
                  </a:cubicBezTo>
                  <a:cubicBezTo>
                    <a:pt x="2939" y="1401"/>
                    <a:pt x="2945" y="1462"/>
                    <a:pt x="2951" y="1524"/>
                  </a:cubicBezTo>
                  <a:cubicBezTo>
                    <a:pt x="3134" y="1704"/>
                    <a:pt x="3298" y="1896"/>
                    <a:pt x="3462" y="2089"/>
                  </a:cubicBezTo>
                  <a:lnTo>
                    <a:pt x="3462" y="2095"/>
                  </a:lnTo>
                  <a:cubicBezTo>
                    <a:pt x="3475" y="2107"/>
                    <a:pt x="3494" y="2126"/>
                    <a:pt x="3506" y="2138"/>
                  </a:cubicBezTo>
                  <a:cubicBezTo>
                    <a:pt x="3595" y="2250"/>
                    <a:pt x="3695" y="2368"/>
                    <a:pt x="3790" y="2473"/>
                  </a:cubicBezTo>
                  <a:cubicBezTo>
                    <a:pt x="3853" y="2541"/>
                    <a:pt x="3922" y="2616"/>
                    <a:pt x="3998" y="2697"/>
                  </a:cubicBezTo>
                  <a:cubicBezTo>
                    <a:pt x="3985" y="2573"/>
                    <a:pt x="3979" y="2455"/>
                    <a:pt x="3985" y="2337"/>
                  </a:cubicBezTo>
                  <a:cubicBezTo>
                    <a:pt x="3979" y="2337"/>
                    <a:pt x="3966" y="2337"/>
                    <a:pt x="3960" y="2337"/>
                  </a:cubicBezTo>
                  <a:cubicBezTo>
                    <a:pt x="3941" y="2337"/>
                    <a:pt x="3922" y="2330"/>
                    <a:pt x="3903" y="2325"/>
                  </a:cubicBezTo>
                  <a:cubicBezTo>
                    <a:pt x="3765" y="2287"/>
                    <a:pt x="3695" y="2157"/>
                    <a:pt x="3658" y="2033"/>
                  </a:cubicBezTo>
                  <a:cubicBezTo>
                    <a:pt x="3632" y="1940"/>
                    <a:pt x="3626" y="1841"/>
                    <a:pt x="3645" y="1748"/>
                  </a:cubicBezTo>
                  <a:cubicBezTo>
                    <a:pt x="3676" y="1599"/>
                    <a:pt x="3758" y="1468"/>
                    <a:pt x="3872" y="1376"/>
                  </a:cubicBezTo>
                  <a:cubicBezTo>
                    <a:pt x="4042" y="1506"/>
                    <a:pt x="4187" y="1692"/>
                    <a:pt x="4238" y="1903"/>
                  </a:cubicBezTo>
                  <a:cubicBezTo>
                    <a:pt x="4269" y="2033"/>
                    <a:pt x="4263" y="2207"/>
                    <a:pt x="4130" y="2294"/>
                  </a:cubicBezTo>
                  <a:cubicBezTo>
                    <a:pt x="4092" y="2312"/>
                    <a:pt x="4055" y="2330"/>
                    <a:pt x="4011" y="2337"/>
                  </a:cubicBezTo>
                  <a:cubicBezTo>
                    <a:pt x="4005" y="2461"/>
                    <a:pt x="4011" y="2597"/>
                    <a:pt x="4023" y="2721"/>
                  </a:cubicBezTo>
                  <a:cubicBezTo>
                    <a:pt x="4313" y="3007"/>
                    <a:pt x="4698" y="3310"/>
                    <a:pt x="5152" y="3422"/>
                  </a:cubicBezTo>
                  <a:cubicBezTo>
                    <a:pt x="5158" y="3422"/>
                    <a:pt x="5164" y="3428"/>
                    <a:pt x="5164" y="3434"/>
                  </a:cubicBezTo>
                  <a:lnTo>
                    <a:pt x="5164" y="3441"/>
                  </a:lnTo>
                  <a:cubicBezTo>
                    <a:pt x="5158" y="3441"/>
                    <a:pt x="5152" y="3447"/>
                    <a:pt x="5146" y="3447"/>
                  </a:cubicBezTo>
                  <a:cubicBezTo>
                    <a:pt x="4837" y="3366"/>
                    <a:pt x="4559" y="3205"/>
                    <a:pt x="4319" y="3019"/>
                  </a:cubicBezTo>
                  <a:lnTo>
                    <a:pt x="4313" y="3019"/>
                  </a:lnTo>
                  <a:cubicBezTo>
                    <a:pt x="4143" y="2938"/>
                    <a:pt x="3966" y="2882"/>
                    <a:pt x="3784" y="2845"/>
                  </a:cubicBezTo>
                  <a:cubicBezTo>
                    <a:pt x="3784" y="2895"/>
                    <a:pt x="3765" y="2951"/>
                    <a:pt x="3739" y="2994"/>
                  </a:cubicBezTo>
                  <a:cubicBezTo>
                    <a:pt x="3651" y="3118"/>
                    <a:pt x="3475" y="3125"/>
                    <a:pt x="3336" y="3087"/>
                  </a:cubicBezTo>
                  <a:cubicBezTo>
                    <a:pt x="3128" y="3038"/>
                    <a:pt x="2945" y="2895"/>
                    <a:pt x="2806" y="2728"/>
                  </a:cubicBezTo>
                  <a:cubicBezTo>
                    <a:pt x="2907" y="2610"/>
                    <a:pt x="3040" y="2529"/>
                    <a:pt x="3191" y="2504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1" name="Google Shape;841;p37"/>
            <p:cNvGrpSpPr/>
            <p:nvPr/>
          </p:nvGrpSpPr>
          <p:grpSpPr>
            <a:xfrm>
              <a:off x="5396185" y="1314275"/>
              <a:ext cx="3356760" cy="2514961"/>
              <a:chOff x="3733210" y="435875"/>
              <a:chExt cx="3356760" cy="2514961"/>
            </a:xfrm>
          </p:grpSpPr>
          <p:sp>
            <p:nvSpPr>
              <p:cNvPr id="842" name="Google Shape;842;p37"/>
              <p:cNvSpPr/>
              <p:nvPr/>
            </p:nvSpPr>
            <p:spPr>
              <a:xfrm>
                <a:off x="3919518" y="590298"/>
                <a:ext cx="3051989" cy="2360538"/>
              </a:xfrm>
              <a:custGeom>
                <a:avLst/>
                <a:gdLst/>
                <a:ahLst/>
                <a:cxnLst/>
                <a:rect l="l" t="t" r="r" b="b"/>
                <a:pathLst>
                  <a:path w="12451" h="11116" extrusionOk="0">
                    <a:moveTo>
                      <a:pt x="12024" y="1824"/>
                    </a:moveTo>
                    <a:lnTo>
                      <a:pt x="12024" y="1824"/>
                    </a:lnTo>
                    <a:cubicBezTo>
                      <a:pt x="11920" y="1775"/>
                      <a:pt x="11811" y="1735"/>
                      <a:pt x="11695" y="1707"/>
                    </a:cubicBezTo>
                    <a:cubicBezTo>
                      <a:pt x="11667" y="1699"/>
                      <a:pt x="11667" y="1699"/>
                      <a:pt x="11667" y="1699"/>
                    </a:cubicBezTo>
                    <a:cubicBezTo>
                      <a:pt x="11663" y="1699"/>
                      <a:pt x="11663" y="1699"/>
                      <a:pt x="11663" y="1699"/>
                    </a:cubicBezTo>
                    <a:cubicBezTo>
                      <a:pt x="11514" y="1667"/>
                      <a:pt x="11357" y="1651"/>
                      <a:pt x="11177" y="1651"/>
                    </a:cubicBezTo>
                    <a:cubicBezTo>
                      <a:pt x="10783" y="1651"/>
                      <a:pt x="10345" y="1727"/>
                      <a:pt x="9835" y="1816"/>
                    </a:cubicBezTo>
                    <a:cubicBezTo>
                      <a:pt x="9490" y="1876"/>
                      <a:pt x="9104" y="1944"/>
                      <a:pt x="8679" y="1996"/>
                    </a:cubicBezTo>
                    <a:cubicBezTo>
                      <a:pt x="8647" y="1763"/>
                      <a:pt x="8582" y="1543"/>
                      <a:pt x="8494" y="1338"/>
                    </a:cubicBezTo>
                    <a:cubicBezTo>
                      <a:pt x="8381" y="1069"/>
                      <a:pt x="8225" y="832"/>
                      <a:pt x="8036" y="627"/>
                    </a:cubicBezTo>
                    <a:cubicBezTo>
                      <a:pt x="7655" y="225"/>
                      <a:pt x="7161" y="0"/>
                      <a:pt x="6643" y="0"/>
                    </a:cubicBezTo>
                    <a:lnTo>
                      <a:pt x="6643" y="0"/>
                    </a:lnTo>
                    <a:cubicBezTo>
                      <a:pt x="6217" y="0"/>
                      <a:pt x="5803" y="157"/>
                      <a:pt x="5446" y="446"/>
                    </a:cubicBezTo>
                    <a:cubicBezTo>
                      <a:pt x="5112" y="719"/>
                      <a:pt x="4831" y="1105"/>
                      <a:pt x="4619" y="1595"/>
                    </a:cubicBezTo>
                    <a:cubicBezTo>
                      <a:pt x="4422" y="1522"/>
                      <a:pt x="4217" y="1450"/>
                      <a:pt x="4020" y="1378"/>
                    </a:cubicBezTo>
                    <a:cubicBezTo>
                      <a:pt x="3145" y="1061"/>
                      <a:pt x="2241" y="735"/>
                      <a:pt x="1522" y="679"/>
                    </a:cubicBezTo>
                    <a:cubicBezTo>
                      <a:pt x="1450" y="675"/>
                      <a:pt x="1386" y="671"/>
                      <a:pt x="1321" y="671"/>
                    </a:cubicBezTo>
                    <a:cubicBezTo>
                      <a:pt x="1012" y="671"/>
                      <a:pt x="763" y="727"/>
                      <a:pt x="554" y="844"/>
                    </a:cubicBezTo>
                    <a:cubicBezTo>
                      <a:pt x="189" y="1049"/>
                      <a:pt x="0" y="1406"/>
                      <a:pt x="32" y="1852"/>
                    </a:cubicBezTo>
                    <a:cubicBezTo>
                      <a:pt x="52" y="2145"/>
                      <a:pt x="161" y="2462"/>
                      <a:pt x="349" y="2799"/>
                    </a:cubicBezTo>
                    <a:cubicBezTo>
                      <a:pt x="538" y="3125"/>
                      <a:pt x="795" y="3454"/>
                      <a:pt x="1112" y="3779"/>
                    </a:cubicBezTo>
                    <a:cubicBezTo>
                      <a:pt x="1446" y="4113"/>
                      <a:pt x="1831" y="4426"/>
                      <a:pt x="2261" y="4703"/>
                    </a:cubicBezTo>
                    <a:cubicBezTo>
                      <a:pt x="2679" y="4972"/>
                      <a:pt x="3125" y="5209"/>
                      <a:pt x="3590" y="5402"/>
                    </a:cubicBezTo>
                    <a:cubicBezTo>
                      <a:pt x="3586" y="5426"/>
                      <a:pt x="3583" y="5446"/>
                      <a:pt x="3575" y="5470"/>
                    </a:cubicBezTo>
                    <a:cubicBezTo>
                      <a:pt x="3518" y="5655"/>
                      <a:pt x="3309" y="5787"/>
                      <a:pt x="3088" y="5924"/>
                    </a:cubicBezTo>
                    <a:cubicBezTo>
                      <a:pt x="3028" y="5964"/>
                      <a:pt x="2968" y="6000"/>
                      <a:pt x="2908" y="6041"/>
                    </a:cubicBezTo>
                    <a:cubicBezTo>
                      <a:pt x="2522" y="6302"/>
                      <a:pt x="2253" y="6650"/>
                      <a:pt x="2145" y="7019"/>
                    </a:cubicBezTo>
                    <a:cubicBezTo>
                      <a:pt x="2101" y="7172"/>
                      <a:pt x="2084" y="7328"/>
                      <a:pt x="2096" y="7485"/>
                    </a:cubicBezTo>
                    <a:cubicBezTo>
                      <a:pt x="1655" y="7597"/>
                      <a:pt x="1430" y="7722"/>
                      <a:pt x="1338" y="7895"/>
                    </a:cubicBezTo>
                    <a:cubicBezTo>
                      <a:pt x="1313" y="7947"/>
                      <a:pt x="1313" y="7947"/>
                      <a:pt x="1313" y="7947"/>
                    </a:cubicBezTo>
                    <a:cubicBezTo>
                      <a:pt x="1309" y="8007"/>
                      <a:pt x="1309" y="8007"/>
                      <a:pt x="1309" y="8007"/>
                    </a:cubicBezTo>
                    <a:cubicBezTo>
                      <a:pt x="1297" y="10874"/>
                      <a:pt x="1297" y="10874"/>
                      <a:pt x="1297" y="10874"/>
                    </a:cubicBezTo>
                    <a:cubicBezTo>
                      <a:pt x="1297" y="11115"/>
                      <a:pt x="1297" y="11115"/>
                      <a:pt x="1297" y="11115"/>
                    </a:cubicBezTo>
                    <a:cubicBezTo>
                      <a:pt x="1538" y="11115"/>
                      <a:pt x="1538" y="11115"/>
                      <a:pt x="1538" y="11115"/>
                    </a:cubicBezTo>
                    <a:cubicBezTo>
                      <a:pt x="3177" y="11115"/>
                      <a:pt x="3177" y="11115"/>
                      <a:pt x="3177" y="11115"/>
                    </a:cubicBezTo>
                    <a:cubicBezTo>
                      <a:pt x="6426" y="11115"/>
                      <a:pt x="6426" y="11115"/>
                      <a:pt x="6426" y="11115"/>
                    </a:cubicBezTo>
                    <a:lnTo>
                      <a:pt x="6426" y="11115"/>
                    </a:lnTo>
                    <a:cubicBezTo>
                      <a:pt x="6442" y="11115"/>
                      <a:pt x="6442" y="11115"/>
                      <a:pt x="6442" y="11115"/>
                    </a:cubicBezTo>
                    <a:cubicBezTo>
                      <a:pt x="9695" y="11115"/>
                      <a:pt x="9695" y="11115"/>
                      <a:pt x="9695" y="11115"/>
                    </a:cubicBezTo>
                    <a:cubicBezTo>
                      <a:pt x="11313" y="11115"/>
                      <a:pt x="11313" y="11115"/>
                      <a:pt x="11313" y="11115"/>
                    </a:cubicBezTo>
                    <a:cubicBezTo>
                      <a:pt x="11554" y="11115"/>
                      <a:pt x="11554" y="11115"/>
                      <a:pt x="11554" y="11115"/>
                    </a:cubicBezTo>
                    <a:cubicBezTo>
                      <a:pt x="11554" y="10874"/>
                      <a:pt x="11554" y="10874"/>
                      <a:pt x="11554" y="10874"/>
                    </a:cubicBezTo>
                    <a:cubicBezTo>
                      <a:pt x="11542" y="8007"/>
                      <a:pt x="11542" y="8007"/>
                      <a:pt x="11542" y="8007"/>
                    </a:cubicBezTo>
                    <a:cubicBezTo>
                      <a:pt x="11542" y="7947"/>
                      <a:pt x="11542" y="7947"/>
                      <a:pt x="11542" y="7947"/>
                    </a:cubicBezTo>
                    <a:cubicBezTo>
                      <a:pt x="11514" y="7895"/>
                      <a:pt x="11514" y="7895"/>
                      <a:pt x="11514" y="7895"/>
                    </a:cubicBezTo>
                    <a:cubicBezTo>
                      <a:pt x="11417" y="7714"/>
                      <a:pt x="11189" y="7589"/>
                      <a:pt x="10723" y="7477"/>
                    </a:cubicBezTo>
                    <a:cubicBezTo>
                      <a:pt x="10735" y="7264"/>
                      <a:pt x="10731" y="7059"/>
                      <a:pt x="10707" y="6846"/>
                    </a:cubicBezTo>
                    <a:cubicBezTo>
                      <a:pt x="10683" y="6594"/>
                      <a:pt x="10611" y="6350"/>
                      <a:pt x="10498" y="6137"/>
                    </a:cubicBezTo>
                    <a:cubicBezTo>
                      <a:pt x="10370" y="5896"/>
                      <a:pt x="10193" y="5707"/>
                      <a:pt x="9980" y="5579"/>
                    </a:cubicBezTo>
                    <a:cubicBezTo>
                      <a:pt x="9948" y="5554"/>
                      <a:pt x="9916" y="5539"/>
                      <a:pt x="9883" y="5518"/>
                    </a:cubicBezTo>
                    <a:cubicBezTo>
                      <a:pt x="9831" y="5494"/>
                      <a:pt x="9783" y="5466"/>
                      <a:pt x="9747" y="5438"/>
                    </a:cubicBezTo>
                    <a:cubicBezTo>
                      <a:pt x="10687" y="5032"/>
                      <a:pt x="11293" y="4514"/>
                      <a:pt x="11646" y="4133"/>
                    </a:cubicBezTo>
                    <a:cubicBezTo>
                      <a:pt x="12128" y="3615"/>
                      <a:pt x="12418" y="3053"/>
                      <a:pt x="12434" y="2595"/>
                    </a:cubicBezTo>
                    <a:cubicBezTo>
                      <a:pt x="12450" y="2241"/>
                      <a:pt x="12301" y="1960"/>
                      <a:pt x="12024" y="18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3" name="Google Shape;843;p37"/>
              <p:cNvGrpSpPr/>
              <p:nvPr/>
            </p:nvGrpSpPr>
            <p:grpSpPr>
              <a:xfrm>
                <a:off x="3733210" y="435875"/>
                <a:ext cx="3356760" cy="2454175"/>
                <a:chOff x="3733210" y="435875"/>
                <a:chExt cx="3356760" cy="2454175"/>
              </a:xfrm>
            </p:grpSpPr>
            <p:sp>
              <p:nvSpPr>
                <p:cNvPr id="844" name="Google Shape;844;p37"/>
                <p:cNvSpPr/>
                <p:nvPr/>
              </p:nvSpPr>
              <p:spPr>
                <a:xfrm>
                  <a:off x="3733210" y="795742"/>
                  <a:ext cx="3356760" cy="104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2348" extrusionOk="0">
                      <a:moveTo>
                        <a:pt x="4022" y="2296"/>
                      </a:moveTo>
                      <a:lnTo>
                        <a:pt x="4022" y="2296"/>
                      </a:lnTo>
                      <a:cubicBezTo>
                        <a:pt x="1593" y="2243"/>
                        <a:pt x="0" y="468"/>
                        <a:pt x="823" y="75"/>
                      </a:cubicBezTo>
                      <a:cubicBezTo>
                        <a:pt x="945" y="17"/>
                        <a:pt x="1099" y="0"/>
                        <a:pt x="1276" y="11"/>
                      </a:cubicBezTo>
                      <a:cubicBezTo>
                        <a:pt x="2020" y="58"/>
                        <a:pt x="3165" y="598"/>
                        <a:pt x="3910" y="653"/>
                      </a:cubicBezTo>
                      <a:cubicBezTo>
                        <a:pt x="5364" y="760"/>
                        <a:pt x="6222" y="371"/>
                        <a:pt x="6797" y="490"/>
                      </a:cubicBezTo>
                      <a:cubicBezTo>
                        <a:pt x="6800" y="490"/>
                        <a:pt x="6800" y="490"/>
                        <a:pt x="6800" y="490"/>
                      </a:cubicBezTo>
                      <a:cubicBezTo>
                        <a:pt x="6852" y="502"/>
                        <a:pt x="6902" y="517"/>
                        <a:pt x="6951" y="538"/>
                      </a:cubicBezTo>
                      <a:cubicBezTo>
                        <a:pt x="7526" y="779"/>
                        <a:pt x="6452" y="2347"/>
                        <a:pt x="4022" y="2296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37"/>
                <p:cNvSpPr/>
                <p:nvPr/>
              </p:nvSpPr>
              <p:spPr>
                <a:xfrm>
                  <a:off x="4490295" y="1090715"/>
                  <a:ext cx="2003814" cy="1219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2732" extrusionOk="0">
                      <a:moveTo>
                        <a:pt x="4467" y="2148"/>
                      </a:moveTo>
                      <a:lnTo>
                        <a:pt x="4467" y="2148"/>
                      </a:lnTo>
                      <a:cubicBezTo>
                        <a:pt x="4443" y="1946"/>
                        <a:pt x="4333" y="1742"/>
                        <a:pt x="4132" y="1636"/>
                      </a:cubicBezTo>
                      <a:cubicBezTo>
                        <a:pt x="4073" y="1604"/>
                        <a:pt x="4005" y="1581"/>
                        <a:pt x="3959" y="1536"/>
                      </a:cubicBezTo>
                      <a:cubicBezTo>
                        <a:pt x="3839" y="1414"/>
                        <a:pt x="3946" y="1216"/>
                        <a:pt x="3873" y="1067"/>
                      </a:cubicBezTo>
                      <a:cubicBezTo>
                        <a:pt x="3801" y="927"/>
                        <a:pt x="3598" y="878"/>
                        <a:pt x="3488" y="757"/>
                      </a:cubicBezTo>
                      <a:cubicBezTo>
                        <a:pt x="3403" y="663"/>
                        <a:pt x="3390" y="535"/>
                        <a:pt x="3363" y="416"/>
                      </a:cubicBezTo>
                      <a:cubicBezTo>
                        <a:pt x="3337" y="297"/>
                        <a:pt x="3285" y="168"/>
                        <a:pt x="3158" y="115"/>
                      </a:cubicBezTo>
                      <a:cubicBezTo>
                        <a:pt x="1526" y="0"/>
                        <a:pt x="1526" y="0"/>
                        <a:pt x="1526" y="0"/>
                      </a:cubicBezTo>
                      <a:cubicBezTo>
                        <a:pt x="1423" y="74"/>
                        <a:pt x="1379" y="193"/>
                        <a:pt x="1355" y="308"/>
                      </a:cubicBezTo>
                      <a:cubicBezTo>
                        <a:pt x="1329" y="421"/>
                        <a:pt x="1314" y="540"/>
                        <a:pt x="1246" y="640"/>
                      </a:cubicBezTo>
                      <a:cubicBezTo>
                        <a:pt x="1134" y="803"/>
                        <a:pt x="895" y="895"/>
                        <a:pt x="841" y="1078"/>
                      </a:cubicBezTo>
                      <a:cubicBezTo>
                        <a:pt x="797" y="1222"/>
                        <a:pt x="887" y="1378"/>
                        <a:pt x="836" y="1522"/>
                      </a:cubicBezTo>
                      <a:cubicBezTo>
                        <a:pt x="779" y="1680"/>
                        <a:pt x="580" y="1757"/>
                        <a:pt x="421" y="1851"/>
                      </a:cubicBezTo>
                      <a:cubicBezTo>
                        <a:pt x="254" y="1948"/>
                        <a:pt x="112" y="2084"/>
                        <a:pt x="55" y="2250"/>
                      </a:cubicBezTo>
                      <a:cubicBezTo>
                        <a:pt x="0" y="2416"/>
                        <a:pt x="44" y="2612"/>
                        <a:pt x="193" y="2727"/>
                      </a:cubicBezTo>
                      <a:cubicBezTo>
                        <a:pt x="4423" y="2731"/>
                        <a:pt x="4423" y="2731"/>
                        <a:pt x="4423" y="2731"/>
                      </a:cubicBezTo>
                      <a:cubicBezTo>
                        <a:pt x="4471" y="2531"/>
                        <a:pt x="4491" y="2350"/>
                        <a:pt x="4467" y="2148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" name="Google Shape;846;p37"/>
                <p:cNvSpPr/>
                <p:nvPr/>
              </p:nvSpPr>
              <p:spPr>
                <a:xfrm>
                  <a:off x="4311347" y="2054291"/>
                  <a:ext cx="2375469" cy="835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7" h="1872" extrusionOk="0">
                      <a:moveTo>
                        <a:pt x="5320" y="523"/>
                      </a:moveTo>
                      <a:lnTo>
                        <a:pt x="5320" y="523"/>
                      </a:lnTo>
                      <a:cubicBezTo>
                        <a:pt x="5166" y="276"/>
                        <a:pt x="3116" y="247"/>
                        <a:pt x="3098" y="0"/>
                      </a:cubicBezTo>
                      <a:cubicBezTo>
                        <a:pt x="2663" y="21"/>
                        <a:pt x="2663" y="21"/>
                        <a:pt x="2663" y="21"/>
                      </a:cubicBezTo>
                      <a:cubicBezTo>
                        <a:pt x="2228" y="0"/>
                        <a:pt x="2228" y="0"/>
                        <a:pt x="2228" y="0"/>
                      </a:cubicBezTo>
                      <a:cubicBezTo>
                        <a:pt x="2213" y="247"/>
                        <a:pt x="159" y="276"/>
                        <a:pt x="6" y="523"/>
                      </a:cubicBezTo>
                      <a:cubicBezTo>
                        <a:pt x="0" y="1871"/>
                        <a:pt x="0" y="1871"/>
                        <a:pt x="0" y="1871"/>
                      </a:cubicBezTo>
                      <a:cubicBezTo>
                        <a:pt x="2663" y="1871"/>
                        <a:pt x="2663" y="1871"/>
                        <a:pt x="2663" y="1871"/>
                      </a:cubicBezTo>
                      <a:cubicBezTo>
                        <a:pt x="5326" y="1871"/>
                        <a:pt x="5326" y="1871"/>
                        <a:pt x="5326" y="1871"/>
                      </a:cubicBezTo>
                      <a:lnTo>
                        <a:pt x="5320" y="523"/>
                      </a:ln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7" name="Google Shape;847;p37"/>
                <p:cNvSpPr/>
                <p:nvPr/>
              </p:nvSpPr>
              <p:spPr>
                <a:xfrm>
                  <a:off x="5304406" y="1519408"/>
                  <a:ext cx="395256" cy="688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1543" extrusionOk="0">
                      <a:moveTo>
                        <a:pt x="885" y="1542"/>
                      </a:moveTo>
                      <a:lnTo>
                        <a:pt x="0" y="1542"/>
                      </a:lnTo>
                      <a:lnTo>
                        <a:pt x="0" y="0"/>
                      </a:lnTo>
                      <a:lnTo>
                        <a:pt x="885" y="0"/>
                      </a:lnTo>
                      <a:lnTo>
                        <a:pt x="885" y="1542"/>
                      </a:ln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37"/>
                <p:cNvSpPr/>
                <p:nvPr/>
              </p:nvSpPr>
              <p:spPr>
                <a:xfrm>
                  <a:off x="5304399" y="1470250"/>
                  <a:ext cx="411000" cy="55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1244" extrusionOk="0">
                      <a:moveTo>
                        <a:pt x="0" y="672"/>
                      </a:moveTo>
                      <a:lnTo>
                        <a:pt x="0" y="672"/>
                      </a:lnTo>
                      <a:cubicBezTo>
                        <a:pt x="6" y="678"/>
                        <a:pt x="13" y="682"/>
                        <a:pt x="19" y="690"/>
                      </a:cubicBezTo>
                      <a:cubicBezTo>
                        <a:pt x="100" y="782"/>
                        <a:pt x="190" y="869"/>
                        <a:pt x="291" y="948"/>
                      </a:cubicBezTo>
                      <a:cubicBezTo>
                        <a:pt x="461" y="1082"/>
                        <a:pt x="662" y="1188"/>
                        <a:pt x="885" y="1243"/>
                      </a:cubicBezTo>
                      <a:cubicBezTo>
                        <a:pt x="885" y="0"/>
                        <a:pt x="885" y="0"/>
                        <a:pt x="88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672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p37"/>
                <p:cNvSpPr/>
                <p:nvPr/>
              </p:nvSpPr>
              <p:spPr>
                <a:xfrm>
                  <a:off x="5139224" y="986491"/>
                  <a:ext cx="721690" cy="880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1977" extrusionOk="0">
                      <a:moveTo>
                        <a:pt x="809" y="0"/>
                      </a:moveTo>
                      <a:lnTo>
                        <a:pt x="809" y="0"/>
                      </a:lnTo>
                      <a:cubicBezTo>
                        <a:pt x="311" y="0"/>
                        <a:pt x="0" y="249"/>
                        <a:pt x="0" y="765"/>
                      </a:cubicBezTo>
                      <a:cubicBezTo>
                        <a:pt x="0" y="1274"/>
                        <a:pt x="326" y="1716"/>
                        <a:pt x="809" y="1976"/>
                      </a:cubicBezTo>
                      <a:cubicBezTo>
                        <a:pt x="1295" y="1716"/>
                        <a:pt x="1619" y="1274"/>
                        <a:pt x="1619" y="765"/>
                      </a:cubicBezTo>
                      <a:cubicBezTo>
                        <a:pt x="1619" y="249"/>
                        <a:pt x="1308" y="0"/>
                        <a:pt x="809" y="0"/>
                      </a:cubicBez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37"/>
                <p:cNvSpPr/>
                <p:nvPr/>
              </p:nvSpPr>
              <p:spPr>
                <a:xfrm>
                  <a:off x="5082197" y="435875"/>
                  <a:ext cx="916362" cy="751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3" h="1683" extrusionOk="0">
                      <a:moveTo>
                        <a:pt x="0" y="1346"/>
                      </a:moveTo>
                      <a:lnTo>
                        <a:pt x="0" y="1346"/>
                      </a:lnTo>
                      <a:cubicBezTo>
                        <a:pt x="531" y="0"/>
                        <a:pt x="2021" y="424"/>
                        <a:pt x="2052" y="1514"/>
                      </a:cubicBezTo>
                      <a:cubicBezTo>
                        <a:pt x="2052" y="1514"/>
                        <a:pt x="857" y="1682"/>
                        <a:pt x="0" y="1346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p37"/>
                <p:cNvSpPr/>
                <p:nvPr/>
              </p:nvSpPr>
              <p:spPr>
                <a:xfrm>
                  <a:off x="4303481" y="801641"/>
                  <a:ext cx="2461998" cy="747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2" h="1674" extrusionOk="0">
                      <a:moveTo>
                        <a:pt x="5521" y="479"/>
                      </a:moveTo>
                      <a:lnTo>
                        <a:pt x="5521" y="479"/>
                      </a:lnTo>
                      <a:cubicBezTo>
                        <a:pt x="4676" y="396"/>
                        <a:pt x="4180" y="1673"/>
                        <a:pt x="2803" y="1436"/>
                      </a:cubicBezTo>
                      <a:cubicBezTo>
                        <a:pt x="1587" y="1229"/>
                        <a:pt x="1368" y="262"/>
                        <a:pt x="0" y="0"/>
                      </a:cubicBezTo>
                      <a:cubicBezTo>
                        <a:pt x="744" y="47"/>
                        <a:pt x="1889" y="587"/>
                        <a:pt x="2634" y="642"/>
                      </a:cubicBezTo>
                      <a:cubicBezTo>
                        <a:pt x="4088" y="749"/>
                        <a:pt x="4946" y="360"/>
                        <a:pt x="5521" y="479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2" name="Google Shape;852;p37"/>
                <p:cNvSpPr/>
                <p:nvPr/>
              </p:nvSpPr>
              <p:spPr>
                <a:xfrm>
                  <a:off x="5139224" y="1019921"/>
                  <a:ext cx="780683" cy="8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82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4" y="77"/>
                        <a:pt x="534" y="138"/>
                        <a:pt x="756" y="153"/>
                      </a:cubicBezTo>
                      <a:cubicBezTo>
                        <a:pt x="1124" y="181"/>
                        <a:pt x="1454" y="175"/>
                        <a:pt x="1750" y="155"/>
                      </a:cubicBezTo>
                    </a:path>
                  </a:pathLst>
                </a:custGeom>
                <a:noFill/>
                <a:ln w="147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Google Shape;853;p37"/>
                <p:cNvSpPr/>
                <p:nvPr/>
              </p:nvSpPr>
              <p:spPr>
                <a:xfrm>
                  <a:off x="5406662" y="1523341"/>
                  <a:ext cx="186814" cy="4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" extrusionOk="0">
                      <a:moveTo>
                        <a:pt x="209" y="60"/>
                      </a:moveTo>
                      <a:lnTo>
                        <a:pt x="209" y="60"/>
                      </a:lnTo>
                      <a:cubicBezTo>
                        <a:pt x="125" y="7"/>
                        <a:pt x="0" y="111"/>
                        <a:pt x="0" y="111"/>
                      </a:cubicBezTo>
                      <a:cubicBezTo>
                        <a:pt x="417" y="111"/>
                        <a:pt x="417" y="111"/>
                        <a:pt x="417" y="111"/>
                      </a:cubicBezTo>
                      <a:cubicBezTo>
                        <a:pt x="417" y="111"/>
                        <a:pt x="298" y="0"/>
                        <a:pt x="209" y="6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37"/>
                <p:cNvSpPr/>
                <p:nvPr/>
              </p:nvSpPr>
              <p:spPr>
                <a:xfrm>
                  <a:off x="5428292" y="1572502"/>
                  <a:ext cx="143552" cy="66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52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69" y="151"/>
                        <a:pt x="322" y="0"/>
                        <a:pt x="322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Google Shape;855;p37"/>
                <p:cNvSpPr/>
                <p:nvPr/>
              </p:nvSpPr>
              <p:spPr>
                <a:xfrm>
                  <a:off x="4710538" y="2150648"/>
                  <a:ext cx="790521" cy="737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653" extrusionOk="0">
                      <a:moveTo>
                        <a:pt x="600" y="0"/>
                      </a:moveTo>
                      <a:lnTo>
                        <a:pt x="600" y="0"/>
                      </a:lnTo>
                      <a:cubicBezTo>
                        <a:pt x="823" y="772"/>
                        <a:pt x="1770" y="1652"/>
                        <a:pt x="1770" y="1652"/>
                      </a:cubicBezTo>
                      <a:cubicBezTo>
                        <a:pt x="0" y="1652"/>
                        <a:pt x="0" y="1652"/>
                        <a:pt x="0" y="1652"/>
                      </a:cubicBezTo>
                      <a:cubicBezTo>
                        <a:pt x="251" y="906"/>
                        <a:pt x="232" y="47"/>
                        <a:pt x="232" y="47"/>
                      </a:cubicBezTo>
                      <a:lnTo>
                        <a:pt x="600" y="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37"/>
                <p:cNvSpPr/>
                <p:nvPr/>
              </p:nvSpPr>
              <p:spPr>
                <a:xfrm>
                  <a:off x="5503017" y="2150648"/>
                  <a:ext cx="790508" cy="737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" h="1653" extrusionOk="0">
                      <a:moveTo>
                        <a:pt x="1174" y="0"/>
                      </a:moveTo>
                      <a:lnTo>
                        <a:pt x="1174" y="0"/>
                      </a:lnTo>
                      <a:cubicBezTo>
                        <a:pt x="950" y="772"/>
                        <a:pt x="0" y="1652"/>
                        <a:pt x="0" y="1652"/>
                      </a:cubicBezTo>
                      <a:cubicBezTo>
                        <a:pt x="1773" y="1652"/>
                        <a:pt x="1773" y="1652"/>
                        <a:pt x="1773" y="1652"/>
                      </a:cubicBezTo>
                      <a:cubicBezTo>
                        <a:pt x="1522" y="906"/>
                        <a:pt x="1539" y="47"/>
                        <a:pt x="1539" y="47"/>
                      </a:cubicBezTo>
                      <a:lnTo>
                        <a:pt x="1174" y="0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37"/>
                <p:cNvSpPr/>
                <p:nvPr/>
              </p:nvSpPr>
              <p:spPr>
                <a:xfrm>
                  <a:off x="5683931" y="1440749"/>
                  <a:ext cx="410989" cy="279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624" extrusionOk="0">
                      <a:moveTo>
                        <a:pt x="460" y="0"/>
                      </a:moveTo>
                      <a:lnTo>
                        <a:pt x="460" y="0"/>
                      </a:lnTo>
                      <a:cubicBezTo>
                        <a:pt x="460" y="0"/>
                        <a:pt x="920" y="623"/>
                        <a:pt x="460" y="623"/>
                      </a:cubicBezTo>
                      <a:cubicBezTo>
                        <a:pt x="0" y="623"/>
                        <a:pt x="460" y="0"/>
                        <a:pt x="460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8" name="Google Shape;858;p37"/>
                <p:cNvSpPr/>
                <p:nvPr/>
              </p:nvSpPr>
              <p:spPr>
                <a:xfrm>
                  <a:off x="5849113" y="1383720"/>
                  <a:ext cx="82591" cy="57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26" extrusionOk="0">
                      <a:moveTo>
                        <a:pt x="92" y="0"/>
                      </a:moveTo>
                      <a:lnTo>
                        <a:pt x="92" y="0"/>
                      </a:lnTo>
                      <a:cubicBezTo>
                        <a:pt x="0" y="0"/>
                        <a:pt x="0" y="125"/>
                        <a:pt x="92" y="125"/>
                      </a:cubicBezTo>
                      <a:cubicBezTo>
                        <a:pt x="184" y="125"/>
                        <a:pt x="184" y="0"/>
                        <a:pt x="92" y="0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37"/>
                <p:cNvSpPr/>
                <p:nvPr/>
              </p:nvSpPr>
              <p:spPr>
                <a:xfrm>
                  <a:off x="4907183" y="1440749"/>
                  <a:ext cx="409022" cy="279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624" extrusionOk="0">
                      <a:moveTo>
                        <a:pt x="457" y="0"/>
                      </a:moveTo>
                      <a:lnTo>
                        <a:pt x="457" y="0"/>
                      </a:lnTo>
                      <a:cubicBezTo>
                        <a:pt x="457" y="0"/>
                        <a:pt x="917" y="623"/>
                        <a:pt x="457" y="623"/>
                      </a:cubicBezTo>
                      <a:cubicBezTo>
                        <a:pt x="0" y="623"/>
                        <a:pt x="457" y="0"/>
                        <a:pt x="457" y="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0" name="Google Shape;860;p37"/>
                <p:cNvSpPr/>
                <p:nvPr/>
              </p:nvSpPr>
              <p:spPr>
                <a:xfrm>
                  <a:off x="5070398" y="1383720"/>
                  <a:ext cx="82591" cy="57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126" extrusionOk="0">
                      <a:moveTo>
                        <a:pt x="91" y="0"/>
                      </a:moveTo>
                      <a:lnTo>
                        <a:pt x="91" y="0"/>
                      </a:lnTo>
                      <a:cubicBezTo>
                        <a:pt x="0" y="0"/>
                        <a:pt x="0" y="125"/>
                        <a:pt x="91" y="125"/>
                      </a:cubicBezTo>
                      <a:cubicBezTo>
                        <a:pt x="184" y="125"/>
                        <a:pt x="184" y="0"/>
                        <a:pt x="91" y="0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61" name="Google Shape;861;p37"/>
            <p:cNvGrpSpPr/>
            <p:nvPr/>
          </p:nvGrpSpPr>
          <p:grpSpPr>
            <a:xfrm>
              <a:off x="7782716" y="724088"/>
              <a:ext cx="602920" cy="993597"/>
              <a:chOff x="1070454" y="434575"/>
              <a:chExt cx="602920" cy="993597"/>
            </a:xfrm>
          </p:grpSpPr>
          <p:sp>
            <p:nvSpPr>
              <p:cNvPr id="862" name="Google Shape;862;p37"/>
              <p:cNvSpPr/>
              <p:nvPr/>
            </p:nvSpPr>
            <p:spPr>
              <a:xfrm>
                <a:off x="1082600" y="434575"/>
                <a:ext cx="590774" cy="993597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2968" extrusionOk="0">
                    <a:moveTo>
                      <a:pt x="1634" y="760"/>
                    </a:moveTo>
                    <a:lnTo>
                      <a:pt x="1634" y="760"/>
                    </a:lnTo>
                    <a:cubicBezTo>
                      <a:pt x="1567" y="743"/>
                      <a:pt x="1567" y="743"/>
                      <a:pt x="1567" y="743"/>
                    </a:cubicBezTo>
                    <a:cubicBezTo>
                      <a:pt x="1617" y="596"/>
                      <a:pt x="1642" y="432"/>
                      <a:pt x="1646" y="386"/>
                    </a:cubicBezTo>
                    <a:cubicBezTo>
                      <a:pt x="1650" y="336"/>
                      <a:pt x="1621" y="289"/>
                      <a:pt x="1571" y="277"/>
                    </a:cubicBezTo>
                    <a:cubicBezTo>
                      <a:pt x="1315" y="214"/>
                      <a:pt x="1315" y="214"/>
                      <a:pt x="1315" y="214"/>
                    </a:cubicBezTo>
                    <a:cubicBezTo>
                      <a:pt x="1268" y="205"/>
                      <a:pt x="1218" y="230"/>
                      <a:pt x="1201" y="277"/>
                    </a:cubicBezTo>
                    <a:cubicBezTo>
                      <a:pt x="1176" y="344"/>
                      <a:pt x="1155" y="415"/>
                      <a:pt x="1138" y="491"/>
                    </a:cubicBezTo>
                    <a:cubicBezTo>
                      <a:pt x="1130" y="491"/>
                      <a:pt x="1126" y="487"/>
                      <a:pt x="1121" y="482"/>
                    </a:cubicBezTo>
                    <a:cubicBezTo>
                      <a:pt x="1100" y="466"/>
                      <a:pt x="1088" y="436"/>
                      <a:pt x="1084" y="390"/>
                    </a:cubicBezTo>
                    <a:cubicBezTo>
                      <a:pt x="1079" y="374"/>
                      <a:pt x="1079" y="357"/>
                      <a:pt x="1075" y="340"/>
                    </a:cubicBezTo>
                    <a:cubicBezTo>
                      <a:pt x="1071" y="298"/>
                      <a:pt x="1067" y="247"/>
                      <a:pt x="1050" y="197"/>
                    </a:cubicBezTo>
                    <a:cubicBezTo>
                      <a:pt x="1021" y="122"/>
                      <a:pt x="970" y="63"/>
                      <a:pt x="912" y="37"/>
                    </a:cubicBezTo>
                    <a:cubicBezTo>
                      <a:pt x="836" y="0"/>
                      <a:pt x="752" y="12"/>
                      <a:pt x="681" y="63"/>
                    </a:cubicBezTo>
                    <a:cubicBezTo>
                      <a:pt x="613" y="113"/>
                      <a:pt x="580" y="185"/>
                      <a:pt x="559" y="239"/>
                    </a:cubicBezTo>
                    <a:cubicBezTo>
                      <a:pt x="517" y="344"/>
                      <a:pt x="488" y="453"/>
                      <a:pt x="458" y="575"/>
                    </a:cubicBezTo>
                    <a:cubicBezTo>
                      <a:pt x="445" y="571"/>
                      <a:pt x="445" y="571"/>
                      <a:pt x="445" y="571"/>
                    </a:cubicBezTo>
                    <a:cubicBezTo>
                      <a:pt x="399" y="663"/>
                      <a:pt x="399" y="663"/>
                      <a:pt x="399" y="663"/>
                    </a:cubicBezTo>
                    <a:cubicBezTo>
                      <a:pt x="391" y="684"/>
                      <a:pt x="374" y="697"/>
                      <a:pt x="353" y="705"/>
                    </a:cubicBezTo>
                    <a:cubicBezTo>
                      <a:pt x="164" y="772"/>
                      <a:pt x="0" y="1024"/>
                      <a:pt x="5" y="1234"/>
                    </a:cubicBezTo>
                    <a:cubicBezTo>
                      <a:pt x="9" y="1389"/>
                      <a:pt x="101" y="1503"/>
                      <a:pt x="252" y="1549"/>
                    </a:cubicBezTo>
                    <a:cubicBezTo>
                      <a:pt x="403" y="1595"/>
                      <a:pt x="534" y="1557"/>
                      <a:pt x="626" y="1444"/>
                    </a:cubicBezTo>
                    <a:cubicBezTo>
                      <a:pt x="752" y="1284"/>
                      <a:pt x="769" y="991"/>
                      <a:pt x="668" y="818"/>
                    </a:cubicBezTo>
                    <a:cubicBezTo>
                      <a:pt x="655" y="802"/>
                      <a:pt x="651" y="777"/>
                      <a:pt x="655" y="760"/>
                    </a:cubicBezTo>
                    <a:cubicBezTo>
                      <a:pt x="676" y="650"/>
                      <a:pt x="676" y="650"/>
                      <a:pt x="676" y="650"/>
                    </a:cubicBezTo>
                    <a:cubicBezTo>
                      <a:pt x="647" y="638"/>
                      <a:pt x="647" y="638"/>
                      <a:pt x="647" y="638"/>
                    </a:cubicBezTo>
                    <a:cubicBezTo>
                      <a:pt x="668" y="541"/>
                      <a:pt x="697" y="449"/>
                      <a:pt x="727" y="361"/>
                    </a:cubicBezTo>
                    <a:cubicBezTo>
                      <a:pt x="731" y="352"/>
                      <a:pt x="731" y="352"/>
                      <a:pt x="731" y="352"/>
                    </a:cubicBezTo>
                    <a:cubicBezTo>
                      <a:pt x="744" y="306"/>
                      <a:pt x="761" y="260"/>
                      <a:pt x="786" y="230"/>
                    </a:cubicBezTo>
                    <a:cubicBezTo>
                      <a:pt x="802" y="218"/>
                      <a:pt x="819" y="214"/>
                      <a:pt x="827" y="214"/>
                    </a:cubicBezTo>
                    <a:cubicBezTo>
                      <a:pt x="840" y="222"/>
                      <a:pt x="857" y="247"/>
                      <a:pt x="865" y="281"/>
                    </a:cubicBezTo>
                    <a:cubicBezTo>
                      <a:pt x="874" y="306"/>
                      <a:pt x="878" y="336"/>
                      <a:pt x="878" y="365"/>
                    </a:cubicBezTo>
                    <a:cubicBezTo>
                      <a:pt x="882" y="390"/>
                      <a:pt x="886" y="419"/>
                      <a:pt x="891" y="445"/>
                    </a:cubicBezTo>
                    <a:cubicBezTo>
                      <a:pt x="903" y="516"/>
                      <a:pt x="933" y="575"/>
                      <a:pt x="975" y="617"/>
                    </a:cubicBezTo>
                    <a:cubicBezTo>
                      <a:pt x="937" y="629"/>
                      <a:pt x="907" y="659"/>
                      <a:pt x="899" y="701"/>
                    </a:cubicBezTo>
                    <a:cubicBezTo>
                      <a:pt x="886" y="743"/>
                      <a:pt x="899" y="785"/>
                      <a:pt x="928" y="814"/>
                    </a:cubicBezTo>
                    <a:cubicBezTo>
                      <a:pt x="761" y="1293"/>
                      <a:pt x="257" y="2388"/>
                      <a:pt x="252" y="2400"/>
                    </a:cubicBezTo>
                    <a:cubicBezTo>
                      <a:pt x="236" y="2438"/>
                      <a:pt x="236" y="2438"/>
                      <a:pt x="236" y="2438"/>
                    </a:cubicBezTo>
                    <a:cubicBezTo>
                      <a:pt x="387" y="2753"/>
                      <a:pt x="387" y="2753"/>
                      <a:pt x="387" y="2753"/>
                    </a:cubicBezTo>
                    <a:cubicBezTo>
                      <a:pt x="1260" y="2967"/>
                      <a:pt x="1260" y="2967"/>
                      <a:pt x="1260" y="2967"/>
                    </a:cubicBezTo>
                    <a:cubicBezTo>
                      <a:pt x="1554" y="2723"/>
                      <a:pt x="1554" y="2723"/>
                      <a:pt x="1554" y="2723"/>
                    </a:cubicBezTo>
                    <a:cubicBezTo>
                      <a:pt x="1558" y="2685"/>
                      <a:pt x="1558" y="2685"/>
                      <a:pt x="1558" y="2685"/>
                    </a:cubicBezTo>
                    <a:cubicBezTo>
                      <a:pt x="1558" y="2077"/>
                      <a:pt x="1625" y="1272"/>
                      <a:pt x="1655" y="986"/>
                    </a:cubicBezTo>
                    <a:cubicBezTo>
                      <a:pt x="1688" y="974"/>
                      <a:pt x="1713" y="940"/>
                      <a:pt x="1722" y="902"/>
                    </a:cubicBezTo>
                    <a:cubicBezTo>
                      <a:pt x="1739" y="839"/>
                      <a:pt x="1701" y="772"/>
                      <a:pt x="1634" y="76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3" name="Google Shape;863;p37"/>
              <p:cNvGrpSpPr/>
              <p:nvPr/>
            </p:nvGrpSpPr>
            <p:grpSpPr>
              <a:xfrm>
                <a:off x="1070454" y="465822"/>
                <a:ext cx="568904" cy="912829"/>
                <a:chOff x="1070454" y="465822"/>
                <a:chExt cx="568904" cy="912829"/>
              </a:xfrm>
            </p:grpSpPr>
            <p:sp>
              <p:nvSpPr>
                <p:cNvPr id="864" name="Google Shape;864;p37"/>
                <p:cNvSpPr/>
                <p:nvPr/>
              </p:nvSpPr>
              <p:spPr>
                <a:xfrm>
                  <a:off x="1263910" y="465822"/>
                  <a:ext cx="295199" cy="21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652" extrusionOk="0">
                      <a:moveTo>
                        <a:pt x="888" y="364"/>
                      </a:moveTo>
                      <a:lnTo>
                        <a:pt x="888" y="364"/>
                      </a:lnTo>
                      <a:cubicBezTo>
                        <a:pt x="803" y="364"/>
                        <a:pt x="748" y="440"/>
                        <a:pt x="677" y="478"/>
                      </a:cubicBezTo>
                      <a:cubicBezTo>
                        <a:pt x="638" y="495"/>
                        <a:pt x="592" y="490"/>
                        <a:pt x="558" y="461"/>
                      </a:cubicBezTo>
                      <a:cubicBezTo>
                        <a:pt x="516" y="423"/>
                        <a:pt x="499" y="372"/>
                        <a:pt x="490" y="317"/>
                      </a:cubicBezTo>
                      <a:cubicBezTo>
                        <a:pt x="482" y="258"/>
                        <a:pt x="482" y="195"/>
                        <a:pt x="461" y="140"/>
                      </a:cubicBezTo>
                      <a:cubicBezTo>
                        <a:pt x="444" y="93"/>
                        <a:pt x="411" y="47"/>
                        <a:pt x="364" y="26"/>
                      </a:cubicBezTo>
                      <a:cubicBezTo>
                        <a:pt x="317" y="0"/>
                        <a:pt x="258" y="13"/>
                        <a:pt x="216" y="43"/>
                      </a:cubicBezTo>
                      <a:cubicBezTo>
                        <a:pt x="170" y="77"/>
                        <a:pt x="144" y="131"/>
                        <a:pt x="123" y="182"/>
                      </a:cubicBezTo>
                      <a:cubicBezTo>
                        <a:pt x="68" y="326"/>
                        <a:pt x="30" y="474"/>
                        <a:pt x="0" y="621"/>
                      </a:cubicBezTo>
                      <a:cubicBezTo>
                        <a:pt x="0" y="643"/>
                        <a:pt x="30" y="651"/>
                        <a:pt x="34" y="630"/>
                      </a:cubicBezTo>
                      <a:cubicBezTo>
                        <a:pt x="60" y="499"/>
                        <a:pt x="93" y="372"/>
                        <a:pt x="136" y="245"/>
                      </a:cubicBezTo>
                      <a:cubicBezTo>
                        <a:pt x="153" y="191"/>
                        <a:pt x="174" y="127"/>
                        <a:pt x="216" y="85"/>
                      </a:cubicBezTo>
                      <a:cubicBezTo>
                        <a:pt x="250" y="51"/>
                        <a:pt x="301" y="30"/>
                        <a:pt x="351" y="51"/>
                      </a:cubicBezTo>
                      <a:cubicBezTo>
                        <a:pt x="398" y="72"/>
                        <a:pt x="423" y="123"/>
                        <a:pt x="436" y="170"/>
                      </a:cubicBezTo>
                      <a:cubicBezTo>
                        <a:pt x="453" y="229"/>
                        <a:pt x="453" y="288"/>
                        <a:pt x="461" y="343"/>
                      </a:cubicBezTo>
                      <a:cubicBezTo>
                        <a:pt x="474" y="398"/>
                        <a:pt x="495" y="448"/>
                        <a:pt x="533" y="482"/>
                      </a:cubicBezTo>
                      <a:cubicBezTo>
                        <a:pt x="571" y="516"/>
                        <a:pt x="613" y="529"/>
                        <a:pt x="660" y="516"/>
                      </a:cubicBezTo>
                      <a:cubicBezTo>
                        <a:pt x="702" y="503"/>
                        <a:pt x="740" y="474"/>
                        <a:pt x="774" y="448"/>
                      </a:cubicBezTo>
                      <a:cubicBezTo>
                        <a:pt x="808" y="423"/>
                        <a:pt x="845" y="393"/>
                        <a:pt x="888" y="393"/>
                      </a:cubicBezTo>
                      <a:cubicBezTo>
                        <a:pt x="909" y="393"/>
                        <a:pt x="909" y="360"/>
                        <a:pt x="888" y="364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5" name="Google Shape;865;p37"/>
                <p:cNvSpPr/>
                <p:nvPr/>
              </p:nvSpPr>
              <p:spPr>
                <a:xfrm>
                  <a:off x="1070454" y="657845"/>
                  <a:ext cx="263673" cy="295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909" extrusionOk="0">
                      <a:moveTo>
                        <a:pt x="659" y="67"/>
                      </a:moveTo>
                      <a:lnTo>
                        <a:pt x="659" y="67"/>
                      </a:lnTo>
                      <a:cubicBezTo>
                        <a:pt x="667" y="29"/>
                        <a:pt x="667" y="29"/>
                        <a:pt x="667" y="29"/>
                      </a:cubicBezTo>
                      <a:cubicBezTo>
                        <a:pt x="574" y="0"/>
                        <a:pt x="574" y="0"/>
                        <a:pt x="574" y="0"/>
                      </a:cubicBezTo>
                      <a:cubicBezTo>
                        <a:pt x="561" y="25"/>
                        <a:pt x="561" y="25"/>
                        <a:pt x="561" y="25"/>
                      </a:cubicBezTo>
                      <a:cubicBezTo>
                        <a:pt x="540" y="63"/>
                        <a:pt x="507" y="93"/>
                        <a:pt x="464" y="110"/>
                      </a:cubicBezTo>
                      <a:cubicBezTo>
                        <a:pt x="228" y="194"/>
                        <a:pt x="0" y="688"/>
                        <a:pt x="363" y="798"/>
                      </a:cubicBezTo>
                      <a:cubicBezTo>
                        <a:pt x="713" y="908"/>
                        <a:pt x="811" y="401"/>
                        <a:pt x="684" y="190"/>
                      </a:cubicBezTo>
                      <a:cubicBezTo>
                        <a:pt x="659" y="152"/>
                        <a:pt x="650" y="110"/>
                        <a:pt x="659" y="67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37"/>
                <p:cNvSpPr/>
                <p:nvPr/>
              </p:nvSpPr>
              <p:spPr>
                <a:xfrm>
                  <a:off x="1134939" y="861332"/>
                  <a:ext cx="117507" cy="5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158" extrusionOk="0">
                      <a:moveTo>
                        <a:pt x="343" y="157"/>
                      </a:moveTo>
                      <a:lnTo>
                        <a:pt x="343" y="157"/>
                      </a:lnTo>
                      <a:lnTo>
                        <a:pt x="338" y="157"/>
                      </a:lnTo>
                      <a:cubicBezTo>
                        <a:pt x="237" y="93"/>
                        <a:pt x="127" y="51"/>
                        <a:pt x="13" y="26"/>
                      </a:cubicBezTo>
                      <a:cubicBezTo>
                        <a:pt x="4" y="26"/>
                        <a:pt x="0" y="17"/>
                        <a:pt x="0" y="13"/>
                      </a:cubicBezTo>
                      <a:cubicBezTo>
                        <a:pt x="4" y="5"/>
                        <a:pt x="9" y="0"/>
                        <a:pt x="17" y="0"/>
                      </a:cubicBezTo>
                      <a:cubicBezTo>
                        <a:pt x="135" y="26"/>
                        <a:pt x="250" y="72"/>
                        <a:pt x="351" y="136"/>
                      </a:cubicBezTo>
                      <a:cubicBezTo>
                        <a:pt x="355" y="140"/>
                        <a:pt x="359" y="148"/>
                        <a:pt x="355" y="152"/>
                      </a:cubicBezTo>
                      <a:cubicBezTo>
                        <a:pt x="351" y="157"/>
                        <a:pt x="347" y="157"/>
                        <a:pt x="343" y="157"/>
                      </a:cubicBezTo>
                    </a:path>
                  </a:pathLst>
                </a:custGeom>
                <a:solidFill>
                  <a:srgbClr val="F6F5F7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37"/>
                <p:cNvSpPr/>
                <p:nvPr/>
              </p:nvSpPr>
              <p:spPr>
                <a:xfrm>
                  <a:off x="1129207" y="834105"/>
                  <a:ext cx="140434" cy="6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187" extrusionOk="0">
                      <a:moveTo>
                        <a:pt x="414" y="186"/>
                      </a:moveTo>
                      <a:lnTo>
                        <a:pt x="414" y="186"/>
                      </a:lnTo>
                      <a:lnTo>
                        <a:pt x="410" y="186"/>
                      </a:lnTo>
                      <a:cubicBezTo>
                        <a:pt x="288" y="110"/>
                        <a:pt x="152" y="59"/>
                        <a:pt x="13" y="29"/>
                      </a:cubicBezTo>
                      <a:cubicBezTo>
                        <a:pt x="5" y="25"/>
                        <a:pt x="0" y="21"/>
                        <a:pt x="5" y="12"/>
                      </a:cubicBezTo>
                      <a:cubicBezTo>
                        <a:pt x="5" y="4"/>
                        <a:pt x="13" y="0"/>
                        <a:pt x="17" y="4"/>
                      </a:cubicBezTo>
                      <a:cubicBezTo>
                        <a:pt x="161" y="33"/>
                        <a:pt x="296" y="89"/>
                        <a:pt x="423" y="164"/>
                      </a:cubicBezTo>
                      <a:cubicBezTo>
                        <a:pt x="427" y="169"/>
                        <a:pt x="432" y="177"/>
                        <a:pt x="427" y="181"/>
                      </a:cubicBezTo>
                      <a:cubicBezTo>
                        <a:pt x="423" y="186"/>
                        <a:pt x="419" y="186"/>
                        <a:pt x="414" y="186"/>
                      </a:cubicBezTo>
                    </a:path>
                  </a:pathLst>
                </a:custGeom>
                <a:solidFill>
                  <a:srgbClr val="F6F5F7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37"/>
                <p:cNvSpPr/>
                <p:nvPr/>
              </p:nvSpPr>
              <p:spPr>
                <a:xfrm>
                  <a:off x="1206590" y="706567"/>
                  <a:ext cx="87413" cy="42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32" extrusionOk="0">
                      <a:moveTo>
                        <a:pt x="258" y="131"/>
                      </a:moveTo>
                      <a:lnTo>
                        <a:pt x="258" y="131"/>
                      </a:lnTo>
                      <a:cubicBezTo>
                        <a:pt x="254" y="131"/>
                        <a:pt x="254" y="131"/>
                        <a:pt x="249" y="127"/>
                      </a:cubicBezTo>
                      <a:cubicBezTo>
                        <a:pt x="182" y="76"/>
                        <a:pt x="97" y="38"/>
                        <a:pt x="13" y="25"/>
                      </a:cubicBezTo>
                      <a:cubicBezTo>
                        <a:pt x="4" y="25"/>
                        <a:pt x="0" y="21"/>
                        <a:pt x="0" y="12"/>
                      </a:cubicBezTo>
                      <a:cubicBezTo>
                        <a:pt x="4" y="4"/>
                        <a:pt x="8" y="0"/>
                        <a:pt x="17" y="0"/>
                      </a:cubicBezTo>
                      <a:cubicBezTo>
                        <a:pt x="106" y="17"/>
                        <a:pt x="195" y="50"/>
                        <a:pt x="266" y="106"/>
                      </a:cubicBezTo>
                      <a:cubicBezTo>
                        <a:pt x="270" y="110"/>
                        <a:pt x="270" y="118"/>
                        <a:pt x="266" y="127"/>
                      </a:cubicBezTo>
                      <a:cubicBezTo>
                        <a:pt x="266" y="127"/>
                        <a:pt x="262" y="131"/>
                        <a:pt x="258" y="131"/>
                      </a:cubicBezTo>
                    </a:path>
                  </a:pathLst>
                </a:custGeom>
                <a:solidFill>
                  <a:srgbClr val="F6F5F7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9" name="Google Shape;869;p37"/>
                <p:cNvSpPr/>
                <p:nvPr/>
              </p:nvSpPr>
              <p:spPr>
                <a:xfrm>
                  <a:off x="1202290" y="682206"/>
                  <a:ext cx="411270" cy="696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2142" extrusionOk="0">
                      <a:moveTo>
                        <a:pt x="715" y="0"/>
                      </a:moveTo>
                      <a:lnTo>
                        <a:pt x="715" y="0"/>
                      </a:lnTo>
                      <a:cubicBezTo>
                        <a:pt x="588" y="427"/>
                        <a:pt x="0" y="1697"/>
                        <a:pt x="0" y="1697"/>
                      </a:cubicBezTo>
                      <a:cubicBezTo>
                        <a:pt x="123" y="1946"/>
                        <a:pt x="123" y="1946"/>
                        <a:pt x="123" y="1946"/>
                      </a:cubicBezTo>
                      <a:cubicBezTo>
                        <a:pt x="917" y="2141"/>
                        <a:pt x="917" y="2141"/>
                        <a:pt x="917" y="2141"/>
                      </a:cubicBezTo>
                      <a:cubicBezTo>
                        <a:pt x="1154" y="1950"/>
                        <a:pt x="1154" y="1950"/>
                        <a:pt x="1154" y="1950"/>
                      </a:cubicBezTo>
                      <a:cubicBezTo>
                        <a:pt x="1158" y="1199"/>
                        <a:pt x="1264" y="135"/>
                        <a:pt x="1264" y="135"/>
                      </a:cubicBezTo>
                      <a:lnTo>
                        <a:pt x="715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0" name="Google Shape;870;p37"/>
                <p:cNvSpPr/>
                <p:nvPr/>
              </p:nvSpPr>
              <p:spPr>
                <a:xfrm>
                  <a:off x="1516118" y="660711"/>
                  <a:ext cx="28660" cy="31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99" extrusionOk="0">
                      <a:moveTo>
                        <a:pt x="88" y="13"/>
                      </a:moveTo>
                      <a:lnTo>
                        <a:pt x="21" y="0"/>
                      </a:lnTo>
                      <a:lnTo>
                        <a:pt x="0" y="85"/>
                      </a:lnTo>
                      <a:lnTo>
                        <a:pt x="71" y="98"/>
                      </a:lnTo>
                      <a:lnTo>
                        <a:pt x="88" y="13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1" name="Google Shape;871;p37"/>
                <p:cNvSpPr/>
                <p:nvPr/>
              </p:nvSpPr>
              <p:spPr>
                <a:xfrm>
                  <a:off x="1410076" y="660711"/>
                  <a:ext cx="229282" cy="77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238" extrusionOk="0">
                      <a:moveTo>
                        <a:pt x="659" y="157"/>
                      </a:moveTo>
                      <a:lnTo>
                        <a:pt x="659" y="157"/>
                      </a:ln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17" y="0"/>
                        <a:pt x="0" y="72"/>
                        <a:pt x="47" y="81"/>
                      </a:cubicBezTo>
                      <a:cubicBezTo>
                        <a:pt x="643" y="229"/>
                        <a:pt x="643" y="229"/>
                        <a:pt x="643" y="229"/>
                      </a:cubicBezTo>
                      <a:cubicBezTo>
                        <a:pt x="689" y="237"/>
                        <a:pt x="706" y="169"/>
                        <a:pt x="659" y="157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2" name="Google Shape;872;p37"/>
                <p:cNvSpPr/>
                <p:nvPr/>
              </p:nvSpPr>
              <p:spPr>
                <a:xfrm>
                  <a:off x="1487458" y="533174"/>
                  <a:ext cx="121805" cy="140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" h="431" extrusionOk="0">
                      <a:moveTo>
                        <a:pt x="13" y="371"/>
                      </a:moveTo>
                      <a:lnTo>
                        <a:pt x="13" y="371"/>
                      </a:lnTo>
                      <a:cubicBezTo>
                        <a:pt x="279" y="430"/>
                        <a:pt x="279" y="430"/>
                        <a:pt x="279" y="430"/>
                      </a:cubicBezTo>
                      <a:cubicBezTo>
                        <a:pt x="287" y="430"/>
                        <a:pt x="291" y="430"/>
                        <a:pt x="296" y="422"/>
                      </a:cubicBezTo>
                      <a:cubicBezTo>
                        <a:pt x="347" y="287"/>
                        <a:pt x="368" y="126"/>
                        <a:pt x="372" y="80"/>
                      </a:cubicBezTo>
                      <a:cubicBezTo>
                        <a:pt x="372" y="76"/>
                        <a:pt x="368" y="67"/>
                        <a:pt x="359" y="67"/>
                      </a:cubicBezTo>
                      <a:cubicBezTo>
                        <a:pt x="102" y="4"/>
                        <a:pt x="102" y="4"/>
                        <a:pt x="102" y="4"/>
                      </a:cubicBezTo>
                      <a:cubicBezTo>
                        <a:pt x="93" y="0"/>
                        <a:pt x="89" y="4"/>
                        <a:pt x="84" y="12"/>
                      </a:cubicBezTo>
                      <a:cubicBezTo>
                        <a:pt x="25" y="177"/>
                        <a:pt x="4" y="316"/>
                        <a:pt x="0" y="359"/>
                      </a:cubicBezTo>
                      <a:cubicBezTo>
                        <a:pt x="0" y="363"/>
                        <a:pt x="4" y="371"/>
                        <a:pt x="13" y="371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3" name="Google Shape;873;p37"/>
                <p:cNvSpPr/>
                <p:nvPr/>
              </p:nvSpPr>
              <p:spPr>
                <a:xfrm>
                  <a:off x="1524716" y="576164"/>
                  <a:ext cx="50155" cy="4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52" extrusionOk="0">
                      <a:moveTo>
                        <a:pt x="144" y="93"/>
                      </a:moveTo>
                      <a:lnTo>
                        <a:pt x="144" y="93"/>
                      </a:lnTo>
                      <a:cubicBezTo>
                        <a:pt x="135" y="126"/>
                        <a:pt x="97" y="151"/>
                        <a:pt x="59" y="143"/>
                      </a:cubicBezTo>
                      <a:cubicBezTo>
                        <a:pt x="25" y="135"/>
                        <a:pt x="0" y="97"/>
                        <a:pt x="9" y="59"/>
                      </a:cubicBezTo>
                      <a:cubicBezTo>
                        <a:pt x="21" y="21"/>
                        <a:pt x="55" y="0"/>
                        <a:pt x="93" y="8"/>
                      </a:cubicBezTo>
                      <a:cubicBezTo>
                        <a:pt x="131" y="16"/>
                        <a:pt x="152" y="54"/>
                        <a:pt x="144" y="9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37"/>
                <p:cNvSpPr/>
                <p:nvPr/>
              </p:nvSpPr>
              <p:spPr>
                <a:xfrm>
                  <a:off x="1212322" y="1233913"/>
                  <a:ext cx="342488" cy="74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" h="229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25" y="114"/>
                        <a:pt x="1052" y="228"/>
                        <a:pt x="1052" y="22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p37"/>
                <p:cNvSpPr/>
                <p:nvPr/>
              </p:nvSpPr>
              <p:spPr>
                <a:xfrm>
                  <a:off x="1294002" y="715165"/>
                  <a:ext cx="196321" cy="603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1855" extrusionOk="0">
                      <a:moveTo>
                        <a:pt x="34" y="1854"/>
                      </a:moveTo>
                      <a:lnTo>
                        <a:pt x="34" y="1854"/>
                      </a:lnTo>
                      <a:cubicBezTo>
                        <a:pt x="0" y="1643"/>
                        <a:pt x="0" y="1643"/>
                        <a:pt x="0" y="1643"/>
                      </a:cubicBezTo>
                      <a:cubicBezTo>
                        <a:pt x="474" y="423"/>
                        <a:pt x="604" y="0"/>
                        <a:pt x="604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p37"/>
                <p:cNvSpPr/>
                <p:nvPr/>
              </p:nvSpPr>
              <p:spPr>
                <a:xfrm>
                  <a:off x="1433004" y="733795"/>
                  <a:ext cx="107475" cy="604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863" extrusionOk="0">
                      <a:moveTo>
                        <a:pt x="330" y="0"/>
                      </a:moveTo>
                      <a:lnTo>
                        <a:pt x="330" y="0"/>
                      </a:lnTo>
                      <a:cubicBezTo>
                        <a:pt x="224" y="617"/>
                        <a:pt x="106" y="1698"/>
                        <a:pt x="106" y="1698"/>
                      </a:cubicBezTo>
                      <a:cubicBezTo>
                        <a:pt x="0" y="1862"/>
                        <a:pt x="0" y="1862"/>
                        <a:pt x="0" y="186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77" name="Google Shape;877;p37"/>
            <p:cNvGrpSpPr/>
            <p:nvPr/>
          </p:nvGrpSpPr>
          <p:grpSpPr>
            <a:xfrm>
              <a:off x="5326140" y="3558007"/>
              <a:ext cx="1148615" cy="1148625"/>
              <a:chOff x="4696128" y="562345"/>
              <a:chExt cx="1148615" cy="1148625"/>
            </a:xfrm>
          </p:grpSpPr>
          <p:sp>
            <p:nvSpPr>
              <p:cNvPr id="878" name="Google Shape;878;p37"/>
              <p:cNvSpPr/>
              <p:nvPr/>
            </p:nvSpPr>
            <p:spPr>
              <a:xfrm>
                <a:off x="4696128" y="562345"/>
                <a:ext cx="1148615" cy="1148625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388" extrusionOk="0">
                    <a:moveTo>
                      <a:pt x="3157" y="1331"/>
                    </a:moveTo>
                    <a:lnTo>
                      <a:pt x="3157" y="1331"/>
                    </a:lnTo>
                    <a:cubicBezTo>
                      <a:pt x="3153" y="1301"/>
                      <a:pt x="3128" y="1276"/>
                      <a:pt x="3099" y="1272"/>
                    </a:cubicBezTo>
                    <a:cubicBezTo>
                      <a:pt x="2758" y="1217"/>
                      <a:pt x="2758" y="1217"/>
                      <a:pt x="2758" y="1217"/>
                    </a:cubicBezTo>
                    <a:cubicBezTo>
                      <a:pt x="2762" y="1121"/>
                      <a:pt x="2762" y="1028"/>
                      <a:pt x="2758" y="940"/>
                    </a:cubicBezTo>
                    <a:cubicBezTo>
                      <a:pt x="2741" y="462"/>
                      <a:pt x="2616" y="168"/>
                      <a:pt x="2385" y="54"/>
                    </a:cubicBezTo>
                    <a:cubicBezTo>
                      <a:pt x="2347" y="33"/>
                      <a:pt x="2305" y="17"/>
                      <a:pt x="2259" y="8"/>
                    </a:cubicBezTo>
                    <a:cubicBezTo>
                      <a:pt x="2229" y="4"/>
                      <a:pt x="2200" y="0"/>
                      <a:pt x="2175" y="0"/>
                    </a:cubicBezTo>
                    <a:cubicBezTo>
                      <a:pt x="1931" y="0"/>
                      <a:pt x="1688" y="189"/>
                      <a:pt x="1440" y="562"/>
                    </a:cubicBezTo>
                    <a:cubicBezTo>
                      <a:pt x="1343" y="709"/>
                      <a:pt x="1268" y="852"/>
                      <a:pt x="1213" y="961"/>
                    </a:cubicBezTo>
                    <a:cubicBezTo>
                      <a:pt x="764" y="890"/>
                      <a:pt x="764" y="890"/>
                      <a:pt x="764" y="890"/>
                    </a:cubicBezTo>
                    <a:cubicBezTo>
                      <a:pt x="760" y="890"/>
                      <a:pt x="756" y="890"/>
                      <a:pt x="752" y="890"/>
                    </a:cubicBezTo>
                    <a:cubicBezTo>
                      <a:pt x="726" y="890"/>
                      <a:pt x="705" y="903"/>
                      <a:pt x="693" y="924"/>
                    </a:cubicBezTo>
                    <a:cubicBezTo>
                      <a:pt x="693" y="928"/>
                      <a:pt x="495" y="1318"/>
                      <a:pt x="315" y="1733"/>
                    </a:cubicBezTo>
                    <a:cubicBezTo>
                      <a:pt x="210" y="1980"/>
                      <a:pt x="134" y="2186"/>
                      <a:pt x="84" y="2350"/>
                    </a:cubicBezTo>
                    <a:cubicBezTo>
                      <a:pt x="12" y="2577"/>
                      <a:pt x="0" y="2711"/>
                      <a:pt x="42" y="2791"/>
                    </a:cubicBezTo>
                    <a:cubicBezTo>
                      <a:pt x="50" y="2807"/>
                      <a:pt x="67" y="2820"/>
                      <a:pt x="88" y="2824"/>
                    </a:cubicBezTo>
                    <a:cubicBezTo>
                      <a:pt x="2359" y="3248"/>
                      <a:pt x="2359" y="3248"/>
                      <a:pt x="2359" y="3248"/>
                    </a:cubicBezTo>
                    <a:cubicBezTo>
                      <a:pt x="3082" y="3383"/>
                      <a:pt x="3082" y="3383"/>
                      <a:pt x="3082" y="3383"/>
                    </a:cubicBezTo>
                    <a:cubicBezTo>
                      <a:pt x="3086" y="3387"/>
                      <a:pt x="3090" y="3387"/>
                      <a:pt x="3094" y="3387"/>
                    </a:cubicBezTo>
                    <a:cubicBezTo>
                      <a:pt x="3119" y="3387"/>
                      <a:pt x="3144" y="3370"/>
                      <a:pt x="3153" y="3349"/>
                    </a:cubicBezTo>
                    <a:cubicBezTo>
                      <a:pt x="3384" y="2896"/>
                      <a:pt x="3165" y="1394"/>
                      <a:pt x="3157" y="1331"/>
                    </a:cubicBezTo>
                    <a:close/>
                    <a:moveTo>
                      <a:pt x="1789" y="1058"/>
                    </a:moveTo>
                    <a:lnTo>
                      <a:pt x="1789" y="1058"/>
                    </a:lnTo>
                    <a:cubicBezTo>
                      <a:pt x="1860" y="743"/>
                      <a:pt x="1990" y="373"/>
                      <a:pt x="2145" y="281"/>
                    </a:cubicBezTo>
                    <a:cubicBezTo>
                      <a:pt x="2166" y="269"/>
                      <a:pt x="2187" y="264"/>
                      <a:pt x="2208" y="264"/>
                    </a:cubicBezTo>
                    <a:cubicBezTo>
                      <a:pt x="2225" y="264"/>
                      <a:pt x="2242" y="264"/>
                      <a:pt x="2263" y="273"/>
                    </a:cubicBezTo>
                    <a:lnTo>
                      <a:pt x="2267" y="277"/>
                    </a:lnTo>
                    <a:cubicBezTo>
                      <a:pt x="2284" y="285"/>
                      <a:pt x="2296" y="302"/>
                      <a:pt x="2305" y="319"/>
                    </a:cubicBezTo>
                    <a:cubicBezTo>
                      <a:pt x="2389" y="474"/>
                      <a:pt x="2317" y="827"/>
                      <a:pt x="2221" y="1129"/>
                    </a:cubicBezTo>
                    <a:lnTo>
                      <a:pt x="1789" y="1058"/>
                    </a:lnTo>
                    <a:close/>
                    <a:moveTo>
                      <a:pt x="1469" y="1003"/>
                    </a:moveTo>
                    <a:lnTo>
                      <a:pt x="1469" y="1003"/>
                    </a:lnTo>
                    <a:cubicBezTo>
                      <a:pt x="1503" y="940"/>
                      <a:pt x="1549" y="856"/>
                      <a:pt x="1604" y="772"/>
                    </a:cubicBezTo>
                    <a:cubicBezTo>
                      <a:pt x="1579" y="860"/>
                      <a:pt x="1558" y="945"/>
                      <a:pt x="1541" y="1016"/>
                    </a:cubicBezTo>
                    <a:lnTo>
                      <a:pt x="1469" y="1003"/>
                    </a:lnTo>
                    <a:close/>
                    <a:moveTo>
                      <a:pt x="2510" y="1175"/>
                    </a:moveTo>
                    <a:lnTo>
                      <a:pt x="2510" y="1175"/>
                    </a:lnTo>
                    <a:cubicBezTo>
                      <a:pt x="2473" y="1171"/>
                      <a:pt x="2473" y="1171"/>
                      <a:pt x="2473" y="1171"/>
                    </a:cubicBezTo>
                    <a:cubicBezTo>
                      <a:pt x="2485" y="1125"/>
                      <a:pt x="2498" y="1079"/>
                      <a:pt x="2510" y="1033"/>
                    </a:cubicBezTo>
                    <a:cubicBezTo>
                      <a:pt x="2510" y="1083"/>
                      <a:pt x="2510" y="1129"/>
                      <a:pt x="2510" y="11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9" name="Google Shape;879;p37"/>
              <p:cNvGrpSpPr/>
              <p:nvPr/>
            </p:nvGrpSpPr>
            <p:grpSpPr>
              <a:xfrm>
                <a:off x="4707418" y="593360"/>
                <a:ext cx="1094815" cy="1076190"/>
                <a:chOff x="4707418" y="593360"/>
                <a:chExt cx="1094815" cy="1076190"/>
              </a:xfrm>
            </p:grpSpPr>
            <p:sp>
              <p:nvSpPr>
                <p:cNvPr id="880" name="Google Shape;880;p37"/>
                <p:cNvSpPr/>
                <p:nvPr/>
              </p:nvSpPr>
              <p:spPr>
                <a:xfrm>
                  <a:off x="5492705" y="1021828"/>
                  <a:ext cx="309529" cy="647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1995" extrusionOk="0">
                      <a:moveTo>
                        <a:pt x="723" y="0"/>
                      </a:moveTo>
                      <a:lnTo>
                        <a:pt x="723" y="0"/>
                      </a:lnTo>
                      <a:cubicBezTo>
                        <a:pt x="723" y="0"/>
                        <a:pt x="951" y="1550"/>
                        <a:pt x="727" y="1994"/>
                      </a:cubicBezTo>
                      <a:cubicBezTo>
                        <a:pt x="0" y="1854"/>
                        <a:pt x="0" y="1854"/>
                        <a:pt x="0" y="1854"/>
                      </a:cubicBezTo>
                      <a:lnTo>
                        <a:pt x="723" y="0"/>
                      </a:ln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37"/>
                <p:cNvSpPr/>
                <p:nvPr/>
              </p:nvSpPr>
              <p:spPr>
                <a:xfrm>
                  <a:off x="5638871" y="1077716"/>
                  <a:ext cx="73083" cy="55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699" extrusionOk="0">
                      <a:moveTo>
                        <a:pt x="16" y="1698"/>
                      </a:moveTo>
                      <a:lnTo>
                        <a:pt x="16" y="1698"/>
                      </a:lnTo>
                      <a:cubicBezTo>
                        <a:pt x="12" y="1698"/>
                        <a:pt x="12" y="1698"/>
                        <a:pt x="12" y="1698"/>
                      </a:cubicBezTo>
                      <a:cubicBezTo>
                        <a:pt x="4" y="1694"/>
                        <a:pt x="0" y="1690"/>
                        <a:pt x="4" y="1681"/>
                      </a:cubicBezTo>
                      <a:cubicBezTo>
                        <a:pt x="198" y="1284"/>
                        <a:pt x="147" y="25"/>
                        <a:pt x="147" y="12"/>
                      </a:cubicBezTo>
                      <a:cubicBezTo>
                        <a:pt x="147" y="8"/>
                        <a:pt x="152" y="0"/>
                        <a:pt x="160" y="0"/>
                      </a:cubicBezTo>
                      <a:cubicBezTo>
                        <a:pt x="168" y="0"/>
                        <a:pt x="173" y="8"/>
                        <a:pt x="173" y="12"/>
                      </a:cubicBezTo>
                      <a:cubicBezTo>
                        <a:pt x="173" y="67"/>
                        <a:pt x="224" y="1293"/>
                        <a:pt x="29" y="1694"/>
                      </a:cubicBezTo>
                      <a:cubicBezTo>
                        <a:pt x="25" y="1698"/>
                        <a:pt x="21" y="1698"/>
                        <a:pt x="16" y="1698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37"/>
                <p:cNvSpPr/>
                <p:nvPr/>
              </p:nvSpPr>
              <p:spPr>
                <a:xfrm>
                  <a:off x="5230465" y="606257"/>
                  <a:ext cx="371147" cy="502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" h="1546" extrusionOk="0">
                      <a:moveTo>
                        <a:pt x="0" y="1157"/>
                      </a:moveTo>
                      <a:lnTo>
                        <a:pt x="0" y="1157"/>
                      </a:lnTo>
                      <a:cubicBezTo>
                        <a:pt x="114" y="1174"/>
                        <a:pt x="114" y="1174"/>
                        <a:pt x="114" y="1174"/>
                      </a:cubicBezTo>
                      <a:cubicBezTo>
                        <a:pt x="152" y="942"/>
                        <a:pt x="295" y="304"/>
                        <a:pt x="545" y="156"/>
                      </a:cubicBezTo>
                      <a:cubicBezTo>
                        <a:pt x="600" y="126"/>
                        <a:pt x="659" y="122"/>
                        <a:pt x="718" y="143"/>
                      </a:cubicBezTo>
                      <a:cubicBezTo>
                        <a:pt x="1085" y="283"/>
                        <a:pt x="1031" y="1191"/>
                        <a:pt x="976" y="1528"/>
                      </a:cubicBezTo>
                      <a:cubicBezTo>
                        <a:pt x="1094" y="1545"/>
                        <a:pt x="1094" y="1545"/>
                        <a:pt x="1094" y="1545"/>
                      </a:cubicBezTo>
                      <a:cubicBezTo>
                        <a:pt x="1094" y="1532"/>
                        <a:pt x="1140" y="1220"/>
                        <a:pt x="1128" y="878"/>
                      </a:cubicBezTo>
                      <a:cubicBezTo>
                        <a:pt x="1111" y="405"/>
                        <a:pt x="988" y="122"/>
                        <a:pt x="760" y="33"/>
                      </a:cubicBezTo>
                      <a:cubicBezTo>
                        <a:pt x="663" y="0"/>
                        <a:pt x="574" y="8"/>
                        <a:pt x="486" y="58"/>
                      </a:cubicBezTo>
                      <a:cubicBezTo>
                        <a:pt x="139" y="257"/>
                        <a:pt x="4" y="1123"/>
                        <a:pt x="0" y="1157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37"/>
                <p:cNvSpPr/>
                <p:nvPr/>
              </p:nvSpPr>
              <p:spPr>
                <a:xfrm>
                  <a:off x="4707418" y="897157"/>
                  <a:ext cx="1020296" cy="733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2256" extrusionOk="0">
                      <a:moveTo>
                        <a:pt x="786" y="0"/>
                      </a:moveTo>
                      <a:lnTo>
                        <a:pt x="786" y="0"/>
                      </a:lnTo>
                      <a:cubicBezTo>
                        <a:pt x="3139" y="384"/>
                        <a:pt x="3139" y="384"/>
                        <a:pt x="3139" y="384"/>
                      </a:cubicBezTo>
                      <a:cubicBezTo>
                        <a:pt x="3139" y="384"/>
                        <a:pt x="2809" y="1866"/>
                        <a:pt x="2493" y="2255"/>
                      </a:cubicBezTo>
                      <a:cubicBezTo>
                        <a:pt x="131" y="1811"/>
                        <a:pt x="131" y="1811"/>
                        <a:pt x="131" y="1811"/>
                      </a:cubicBezTo>
                      <a:cubicBezTo>
                        <a:pt x="0" y="1553"/>
                        <a:pt x="786" y="0"/>
                        <a:pt x="786" y="0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37"/>
                <p:cNvSpPr/>
                <p:nvPr/>
              </p:nvSpPr>
              <p:spPr>
                <a:xfrm>
                  <a:off x="5438250" y="1566371"/>
                  <a:ext cx="6448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61" extrusionOk="0">
                      <a:moveTo>
                        <a:pt x="181" y="60"/>
                      </a:moveTo>
                      <a:lnTo>
                        <a:pt x="181" y="60"/>
                      </a:lnTo>
                      <a:lnTo>
                        <a:pt x="181" y="60"/>
                      </a:ln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4" y="26"/>
                        <a:pt x="0" y="21"/>
                        <a:pt x="4" y="13"/>
                      </a:cubicBezTo>
                      <a:cubicBezTo>
                        <a:pt x="4" y="5"/>
                        <a:pt x="8" y="0"/>
                        <a:pt x="16" y="5"/>
                      </a:cubicBezTo>
                      <a:cubicBezTo>
                        <a:pt x="185" y="34"/>
                        <a:pt x="185" y="34"/>
                        <a:pt x="185" y="34"/>
                      </a:cubicBezTo>
                      <a:cubicBezTo>
                        <a:pt x="194" y="34"/>
                        <a:pt x="198" y="43"/>
                        <a:pt x="194" y="47"/>
                      </a:cubicBezTo>
                      <a:cubicBezTo>
                        <a:pt x="194" y="56"/>
                        <a:pt x="190" y="60"/>
                        <a:pt x="181" y="6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37"/>
                <p:cNvSpPr/>
                <p:nvPr/>
              </p:nvSpPr>
              <p:spPr>
                <a:xfrm>
                  <a:off x="4771904" y="1445998"/>
                  <a:ext cx="630524" cy="12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0" h="377" extrusionOk="0">
                      <a:moveTo>
                        <a:pt x="1926" y="376"/>
                      </a:moveTo>
                      <a:lnTo>
                        <a:pt x="1926" y="376"/>
                      </a:lnTo>
                      <a:lnTo>
                        <a:pt x="1922" y="376"/>
                      </a:ln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4" y="25"/>
                        <a:pt x="0" y="17"/>
                        <a:pt x="0" y="12"/>
                      </a:cubicBezTo>
                      <a:cubicBezTo>
                        <a:pt x="4" y="4"/>
                        <a:pt x="8" y="0"/>
                        <a:pt x="16" y="0"/>
                      </a:cubicBezTo>
                      <a:cubicBezTo>
                        <a:pt x="1926" y="350"/>
                        <a:pt x="1926" y="350"/>
                        <a:pt x="1926" y="350"/>
                      </a:cubicBezTo>
                      <a:cubicBezTo>
                        <a:pt x="1935" y="350"/>
                        <a:pt x="1939" y="359"/>
                        <a:pt x="1939" y="363"/>
                      </a:cubicBezTo>
                      <a:cubicBezTo>
                        <a:pt x="1935" y="371"/>
                        <a:pt x="1930" y="376"/>
                        <a:pt x="1926" y="376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37"/>
                <p:cNvSpPr/>
                <p:nvPr/>
              </p:nvSpPr>
              <p:spPr>
                <a:xfrm>
                  <a:off x="4985421" y="927250"/>
                  <a:ext cx="12897" cy="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26" extrusionOk="0">
                      <a:moveTo>
                        <a:pt x="21" y="25"/>
                      </a:moveTo>
                      <a:lnTo>
                        <a:pt x="21" y="25"/>
                      </a:lnTo>
                      <a:lnTo>
                        <a:pt x="21" y="25"/>
                      </a:ln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5" y="25"/>
                        <a:pt x="0" y="17"/>
                        <a:pt x="5" y="12"/>
                      </a:cubicBezTo>
                      <a:cubicBezTo>
                        <a:pt x="5" y="4"/>
                        <a:pt x="9" y="0"/>
                        <a:pt x="17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30" y="4"/>
                        <a:pt x="38" y="8"/>
                        <a:pt x="34" y="17"/>
                      </a:cubicBezTo>
                      <a:cubicBezTo>
                        <a:pt x="34" y="21"/>
                        <a:pt x="30" y="25"/>
                        <a:pt x="21" y="25"/>
                      </a:cubicBez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7" name="Google Shape;887;p37"/>
                <p:cNvSpPr/>
                <p:nvPr/>
              </p:nvSpPr>
              <p:spPr>
                <a:xfrm>
                  <a:off x="5002617" y="930116"/>
                  <a:ext cx="647722" cy="118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365" extrusionOk="0">
                      <a:moveTo>
                        <a:pt x="1982" y="364"/>
                      </a:moveTo>
                      <a:lnTo>
                        <a:pt x="1982" y="364"/>
                      </a:lnTo>
                      <a:cubicBezTo>
                        <a:pt x="1978" y="364"/>
                        <a:pt x="1978" y="364"/>
                        <a:pt x="1978" y="364"/>
                      </a:cubicBezTo>
                      <a:cubicBezTo>
                        <a:pt x="1965" y="359"/>
                        <a:pt x="1965" y="359"/>
                        <a:pt x="1965" y="359"/>
                      </a:cubicBezTo>
                      <a:cubicBezTo>
                        <a:pt x="1957" y="359"/>
                        <a:pt x="1952" y="351"/>
                        <a:pt x="1952" y="347"/>
                      </a:cubicBezTo>
                      <a:cubicBezTo>
                        <a:pt x="1952" y="338"/>
                        <a:pt x="1961" y="334"/>
                        <a:pt x="1969" y="334"/>
                      </a:cubicBezTo>
                      <a:cubicBezTo>
                        <a:pt x="1982" y="338"/>
                        <a:pt x="1982" y="338"/>
                        <a:pt x="1982" y="338"/>
                      </a:cubicBezTo>
                      <a:cubicBezTo>
                        <a:pt x="1990" y="338"/>
                        <a:pt x="1994" y="347"/>
                        <a:pt x="1994" y="351"/>
                      </a:cubicBezTo>
                      <a:cubicBezTo>
                        <a:pt x="1990" y="359"/>
                        <a:pt x="1986" y="364"/>
                        <a:pt x="1982" y="364"/>
                      </a:cubicBezTo>
                      <a:close/>
                      <a:moveTo>
                        <a:pt x="1923" y="351"/>
                      </a:moveTo>
                      <a:lnTo>
                        <a:pt x="1923" y="351"/>
                      </a:lnTo>
                      <a:cubicBezTo>
                        <a:pt x="1919" y="351"/>
                        <a:pt x="1919" y="351"/>
                        <a:pt x="1919" y="351"/>
                      </a:cubicBezTo>
                      <a:cubicBezTo>
                        <a:pt x="1906" y="351"/>
                        <a:pt x="1906" y="351"/>
                        <a:pt x="1906" y="351"/>
                      </a:cubicBezTo>
                      <a:cubicBezTo>
                        <a:pt x="1897" y="351"/>
                        <a:pt x="1893" y="343"/>
                        <a:pt x="1893" y="334"/>
                      </a:cubicBezTo>
                      <a:cubicBezTo>
                        <a:pt x="1893" y="330"/>
                        <a:pt x="1901" y="326"/>
                        <a:pt x="1910" y="326"/>
                      </a:cubicBezTo>
                      <a:cubicBezTo>
                        <a:pt x="1923" y="330"/>
                        <a:pt x="1923" y="330"/>
                        <a:pt x="1923" y="330"/>
                      </a:cubicBezTo>
                      <a:cubicBezTo>
                        <a:pt x="1931" y="330"/>
                        <a:pt x="1936" y="334"/>
                        <a:pt x="1936" y="343"/>
                      </a:cubicBezTo>
                      <a:cubicBezTo>
                        <a:pt x="1931" y="347"/>
                        <a:pt x="1927" y="351"/>
                        <a:pt x="1923" y="351"/>
                      </a:cubicBezTo>
                      <a:close/>
                      <a:moveTo>
                        <a:pt x="1863" y="343"/>
                      </a:moveTo>
                      <a:lnTo>
                        <a:pt x="1863" y="343"/>
                      </a:lnTo>
                      <a:cubicBezTo>
                        <a:pt x="1859" y="343"/>
                        <a:pt x="1859" y="343"/>
                        <a:pt x="1859" y="343"/>
                      </a:cubicBezTo>
                      <a:cubicBezTo>
                        <a:pt x="1847" y="338"/>
                        <a:pt x="1847" y="338"/>
                        <a:pt x="1847" y="338"/>
                      </a:cubicBezTo>
                      <a:cubicBezTo>
                        <a:pt x="1838" y="338"/>
                        <a:pt x="1834" y="334"/>
                        <a:pt x="1834" y="326"/>
                      </a:cubicBezTo>
                      <a:cubicBezTo>
                        <a:pt x="1834" y="317"/>
                        <a:pt x="1842" y="313"/>
                        <a:pt x="1851" y="317"/>
                      </a:cubicBezTo>
                      <a:cubicBezTo>
                        <a:pt x="1863" y="317"/>
                        <a:pt x="1863" y="317"/>
                        <a:pt x="1863" y="317"/>
                      </a:cubicBezTo>
                      <a:cubicBezTo>
                        <a:pt x="1872" y="317"/>
                        <a:pt x="1876" y="326"/>
                        <a:pt x="1876" y="334"/>
                      </a:cubicBezTo>
                      <a:cubicBezTo>
                        <a:pt x="1872" y="338"/>
                        <a:pt x="1868" y="343"/>
                        <a:pt x="1863" y="343"/>
                      </a:cubicBezTo>
                      <a:close/>
                      <a:moveTo>
                        <a:pt x="1805" y="334"/>
                      </a:moveTo>
                      <a:lnTo>
                        <a:pt x="1805" y="334"/>
                      </a:lnTo>
                      <a:cubicBezTo>
                        <a:pt x="1800" y="334"/>
                        <a:pt x="1800" y="334"/>
                        <a:pt x="1800" y="334"/>
                      </a:cubicBezTo>
                      <a:cubicBezTo>
                        <a:pt x="1787" y="330"/>
                        <a:pt x="1787" y="330"/>
                        <a:pt x="1787" y="330"/>
                      </a:cubicBezTo>
                      <a:cubicBezTo>
                        <a:pt x="1779" y="330"/>
                        <a:pt x="1775" y="322"/>
                        <a:pt x="1775" y="317"/>
                      </a:cubicBezTo>
                      <a:cubicBezTo>
                        <a:pt x="1775" y="309"/>
                        <a:pt x="1783" y="305"/>
                        <a:pt x="1792" y="305"/>
                      </a:cubicBezTo>
                      <a:cubicBezTo>
                        <a:pt x="1805" y="309"/>
                        <a:pt x="1805" y="309"/>
                        <a:pt x="1805" y="309"/>
                      </a:cubicBezTo>
                      <a:cubicBezTo>
                        <a:pt x="1813" y="309"/>
                        <a:pt x="1817" y="317"/>
                        <a:pt x="1817" y="322"/>
                      </a:cubicBezTo>
                      <a:cubicBezTo>
                        <a:pt x="1813" y="330"/>
                        <a:pt x="1809" y="334"/>
                        <a:pt x="1805" y="334"/>
                      </a:cubicBezTo>
                      <a:close/>
                      <a:moveTo>
                        <a:pt x="1745" y="322"/>
                      </a:moveTo>
                      <a:lnTo>
                        <a:pt x="1745" y="322"/>
                      </a:lnTo>
                      <a:cubicBezTo>
                        <a:pt x="1741" y="322"/>
                        <a:pt x="1741" y="322"/>
                        <a:pt x="1741" y="322"/>
                      </a:cubicBezTo>
                      <a:cubicBezTo>
                        <a:pt x="1728" y="322"/>
                        <a:pt x="1728" y="322"/>
                        <a:pt x="1728" y="322"/>
                      </a:cubicBezTo>
                      <a:cubicBezTo>
                        <a:pt x="1720" y="317"/>
                        <a:pt x="1716" y="313"/>
                        <a:pt x="1716" y="305"/>
                      </a:cubicBezTo>
                      <a:cubicBezTo>
                        <a:pt x="1716" y="301"/>
                        <a:pt x="1724" y="292"/>
                        <a:pt x="1733" y="296"/>
                      </a:cubicBezTo>
                      <a:cubicBezTo>
                        <a:pt x="1745" y="296"/>
                        <a:pt x="1745" y="296"/>
                        <a:pt x="1745" y="296"/>
                      </a:cubicBezTo>
                      <a:cubicBezTo>
                        <a:pt x="1754" y="301"/>
                        <a:pt x="1758" y="305"/>
                        <a:pt x="1758" y="313"/>
                      </a:cubicBezTo>
                      <a:cubicBezTo>
                        <a:pt x="1754" y="317"/>
                        <a:pt x="1749" y="322"/>
                        <a:pt x="1745" y="322"/>
                      </a:cubicBezTo>
                      <a:close/>
                      <a:moveTo>
                        <a:pt x="1686" y="313"/>
                      </a:moveTo>
                      <a:lnTo>
                        <a:pt x="1686" y="313"/>
                      </a:lnTo>
                      <a:cubicBezTo>
                        <a:pt x="1682" y="313"/>
                        <a:pt x="1682" y="313"/>
                        <a:pt x="1682" y="313"/>
                      </a:cubicBezTo>
                      <a:cubicBezTo>
                        <a:pt x="1669" y="309"/>
                        <a:pt x="1669" y="309"/>
                        <a:pt x="1669" y="309"/>
                      </a:cubicBezTo>
                      <a:cubicBezTo>
                        <a:pt x="1661" y="309"/>
                        <a:pt x="1656" y="301"/>
                        <a:pt x="1656" y="296"/>
                      </a:cubicBezTo>
                      <a:cubicBezTo>
                        <a:pt x="1656" y="288"/>
                        <a:pt x="1665" y="283"/>
                        <a:pt x="1674" y="283"/>
                      </a:cubicBezTo>
                      <a:cubicBezTo>
                        <a:pt x="1686" y="288"/>
                        <a:pt x="1686" y="288"/>
                        <a:pt x="1686" y="288"/>
                      </a:cubicBezTo>
                      <a:cubicBezTo>
                        <a:pt x="1695" y="288"/>
                        <a:pt x="1699" y="296"/>
                        <a:pt x="1699" y="301"/>
                      </a:cubicBezTo>
                      <a:cubicBezTo>
                        <a:pt x="1695" y="309"/>
                        <a:pt x="1690" y="313"/>
                        <a:pt x="1686" y="313"/>
                      </a:cubicBezTo>
                      <a:close/>
                      <a:moveTo>
                        <a:pt x="1627" y="301"/>
                      </a:moveTo>
                      <a:lnTo>
                        <a:pt x="1627" y="301"/>
                      </a:lnTo>
                      <a:cubicBezTo>
                        <a:pt x="1623" y="301"/>
                        <a:pt x="1623" y="301"/>
                        <a:pt x="1623" y="301"/>
                      </a:cubicBezTo>
                      <a:cubicBezTo>
                        <a:pt x="1610" y="301"/>
                        <a:pt x="1610" y="301"/>
                        <a:pt x="1610" y="301"/>
                      </a:cubicBezTo>
                      <a:cubicBezTo>
                        <a:pt x="1602" y="301"/>
                        <a:pt x="1597" y="292"/>
                        <a:pt x="1597" y="283"/>
                      </a:cubicBezTo>
                      <a:cubicBezTo>
                        <a:pt x="1597" y="279"/>
                        <a:pt x="1606" y="275"/>
                        <a:pt x="1614" y="275"/>
                      </a:cubicBezTo>
                      <a:cubicBezTo>
                        <a:pt x="1627" y="279"/>
                        <a:pt x="1627" y="279"/>
                        <a:pt x="1627" y="279"/>
                      </a:cubicBezTo>
                      <a:cubicBezTo>
                        <a:pt x="1635" y="279"/>
                        <a:pt x="1639" y="283"/>
                        <a:pt x="1639" y="292"/>
                      </a:cubicBezTo>
                      <a:cubicBezTo>
                        <a:pt x="1635" y="296"/>
                        <a:pt x="1631" y="301"/>
                        <a:pt x="1627" y="301"/>
                      </a:cubicBezTo>
                      <a:close/>
                      <a:moveTo>
                        <a:pt x="1568" y="292"/>
                      </a:moveTo>
                      <a:lnTo>
                        <a:pt x="1568" y="292"/>
                      </a:lnTo>
                      <a:cubicBezTo>
                        <a:pt x="1564" y="292"/>
                        <a:pt x="1564" y="292"/>
                        <a:pt x="1564" y="292"/>
                      </a:cubicBezTo>
                      <a:cubicBezTo>
                        <a:pt x="1551" y="288"/>
                        <a:pt x="1551" y="288"/>
                        <a:pt x="1551" y="288"/>
                      </a:cubicBezTo>
                      <a:cubicBezTo>
                        <a:pt x="1543" y="288"/>
                        <a:pt x="1538" y="283"/>
                        <a:pt x="1538" y="275"/>
                      </a:cubicBezTo>
                      <a:cubicBezTo>
                        <a:pt x="1538" y="266"/>
                        <a:pt x="1547" y="262"/>
                        <a:pt x="1555" y="266"/>
                      </a:cubicBezTo>
                      <a:cubicBezTo>
                        <a:pt x="1568" y="266"/>
                        <a:pt x="1568" y="266"/>
                        <a:pt x="1568" y="266"/>
                      </a:cubicBezTo>
                      <a:cubicBezTo>
                        <a:pt x="1576" y="266"/>
                        <a:pt x="1581" y="275"/>
                        <a:pt x="1581" y="283"/>
                      </a:cubicBezTo>
                      <a:cubicBezTo>
                        <a:pt x="1576" y="288"/>
                        <a:pt x="1572" y="292"/>
                        <a:pt x="1568" y="292"/>
                      </a:cubicBezTo>
                      <a:close/>
                      <a:moveTo>
                        <a:pt x="1508" y="283"/>
                      </a:moveTo>
                      <a:lnTo>
                        <a:pt x="1508" y="283"/>
                      </a:lnTo>
                      <a:cubicBezTo>
                        <a:pt x="1504" y="283"/>
                        <a:pt x="1504" y="283"/>
                        <a:pt x="1504" y="283"/>
                      </a:cubicBezTo>
                      <a:cubicBezTo>
                        <a:pt x="1492" y="279"/>
                        <a:pt x="1492" y="279"/>
                        <a:pt x="1492" y="279"/>
                      </a:cubicBezTo>
                      <a:cubicBezTo>
                        <a:pt x="1483" y="279"/>
                        <a:pt x="1479" y="271"/>
                        <a:pt x="1479" y="266"/>
                      </a:cubicBezTo>
                      <a:cubicBezTo>
                        <a:pt x="1479" y="258"/>
                        <a:pt x="1487" y="254"/>
                        <a:pt x="1496" y="254"/>
                      </a:cubicBezTo>
                      <a:cubicBezTo>
                        <a:pt x="1508" y="258"/>
                        <a:pt x="1508" y="258"/>
                        <a:pt x="1508" y="258"/>
                      </a:cubicBezTo>
                      <a:cubicBezTo>
                        <a:pt x="1517" y="258"/>
                        <a:pt x="1521" y="266"/>
                        <a:pt x="1521" y="271"/>
                      </a:cubicBezTo>
                      <a:cubicBezTo>
                        <a:pt x="1517" y="279"/>
                        <a:pt x="1513" y="283"/>
                        <a:pt x="1508" y="283"/>
                      </a:cubicBezTo>
                      <a:close/>
                      <a:moveTo>
                        <a:pt x="1450" y="271"/>
                      </a:moveTo>
                      <a:lnTo>
                        <a:pt x="1450" y="271"/>
                      </a:lnTo>
                      <a:cubicBezTo>
                        <a:pt x="1445" y="271"/>
                        <a:pt x="1445" y="271"/>
                        <a:pt x="1445" y="271"/>
                      </a:cubicBezTo>
                      <a:cubicBezTo>
                        <a:pt x="1433" y="271"/>
                        <a:pt x="1433" y="271"/>
                        <a:pt x="1433" y="271"/>
                      </a:cubicBezTo>
                      <a:cubicBezTo>
                        <a:pt x="1424" y="266"/>
                        <a:pt x="1420" y="262"/>
                        <a:pt x="1420" y="254"/>
                      </a:cubicBezTo>
                      <a:cubicBezTo>
                        <a:pt x="1420" y="250"/>
                        <a:pt x="1429" y="241"/>
                        <a:pt x="1437" y="245"/>
                      </a:cubicBezTo>
                      <a:cubicBezTo>
                        <a:pt x="1450" y="245"/>
                        <a:pt x="1450" y="245"/>
                        <a:pt x="1450" y="245"/>
                      </a:cubicBezTo>
                      <a:cubicBezTo>
                        <a:pt x="1458" y="250"/>
                        <a:pt x="1462" y="254"/>
                        <a:pt x="1462" y="262"/>
                      </a:cubicBezTo>
                      <a:cubicBezTo>
                        <a:pt x="1458" y="266"/>
                        <a:pt x="1454" y="271"/>
                        <a:pt x="1450" y="271"/>
                      </a:cubicBezTo>
                      <a:close/>
                      <a:moveTo>
                        <a:pt x="1390" y="262"/>
                      </a:moveTo>
                      <a:lnTo>
                        <a:pt x="1390" y="262"/>
                      </a:lnTo>
                      <a:cubicBezTo>
                        <a:pt x="1386" y="262"/>
                        <a:pt x="1386" y="262"/>
                        <a:pt x="1386" y="262"/>
                      </a:cubicBezTo>
                      <a:cubicBezTo>
                        <a:pt x="1373" y="258"/>
                        <a:pt x="1373" y="258"/>
                        <a:pt x="1373" y="258"/>
                      </a:cubicBezTo>
                      <a:cubicBezTo>
                        <a:pt x="1365" y="258"/>
                        <a:pt x="1361" y="250"/>
                        <a:pt x="1361" y="245"/>
                      </a:cubicBezTo>
                      <a:cubicBezTo>
                        <a:pt x="1361" y="237"/>
                        <a:pt x="1369" y="233"/>
                        <a:pt x="1378" y="233"/>
                      </a:cubicBezTo>
                      <a:cubicBezTo>
                        <a:pt x="1390" y="237"/>
                        <a:pt x="1390" y="237"/>
                        <a:pt x="1390" y="237"/>
                      </a:cubicBezTo>
                      <a:cubicBezTo>
                        <a:pt x="1399" y="237"/>
                        <a:pt x="1403" y="245"/>
                        <a:pt x="1403" y="250"/>
                      </a:cubicBezTo>
                      <a:cubicBezTo>
                        <a:pt x="1399" y="258"/>
                        <a:pt x="1394" y="262"/>
                        <a:pt x="1390" y="262"/>
                      </a:cubicBezTo>
                      <a:close/>
                      <a:moveTo>
                        <a:pt x="1331" y="254"/>
                      </a:moveTo>
                      <a:lnTo>
                        <a:pt x="1331" y="254"/>
                      </a:lnTo>
                      <a:cubicBezTo>
                        <a:pt x="1327" y="254"/>
                        <a:pt x="1327" y="254"/>
                        <a:pt x="1327" y="250"/>
                      </a:cubicBezTo>
                      <a:cubicBezTo>
                        <a:pt x="1314" y="250"/>
                        <a:pt x="1314" y="250"/>
                        <a:pt x="1314" y="250"/>
                      </a:cubicBezTo>
                      <a:cubicBezTo>
                        <a:pt x="1306" y="250"/>
                        <a:pt x="1302" y="241"/>
                        <a:pt x="1302" y="233"/>
                      </a:cubicBezTo>
                      <a:cubicBezTo>
                        <a:pt x="1302" y="229"/>
                        <a:pt x="1310" y="224"/>
                        <a:pt x="1319" y="224"/>
                      </a:cubicBezTo>
                      <a:cubicBezTo>
                        <a:pt x="1331" y="229"/>
                        <a:pt x="1331" y="229"/>
                        <a:pt x="1331" y="229"/>
                      </a:cubicBezTo>
                      <a:cubicBezTo>
                        <a:pt x="1340" y="229"/>
                        <a:pt x="1344" y="233"/>
                        <a:pt x="1344" y="241"/>
                      </a:cubicBezTo>
                      <a:cubicBezTo>
                        <a:pt x="1340" y="245"/>
                        <a:pt x="1335" y="254"/>
                        <a:pt x="1331" y="254"/>
                      </a:cubicBezTo>
                      <a:close/>
                      <a:moveTo>
                        <a:pt x="1272" y="241"/>
                      </a:moveTo>
                      <a:lnTo>
                        <a:pt x="1272" y="241"/>
                      </a:lnTo>
                      <a:cubicBezTo>
                        <a:pt x="1268" y="241"/>
                        <a:pt x="1268" y="241"/>
                        <a:pt x="1268" y="241"/>
                      </a:cubicBezTo>
                      <a:cubicBezTo>
                        <a:pt x="1255" y="237"/>
                        <a:pt x="1255" y="237"/>
                        <a:pt x="1255" y="237"/>
                      </a:cubicBezTo>
                      <a:cubicBezTo>
                        <a:pt x="1247" y="237"/>
                        <a:pt x="1242" y="233"/>
                        <a:pt x="1242" y="224"/>
                      </a:cubicBezTo>
                      <a:cubicBezTo>
                        <a:pt x="1242" y="216"/>
                        <a:pt x="1251" y="212"/>
                        <a:pt x="1259" y="216"/>
                      </a:cubicBezTo>
                      <a:cubicBezTo>
                        <a:pt x="1272" y="216"/>
                        <a:pt x="1272" y="216"/>
                        <a:pt x="1272" y="216"/>
                      </a:cubicBezTo>
                      <a:cubicBezTo>
                        <a:pt x="1280" y="216"/>
                        <a:pt x="1285" y="224"/>
                        <a:pt x="1285" y="233"/>
                      </a:cubicBezTo>
                      <a:cubicBezTo>
                        <a:pt x="1280" y="237"/>
                        <a:pt x="1276" y="241"/>
                        <a:pt x="1272" y="241"/>
                      </a:cubicBezTo>
                      <a:close/>
                      <a:moveTo>
                        <a:pt x="1213" y="233"/>
                      </a:moveTo>
                      <a:lnTo>
                        <a:pt x="1213" y="233"/>
                      </a:lnTo>
                      <a:cubicBezTo>
                        <a:pt x="1209" y="233"/>
                        <a:pt x="1209" y="233"/>
                        <a:pt x="1209" y="233"/>
                      </a:cubicBezTo>
                      <a:cubicBezTo>
                        <a:pt x="1196" y="229"/>
                        <a:pt x="1196" y="229"/>
                        <a:pt x="1196" y="229"/>
                      </a:cubicBezTo>
                      <a:cubicBezTo>
                        <a:pt x="1188" y="229"/>
                        <a:pt x="1183" y="220"/>
                        <a:pt x="1183" y="216"/>
                      </a:cubicBezTo>
                      <a:cubicBezTo>
                        <a:pt x="1183" y="207"/>
                        <a:pt x="1192" y="203"/>
                        <a:pt x="1200" y="203"/>
                      </a:cubicBezTo>
                      <a:cubicBezTo>
                        <a:pt x="1213" y="207"/>
                        <a:pt x="1213" y="207"/>
                        <a:pt x="1213" y="207"/>
                      </a:cubicBezTo>
                      <a:cubicBezTo>
                        <a:pt x="1221" y="207"/>
                        <a:pt x="1226" y="216"/>
                        <a:pt x="1221" y="220"/>
                      </a:cubicBezTo>
                      <a:cubicBezTo>
                        <a:pt x="1221" y="229"/>
                        <a:pt x="1217" y="233"/>
                        <a:pt x="1213" y="233"/>
                      </a:cubicBezTo>
                      <a:close/>
                      <a:moveTo>
                        <a:pt x="1154" y="220"/>
                      </a:moveTo>
                      <a:lnTo>
                        <a:pt x="1154" y="220"/>
                      </a:lnTo>
                      <a:cubicBezTo>
                        <a:pt x="1149" y="220"/>
                        <a:pt x="1149" y="220"/>
                        <a:pt x="1149" y="220"/>
                      </a:cubicBezTo>
                      <a:cubicBezTo>
                        <a:pt x="1137" y="220"/>
                        <a:pt x="1137" y="220"/>
                        <a:pt x="1137" y="220"/>
                      </a:cubicBezTo>
                      <a:cubicBezTo>
                        <a:pt x="1128" y="216"/>
                        <a:pt x="1124" y="212"/>
                        <a:pt x="1124" y="203"/>
                      </a:cubicBezTo>
                      <a:cubicBezTo>
                        <a:pt x="1124" y="199"/>
                        <a:pt x="1132" y="191"/>
                        <a:pt x="1141" y="195"/>
                      </a:cubicBezTo>
                      <a:cubicBezTo>
                        <a:pt x="1154" y="195"/>
                        <a:pt x="1154" y="195"/>
                        <a:pt x="1154" y="195"/>
                      </a:cubicBezTo>
                      <a:cubicBezTo>
                        <a:pt x="1162" y="199"/>
                        <a:pt x="1167" y="203"/>
                        <a:pt x="1162" y="212"/>
                      </a:cubicBezTo>
                      <a:cubicBezTo>
                        <a:pt x="1162" y="216"/>
                        <a:pt x="1158" y="220"/>
                        <a:pt x="1154" y="220"/>
                      </a:cubicBezTo>
                      <a:close/>
                      <a:moveTo>
                        <a:pt x="1095" y="212"/>
                      </a:moveTo>
                      <a:lnTo>
                        <a:pt x="1095" y="212"/>
                      </a:lnTo>
                      <a:cubicBezTo>
                        <a:pt x="1090" y="212"/>
                        <a:pt x="1090" y="212"/>
                        <a:pt x="1090" y="212"/>
                      </a:cubicBezTo>
                      <a:cubicBezTo>
                        <a:pt x="1078" y="207"/>
                        <a:pt x="1078" y="207"/>
                        <a:pt x="1078" y="207"/>
                      </a:cubicBezTo>
                      <a:cubicBezTo>
                        <a:pt x="1069" y="207"/>
                        <a:pt x="1065" y="199"/>
                        <a:pt x="1065" y="195"/>
                      </a:cubicBezTo>
                      <a:cubicBezTo>
                        <a:pt x="1065" y="186"/>
                        <a:pt x="1074" y="182"/>
                        <a:pt x="1082" y="182"/>
                      </a:cubicBezTo>
                      <a:cubicBezTo>
                        <a:pt x="1095" y="186"/>
                        <a:pt x="1095" y="186"/>
                        <a:pt x="1095" y="186"/>
                      </a:cubicBezTo>
                      <a:cubicBezTo>
                        <a:pt x="1103" y="186"/>
                        <a:pt x="1107" y="195"/>
                        <a:pt x="1103" y="199"/>
                      </a:cubicBezTo>
                      <a:cubicBezTo>
                        <a:pt x="1103" y="207"/>
                        <a:pt x="1099" y="212"/>
                        <a:pt x="1095" y="212"/>
                      </a:cubicBezTo>
                      <a:close/>
                      <a:moveTo>
                        <a:pt x="1036" y="203"/>
                      </a:moveTo>
                      <a:lnTo>
                        <a:pt x="1036" y="203"/>
                      </a:lnTo>
                      <a:cubicBezTo>
                        <a:pt x="1031" y="203"/>
                        <a:pt x="1031" y="203"/>
                        <a:pt x="1031" y="199"/>
                      </a:cubicBezTo>
                      <a:cubicBezTo>
                        <a:pt x="1018" y="199"/>
                        <a:pt x="1018" y="199"/>
                        <a:pt x="1018" y="199"/>
                      </a:cubicBezTo>
                      <a:cubicBezTo>
                        <a:pt x="1010" y="199"/>
                        <a:pt x="1006" y="191"/>
                        <a:pt x="1006" y="182"/>
                      </a:cubicBezTo>
                      <a:cubicBezTo>
                        <a:pt x="1006" y="178"/>
                        <a:pt x="1014" y="174"/>
                        <a:pt x="1023" y="174"/>
                      </a:cubicBezTo>
                      <a:cubicBezTo>
                        <a:pt x="1036" y="178"/>
                        <a:pt x="1036" y="178"/>
                        <a:pt x="1036" y="178"/>
                      </a:cubicBezTo>
                      <a:cubicBezTo>
                        <a:pt x="1044" y="178"/>
                        <a:pt x="1048" y="182"/>
                        <a:pt x="1044" y="191"/>
                      </a:cubicBezTo>
                      <a:cubicBezTo>
                        <a:pt x="1044" y="199"/>
                        <a:pt x="1040" y="203"/>
                        <a:pt x="1036" y="203"/>
                      </a:cubicBezTo>
                      <a:close/>
                      <a:moveTo>
                        <a:pt x="976" y="191"/>
                      </a:moveTo>
                      <a:lnTo>
                        <a:pt x="976" y="191"/>
                      </a:lnTo>
                      <a:cubicBezTo>
                        <a:pt x="972" y="191"/>
                        <a:pt x="972" y="191"/>
                        <a:pt x="972" y="191"/>
                      </a:cubicBezTo>
                      <a:cubicBezTo>
                        <a:pt x="955" y="191"/>
                        <a:pt x="955" y="191"/>
                        <a:pt x="955" y="191"/>
                      </a:cubicBezTo>
                      <a:cubicBezTo>
                        <a:pt x="951" y="186"/>
                        <a:pt x="947" y="182"/>
                        <a:pt x="947" y="174"/>
                      </a:cubicBezTo>
                      <a:cubicBezTo>
                        <a:pt x="947" y="165"/>
                        <a:pt x="955" y="161"/>
                        <a:pt x="964" y="165"/>
                      </a:cubicBezTo>
                      <a:cubicBezTo>
                        <a:pt x="976" y="165"/>
                        <a:pt x="976" y="165"/>
                        <a:pt x="976" y="165"/>
                      </a:cubicBezTo>
                      <a:cubicBezTo>
                        <a:pt x="985" y="165"/>
                        <a:pt x="989" y="174"/>
                        <a:pt x="985" y="182"/>
                      </a:cubicBezTo>
                      <a:cubicBezTo>
                        <a:pt x="985" y="186"/>
                        <a:pt x="980" y="191"/>
                        <a:pt x="976" y="191"/>
                      </a:cubicBezTo>
                      <a:close/>
                      <a:moveTo>
                        <a:pt x="913" y="182"/>
                      </a:moveTo>
                      <a:lnTo>
                        <a:pt x="913" y="182"/>
                      </a:lnTo>
                      <a:lnTo>
                        <a:pt x="913" y="182"/>
                      </a:lnTo>
                      <a:cubicBezTo>
                        <a:pt x="896" y="178"/>
                        <a:pt x="896" y="178"/>
                        <a:pt x="896" y="178"/>
                      </a:cubicBezTo>
                      <a:cubicBezTo>
                        <a:pt x="892" y="178"/>
                        <a:pt x="887" y="170"/>
                        <a:pt x="887" y="165"/>
                      </a:cubicBezTo>
                      <a:cubicBezTo>
                        <a:pt x="887" y="157"/>
                        <a:pt x="896" y="152"/>
                        <a:pt x="900" y="152"/>
                      </a:cubicBezTo>
                      <a:cubicBezTo>
                        <a:pt x="917" y="157"/>
                        <a:pt x="917" y="157"/>
                        <a:pt x="917" y="157"/>
                      </a:cubicBezTo>
                      <a:cubicBezTo>
                        <a:pt x="926" y="157"/>
                        <a:pt x="930" y="165"/>
                        <a:pt x="926" y="170"/>
                      </a:cubicBezTo>
                      <a:cubicBezTo>
                        <a:pt x="926" y="178"/>
                        <a:pt x="921" y="182"/>
                        <a:pt x="913" y="182"/>
                      </a:cubicBezTo>
                      <a:close/>
                      <a:moveTo>
                        <a:pt x="854" y="170"/>
                      </a:moveTo>
                      <a:lnTo>
                        <a:pt x="854" y="170"/>
                      </a:lnTo>
                      <a:lnTo>
                        <a:pt x="854" y="170"/>
                      </a:lnTo>
                      <a:cubicBezTo>
                        <a:pt x="837" y="170"/>
                        <a:pt x="837" y="170"/>
                        <a:pt x="837" y="170"/>
                      </a:cubicBezTo>
                      <a:cubicBezTo>
                        <a:pt x="833" y="165"/>
                        <a:pt x="828" y="161"/>
                        <a:pt x="828" y="152"/>
                      </a:cubicBezTo>
                      <a:cubicBezTo>
                        <a:pt x="828" y="148"/>
                        <a:pt x="837" y="144"/>
                        <a:pt x="841" y="144"/>
                      </a:cubicBezTo>
                      <a:cubicBezTo>
                        <a:pt x="858" y="144"/>
                        <a:pt x="858" y="144"/>
                        <a:pt x="858" y="144"/>
                      </a:cubicBezTo>
                      <a:cubicBezTo>
                        <a:pt x="866" y="148"/>
                        <a:pt x="871" y="152"/>
                        <a:pt x="866" y="161"/>
                      </a:cubicBezTo>
                      <a:cubicBezTo>
                        <a:pt x="866" y="165"/>
                        <a:pt x="862" y="170"/>
                        <a:pt x="854" y="170"/>
                      </a:cubicBezTo>
                      <a:close/>
                      <a:moveTo>
                        <a:pt x="795" y="161"/>
                      </a:moveTo>
                      <a:lnTo>
                        <a:pt x="795" y="161"/>
                      </a:lnTo>
                      <a:lnTo>
                        <a:pt x="795" y="161"/>
                      </a:lnTo>
                      <a:cubicBezTo>
                        <a:pt x="778" y="157"/>
                        <a:pt x="778" y="157"/>
                        <a:pt x="778" y="157"/>
                      </a:cubicBezTo>
                      <a:cubicBezTo>
                        <a:pt x="773" y="157"/>
                        <a:pt x="769" y="148"/>
                        <a:pt x="769" y="144"/>
                      </a:cubicBezTo>
                      <a:cubicBezTo>
                        <a:pt x="769" y="135"/>
                        <a:pt x="778" y="131"/>
                        <a:pt x="782" y="131"/>
                      </a:cubicBezTo>
                      <a:cubicBezTo>
                        <a:pt x="799" y="135"/>
                        <a:pt x="799" y="135"/>
                        <a:pt x="799" y="135"/>
                      </a:cubicBezTo>
                      <a:cubicBezTo>
                        <a:pt x="807" y="135"/>
                        <a:pt x="812" y="144"/>
                        <a:pt x="807" y="148"/>
                      </a:cubicBezTo>
                      <a:cubicBezTo>
                        <a:pt x="807" y="157"/>
                        <a:pt x="803" y="161"/>
                        <a:pt x="795" y="161"/>
                      </a:cubicBezTo>
                      <a:close/>
                      <a:moveTo>
                        <a:pt x="735" y="152"/>
                      </a:moveTo>
                      <a:lnTo>
                        <a:pt x="735" y="152"/>
                      </a:lnTo>
                      <a:lnTo>
                        <a:pt x="735" y="152"/>
                      </a:lnTo>
                      <a:cubicBezTo>
                        <a:pt x="719" y="148"/>
                        <a:pt x="719" y="148"/>
                        <a:pt x="719" y="148"/>
                      </a:cubicBezTo>
                      <a:cubicBezTo>
                        <a:pt x="714" y="148"/>
                        <a:pt x="710" y="140"/>
                        <a:pt x="710" y="131"/>
                      </a:cubicBezTo>
                      <a:cubicBezTo>
                        <a:pt x="710" y="127"/>
                        <a:pt x="719" y="123"/>
                        <a:pt x="723" y="123"/>
                      </a:cubicBezTo>
                      <a:cubicBezTo>
                        <a:pt x="740" y="127"/>
                        <a:pt x="740" y="127"/>
                        <a:pt x="740" y="127"/>
                      </a:cubicBezTo>
                      <a:cubicBezTo>
                        <a:pt x="748" y="127"/>
                        <a:pt x="752" y="131"/>
                        <a:pt x="748" y="140"/>
                      </a:cubicBezTo>
                      <a:cubicBezTo>
                        <a:pt x="748" y="148"/>
                        <a:pt x="744" y="152"/>
                        <a:pt x="735" y="152"/>
                      </a:cubicBezTo>
                      <a:close/>
                      <a:moveTo>
                        <a:pt x="676" y="140"/>
                      </a:moveTo>
                      <a:lnTo>
                        <a:pt x="676" y="140"/>
                      </a:lnTo>
                      <a:lnTo>
                        <a:pt x="676" y="140"/>
                      </a:lnTo>
                      <a:cubicBezTo>
                        <a:pt x="660" y="140"/>
                        <a:pt x="660" y="140"/>
                        <a:pt x="660" y="140"/>
                      </a:cubicBezTo>
                      <a:cubicBezTo>
                        <a:pt x="655" y="135"/>
                        <a:pt x="651" y="131"/>
                        <a:pt x="651" y="123"/>
                      </a:cubicBezTo>
                      <a:cubicBezTo>
                        <a:pt x="651" y="114"/>
                        <a:pt x="660" y="110"/>
                        <a:pt x="664" y="114"/>
                      </a:cubicBezTo>
                      <a:cubicBezTo>
                        <a:pt x="681" y="114"/>
                        <a:pt x="681" y="114"/>
                        <a:pt x="681" y="114"/>
                      </a:cubicBezTo>
                      <a:cubicBezTo>
                        <a:pt x="689" y="114"/>
                        <a:pt x="693" y="123"/>
                        <a:pt x="689" y="131"/>
                      </a:cubicBezTo>
                      <a:cubicBezTo>
                        <a:pt x="689" y="135"/>
                        <a:pt x="685" y="140"/>
                        <a:pt x="676" y="140"/>
                      </a:cubicBezTo>
                      <a:close/>
                      <a:moveTo>
                        <a:pt x="617" y="131"/>
                      </a:moveTo>
                      <a:lnTo>
                        <a:pt x="617" y="131"/>
                      </a:lnTo>
                      <a:lnTo>
                        <a:pt x="617" y="131"/>
                      </a:lnTo>
                      <a:cubicBezTo>
                        <a:pt x="600" y="127"/>
                        <a:pt x="600" y="127"/>
                        <a:pt x="600" y="127"/>
                      </a:cubicBezTo>
                      <a:cubicBezTo>
                        <a:pt x="596" y="127"/>
                        <a:pt x="592" y="119"/>
                        <a:pt x="592" y="114"/>
                      </a:cubicBezTo>
                      <a:cubicBezTo>
                        <a:pt x="592" y="106"/>
                        <a:pt x="600" y="102"/>
                        <a:pt x="604" y="102"/>
                      </a:cubicBezTo>
                      <a:cubicBezTo>
                        <a:pt x="621" y="106"/>
                        <a:pt x="621" y="106"/>
                        <a:pt x="621" y="106"/>
                      </a:cubicBezTo>
                      <a:cubicBezTo>
                        <a:pt x="630" y="106"/>
                        <a:pt x="634" y="114"/>
                        <a:pt x="630" y="119"/>
                      </a:cubicBezTo>
                      <a:cubicBezTo>
                        <a:pt x="630" y="127"/>
                        <a:pt x="625" y="131"/>
                        <a:pt x="617" y="131"/>
                      </a:cubicBezTo>
                      <a:close/>
                      <a:moveTo>
                        <a:pt x="558" y="119"/>
                      </a:moveTo>
                      <a:lnTo>
                        <a:pt x="558" y="119"/>
                      </a:lnTo>
                      <a:lnTo>
                        <a:pt x="558" y="119"/>
                      </a:lnTo>
                      <a:cubicBezTo>
                        <a:pt x="541" y="119"/>
                        <a:pt x="541" y="119"/>
                        <a:pt x="541" y="119"/>
                      </a:cubicBezTo>
                      <a:cubicBezTo>
                        <a:pt x="537" y="114"/>
                        <a:pt x="533" y="110"/>
                        <a:pt x="533" y="102"/>
                      </a:cubicBezTo>
                      <a:cubicBezTo>
                        <a:pt x="533" y="98"/>
                        <a:pt x="541" y="93"/>
                        <a:pt x="545" y="93"/>
                      </a:cubicBezTo>
                      <a:cubicBezTo>
                        <a:pt x="562" y="93"/>
                        <a:pt x="562" y="93"/>
                        <a:pt x="562" y="93"/>
                      </a:cubicBezTo>
                      <a:cubicBezTo>
                        <a:pt x="571" y="98"/>
                        <a:pt x="575" y="102"/>
                        <a:pt x="571" y="110"/>
                      </a:cubicBezTo>
                      <a:cubicBezTo>
                        <a:pt x="571" y="114"/>
                        <a:pt x="567" y="119"/>
                        <a:pt x="558" y="119"/>
                      </a:cubicBezTo>
                      <a:close/>
                      <a:moveTo>
                        <a:pt x="499" y="110"/>
                      </a:moveTo>
                      <a:lnTo>
                        <a:pt x="499" y="110"/>
                      </a:lnTo>
                      <a:lnTo>
                        <a:pt x="499" y="110"/>
                      </a:lnTo>
                      <a:cubicBezTo>
                        <a:pt x="482" y="106"/>
                        <a:pt x="482" y="106"/>
                        <a:pt x="482" y="106"/>
                      </a:cubicBezTo>
                      <a:cubicBezTo>
                        <a:pt x="478" y="106"/>
                        <a:pt x="473" y="102"/>
                        <a:pt x="473" y="93"/>
                      </a:cubicBezTo>
                      <a:cubicBezTo>
                        <a:pt x="473" y="85"/>
                        <a:pt x="482" y="81"/>
                        <a:pt x="486" y="81"/>
                      </a:cubicBezTo>
                      <a:cubicBezTo>
                        <a:pt x="503" y="85"/>
                        <a:pt x="503" y="85"/>
                        <a:pt x="503" y="85"/>
                      </a:cubicBezTo>
                      <a:cubicBezTo>
                        <a:pt x="511" y="85"/>
                        <a:pt x="516" y="93"/>
                        <a:pt x="511" y="98"/>
                      </a:cubicBezTo>
                      <a:cubicBezTo>
                        <a:pt x="511" y="106"/>
                        <a:pt x="507" y="110"/>
                        <a:pt x="499" y="110"/>
                      </a:cubicBezTo>
                      <a:close/>
                      <a:moveTo>
                        <a:pt x="440" y="102"/>
                      </a:moveTo>
                      <a:lnTo>
                        <a:pt x="440" y="102"/>
                      </a:lnTo>
                      <a:lnTo>
                        <a:pt x="440" y="102"/>
                      </a:lnTo>
                      <a:cubicBezTo>
                        <a:pt x="423" y="98"/>
                        <a:pt x="423" y="98"/>
                        <a:pt x="423" y="98"/>
                      </a:cubicBezTo>
                      <a:cubicBezTo>
                        <a:pt x="419" y="98"/>
                        <a:pt x="414" y="89"/>
                        <a:pt x="414" y="81"/>
                      </a:cubicBezTo>
                      <a:cubicBezTo>
                        <a:pt x="414" y="77"/>
                        <a:pt x="423" y="72"/>
                        <a:pt x="427" y="72"/>
                      </a:cubicBezTo>
                      <a:cubicBezTo>
                        <a:pt x="444" y="77"/>
                        <a:pt x="444" y="77"/>
                        <a:pt x="444" y="77"/>
                      </a:cubicBezTo>
                      <a:cubicBezTo>
                        <a:pt x="452" y="77"/>
                        <a:pt x="457" y="81"/>
                        <a:pt x="452" y="89"/>
                      </a:cubicBezTo>
                      <a:cubicBezTo>
                        <a:pt x="452" y="98"/>
                        <a:pt x="448" y="102"/>
                        <a:pt x="440" y="102"/>
                      </a:cubicBezTo>
                      <a:close/>
                      <a:moveTo>
                        <a:pt x="380" y="89"/>
                      </a:moveTo>
                      <a:lnTo>
                        <a:pt x="380" y="89"/>
                      </a:lnTo>
                      <a:lnTo>
                        <a:pt x="380" y="89"/>
                      </a:lnTo>
                      <a:cubicBezTo>
                        <a:pt x="364" y="89"/>
                        <a:pt x="364" y="89"/>
                        <a:pt x="364" y="89"/>
                      </a:cubicBezTo>
                      <a:cubicBezTo>
                        <a:pt x="359" y="85"/>
                        <a:pt x="355" y="81"/>
                        <a:pt x="355" y="72"/>
                      </a:cubicBezTo>
                      <a:cubicBezTo>
                        <a:pt x="355" y="64"/>
                        <a:pt x="364" y="60"/>
                        <a:pt x="368" y="64"/>
                      </a:cubicBezTo>
                      <a:cubicBezTo>
                        <a:pt x="385" y="64"/>
                        <a:pt x="385" y="64"/>
                        <a:pt x="385" y="64"/>
                      </a:cubicBezTo>
                      <a:cubicBezTo>
                        <a:pt x="393" y="68"/>
                        <a:pt x="397" y="72"/>
                        <a:pt x="393" y="81"/>
                      </a:cubicBezTo>
                      <a:cubicBezTo>
                        <a:pt x="393" y="85"/>
                        <a:pt x="389" y="89"/>
                        <a:pt x="380" y="89"/>
                      </a:cubicBezTo>
                      <a:close/>
                      <a:moveTo>
                        <a:pt x="321" y="81"/>
                      </a:moveTo>
                      <a:lnTo>
                        <a:pt x="321" y="81"/>
                      </a:lnTo>
                      <a:lnTo>
                        <a:pt x="321" y="81"/>
                      </a:lnTo>
                      <a:cubicBezTo>
                        <a:pt x="305" y="77"/>
                        <a:pt x="305" y="77"/>
                        <a:pt x="305" y="77"/>
                      </a:cubicBezTo>
                      <a:cubicBezTo>
                        <a:pt x="300" y="77"/>
                        <a:pt x="296" y="68"/>
                        <a:pt x="296" y="64"/>
                      </a:cubicBezTo>
                      <a:cubicBezTo>
                        <a:pt x="296" y="55"/>
                        <a:pt x="305" y="51"/>
                        <a:pt x="309" y="51"/>
                      </a:cubicBezTo>
                      <a:cubicBezTo>
                        <a:pt x="326" y="55"/>
                        <a:pt x="326" y="55"/>
                        <a:pt x="326" y="55"/>
                      </a:cubicBezTo>
                      <a:cubicBezTo>
                        <a:pt x="334" y="55"/>
                        <a:pt x="338" y="64"/>
                        <a:pt x="334" y="68"/>
                      </a:cubicBezTo>
                      <a:cubicBezTo>
                        <a:pt x="334" y="77"/>
                        <a:pt x="330" y="81"/>
                        <a:pt x="321" y="81"/>
                      </a:cubicBezTo>
                      <a:close/>
                      <a:moveTo>
                        <a:pt x="262" y="68"/>
                      </a:moveTo>
                      <a:lnTo>
                        <a:pt x="262" y="68"/>
                      </a:lnTo>
                      <a:lnTo>
                        <a:pt x="262" y="68"/>
                      </a:lnTo>
                      <a:cubicBezTo>
                        <a:pt x="245" y="68"/>
                        <a:pt x="245" y="68"/>
                        <a:pt x="245" y="68"/>
                      </a:cubicBezTo>
                      <a:cubicBezTo>
                        <a:pt x="241" y="64"/>
                        <a:pt x="237" y="60"/>
                        <a:pt x="237" y="51"/>
                      </a:cubicBezTo>
                      <a:cubicBezTo>
                        <a:pt x="237" y="47"/>
                        <a:pt x="245" y="43"/>
                        <a:pt x="249" y="43"/>
                      </a:cubicBezTo>
                      <a:cubicBezTo>
                        <a:pt x="266" y="43"/>
                        <a:pt x="266" y="43"/>
                        <a:pt x="266" y="43"/>
                      </a:cubicBezTo>
                      <a:cubicBezTo>
                        <a:pt x="275" y="47"/>
                        <a:pt x="279" y="51"/>
                        <a:pt x="275" y="60"/>
                      </a:cubicBezTo>
                      <a:cubicBezTo>
                        <a:pt x="275" y="64"/>
                        <a:pt x="271" y="68"/>
                        <a:pt x="262" y="68"/>
                      </a:cubicBezTo>
                      <a:close/>
                      <a:moveTo>
                        <a:pt x="203" y="60"/>
                      </a:moveTo>
                      <a:lnTo>
                        <a:pt x="203" y="60"/>
                      </a:lnTo>
                      <a:lnTo>
                        <a:pt x="203" y="60"/>
                      </a:lnTo>
                      <a:cubicBezTo>
                        <a:pt x="186" y="55"/>
                        <a:pt x="186" y="55"/>
                        <a:pt x="186" y="55"/>
                      </a:cubicBezTo>
                      <a:cubicBezTo>
                        <a:pt x="182" y="55"/>
                        <a:pt x="178" y="51"/>
                        <a:pt x="178" y="43"/>
                      </a:cubicBezTo>
                      <a:cubicBezTo>
                        <a:pt x="178" y="34"/>
                        <a:pt x="186" y="30"/>
                        <a:pt x="190" y="30"/>
                      </a:cubicBezTo>
                      <a:cubicBezTo>
                        <a:pt x="207" y="34"/>
                        <a:pt x="207" y="34"/>
                        <a:pt x="207" y="34"/>
                      </a:cubicBezTo>
                      <a:cubicBezTo>
                        <a:pt x="216" y="34"/>
                        <a:pt x="220" y="43"/>
                        <a:pt x="216" y="51"/>
                      </a:cubicBezTo>
                      <a:cubicBezTo>
                        <a:pt x="216" y="55"/>
                        <a:pt x="212" y="60"/>
                        <a:pt x="203" y="60"/>
                      </a:cubicBezTo>
                      <a:close/>
                      <a:moveTo>
                        <a:pt x="144" y="51"/>
                      </a:moveTo>
                      <a:lnTo>
                        <a:pt x="144" y="51"/>
                      </a:lnTo>
                      <a:lnTo>
                        <a:pt x="144" y="51"/>
                      </a:lnTo>
                      <a:cubicBezTo>
                        <a:pt x="127" y="47"/>
                        <a:pt x="127" y="47"/>
                        <a:pt x="127" y="47"/>
                      </a:cubicBezTo>
                      <a:cubicBezTo>
                        <a:pt x="123" y="47"/>
                        <a:pt x="118" y="39"/>
                        <a:pt x="118" y="30"/>
                      </a:cubicBezTo>
                      <a:cubicBezTo>
                        <a:pt x="118" y="26"/>
                        <a:pt x="127" y="21"/>
                        <a:pt x="131" y="21"/>
                      </a:cubicBezTo>
                      <a:cubicBezTo>
                        <a:pt x="148" y="26"/>
                        <a:pt x="148" y="26"/>
                        <a:pt x="148" y="26"/>
                      </a:cubicBezTo>
                      <a:cubicBezTo>
                        <a:pt x="157" y="26"/>
                        <a:pt x="161" y="30"/>
                        <a:pt x="157" y="39"/>
                      </a:cubicBezTo>
                      <a:cubicBezTo>
                        <a:pt x="157" y="47"/>
                        <a:pt x="153" y="51"/>
                        <a:pt x="144" y="51"/>
                      </a:cubicBezTo>
                      <a:close/>
                      <a:moveTo>
                        <a:pt x="85" y="39"/>
                      </a:moveTo>
                      <a:lnTo>
                        <a:pt x="85" y="39"/>
                      </a:lnTo>
                      <a:lnTo>
                        <a:pt x="85" y="39"/>
                      </a:ln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64" y="34"/>
                        <a:pt x="60" y="30"/>
                        <a:pt x="60" y="21"/>
                      </a:cubicBezTo>
                      <a:cubicBezTo>
                        <a:pt x="60" y="13"/>
                        <a:pt x="68" y="9"/>
                        <a:pt x="72" y="13"/>
                      </a:cubicBezTo>
                      <a:cubicBezTo>
                        <a:pt x="89" y="13"/>
                        <a:pt x="89" y="13"/>
                        <a:pt x="89" y="13"/>
                      </a:cubicBezTo>
                      <a:cubicBezTo>
                        <a:pt x="97" y="17"/>
                        <a:pt x="102" y="21"/>
                        <a:pt x="97" y="30"/>
                      </a:cubicBezTo>
                      <a:cubicBezTo>
                        <a:pt x="97" y="34"/>
                        <a:pt x="93" y="39"/>
                        <a:pt x="85" y="39"/>
                      </a:cubicBezTo>
                      <a:close/>
                      <a:moveTo>
                        <a:pt x="26" y="30"/>
                      </a:moveTo>
                      <a:lnTo>
                        <a:pt x="26" y="30"/>
                      </a:lnTo>
                      <a:lnTo>
                        <a:pt x="26" y="30"/>
                      </a:ln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4" y="26"/>
                        <a:pt x="0" y="17"/>
                        <a:pt x="0" y="13"/>
                      </a:cubicBezTo>
                      <a:cubicBezTo>
                        <a:pt x="0" y="4"/>
                        <a:pt x="9" y="0"/>
                        <a:pt x="13" y="0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4" y="4"/>
                        <a:pt x="43" y="13"/>
                        <a:pt x="38" y="17"/>
                      </a:cubicBezTo>
                      <a:cubicBezTo>
                        <a:pt x="38" y="26"/>
                        <a:pt x="34" y="30"/>
                        <a:pt x="26" y="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8" name="Google Shape;888;p37"/>
                <p:cNvSpPr/>
                <p:nvPr/>
              </p:nvSpPr>
              <p:spPr>
                <a:xfrm>
                  <a:off x="5656067" y="1041890"/>
                  <a:ext cx="11464" cy="1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0" extrusionOk="0">
                      <a:moveTo>
                        <a:pt x="21" y="29"/>
                      </a:moveTo>
                      <a:lnTo>
                        <a:pt x="21" y="29"/>
                      </a:lnTo>
                      <a:lnTo>
                        <a:pt x="17" y="29"/>
                      </a:lnTo>
                      <a:cubicBezTo>
                        <a:pt x="13" y="29"/>
                        <a:pt x="13" y="29"/>
                        <a:pt x="13" y="29"/>
                      </a:cubicBezTo>
                      <a:cubicBezTo>
                        <a:pt x="4" y="25"/>
                        <a:pt x="0" y="21"/>
                        <a:pt x="0" y="12"/>
                      </a:cubicBezTo>
                      <a:cubicBezTo>
                        <a:pt x="0" y="8"/>
                        <a:pt x="9" y="0"/>
                        <a:pt x="17" y="4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30" y="4"/>
                        <a:pt x="34" y="12"/>
                        <a:pt x="34" y="16"/>
                      </a:cubicBezTo>
                      <a:cubicBezTo>
                        <a:pt x="34" y="25"/>
                        <a:pt x="26" y="29"/>
                        <a:pt x="21" y="29"/>
                      </a:cubicBez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9" name="Google Shape;889;p37"/>
                <p:cNvSpPr/>
                <p:nvPr/>
              </p:nvSpPr>
              <p:spPr>
                <a:xfrm>
                  <a:off x="5104361" y="593360"/>
                  <a:ext cx="482920" cy="454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" h="1400" extrusionOk="0">
                      <a:moveTo>
                        <a:pt x="1132" y="1399"/>
                      </a:moveTo>
                      <a:lnTo>
                        <a:pt x="1132" y="1399"/>
                      </a:lnTo>
                      <a:cubicBezTo>
                        <a:pt x="1027" y="1357"/>
                        <a:pt x="1027" y="1357"/>
                        <a:pt x="1027" y="1357"/>
                      </a:cubicBezTo>
                      <a:cubicBezTo>
                        <a:pt x="1120" y="1137"/>
                        <a:pt x="1326" y="511"/>
                        <a:pt x="1187" y="262"/>
                      </a:cubicBezTo>
                      <a:cubicBezTo>
                        <a:pt x="1158" y="203"/>
                        <a:pt x="1111" y="170"/>
                        <a:pt x="1048" y="161"/>
                      </a:cubicBezTo>
                      <a:cubicBezTo>
                        <a:pt x="663" y="89"/>
                        <a:pt x="237" y="892"/>
                        <a:pt x="106" y="1209"/>
                      </a:cubicBezTo>
                      <a:cubicBezTo>
                        <a:pt x="0" y="1162"/>
                        <a:pt x="0" y="1162"/>
                        <a:pt x="0" y="1162"/>
                      </a:cubicBezTo>
                      <a:cubicBezTo>
                        <a:pt x="4" y="1149"/>
                        <a:pt x="127" y="858"/>
                        <a:pt x="312" y="575"/>
                      </a:cubicBezTo>
                      <a:cubicBezTo>
                        <a:pt x="574" y="178"/>
                        <a:pt x="828" y="0"/>
                        <a:pt x="1069" y="47"/>
                      </a:cubicBezTo>
                      <a:cubicBezTo>
                        <a:pt x="1166" y="64"/>
                        <a:pt x="1242" y="119"/>
                        <a:pt x="1293" y="207"/>
                      </a:cubicBezTo>
                      <a:cubicBezTo>
                        <a:pt x="1483" y="558"/>
                        <a:pt x="1149" y="1365"/>
                        <a:pt x="1132" y="1399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0" name="Google Shape;890;p37"/>
                <p:cNvSpPr/>
                <p:nvPr/>
              </p:nvSpPr>
              <p:spPr>
                <a:xfrm>
                  <a:off x="5068535" y="955910"/>
                  <a:ext cx="90279" cy="80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246" extrusionOk="0">
                      <a:moveTo>
                        <a:pt x="63" y="17"/>
                      </a:moveTo>
                      <a:lnTo>
                        <a:pt x="63" y="17"/>
                      </a:lnTo>
                      <a:cubicBezTo>
                        <a:pt x="4" y="181"/>
                        <a:pt x="4" y="181"/>
                        <a:pt x="4" y="181"/>
                      </a:cubicBezTo>
                      <a:cubicBezTo>
                        <a:pt x="0" y="190"/>
                        <a:pt x="4" y="202"/>
                        <a:pt x="17" y="207"/>
                      </a:cubicBezTo>
                      <a:cubicBezTo>
                        <a:pt x="199" y="241"/>
                        <a:pt x="199" y="241"/>
                        <a:pt x="199" y="241"/>
                      </a:cubicBezTo>
                      <a:cubicBezTo>
                        <a:pt x="207" y="245"/>
                        <a:pt x="216" y="236"/>
                        <a:pt x="220" y="228"/>
                      </a:cubicBezTo>
                      <a:cubicBezTo>
                        <a:pt x="270" y="59"/>
                        <a:pt x="270" y="59"/>
                        <a:pt x="270" y="59"/>
                      </a:cubicBezTo>
                      <a:cubicBezTo>
                        <a:pt x="275" y="50"/>
                        <a:pt x="270" y="38"/>
                        <a:pt x="258" y="38"/>
                      </a:cubicBezTo>
                      <a:cubicBezTo>
                        <a:pt x="85" y="4"/>
                        <a:pt x="85" y="4"/>
                        <a:pt x="85" y="4"/>
                      </a:cubicBezTo>
                      <a:cubicBezTo>
                        <a:pt x="76" y="0"/>
                        <a:pt x="68" y="8"/>
                        <a:pt x="63" y="17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37"/>
                <p:cNvSpPr/>
                <p:nvPr/>
              </p:nvSpPr>
              <p:spPr>
                <a:xfrm>
                  <a:off x="5400992" y="1018962"/>
                  <a:ext cx="88846" cy="78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41" extrusionOk="0">
                      <a:moveTo>
                        <a:pt x="63" y="13"/>
                      </a:moveTo>
                      <a:lnTo>
                        <a:pt x="63" y="13"/>
                      </a:lnTo>
                      <a:cubicBezTo>
                        <a:pt x="4" y="177"/>
                        <a:pt x="4" y="177"/>
                        <a:pt x="4" y="177"/>
                      </a:cubicBezTo>
                      <a:cubicBezTo>
                        <a:pt x="0" y="189"/>
                        <a:pt x="8" y="198"/>
                        <a:pt x="16" y="202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207" y="240"/>
                        <a:pt x="215" y="235"/>
                        <a:pt x="219" y="227"/>
                      </a:cubicBezTo>
                      <a:cubicBezTo>
                        <a:pt x="274" y="59"/>
                        <a:pt x="274" y="59"/>
                        <a:pt x="274" y="59"/>
                      </a:cubicBezTo>
                      <a:cubicBezTo>
                        <a:pt x="274" y="47"/>
                        <a:pt x="270" y="34"/>
                        <a:pt x="257" y="34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76" y="0"/>
                        <a:pt x="67" y="4"/>
                        <a:pt x="63" y="1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2" name="Google Shape;892;p37"/>
                <p:cNvSpPr/>
                <p:nvPr/>
              </p:nvSpPr>
              <p:spPr>
                <a:xfrm>
                  <a:off x="5084299" y="1122139"/>
                  <a:ext cx="292334" cy="144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444" extrusionOk="0">
                      <a:moveTo>
                        <a:pt x="634" y="443"/>
                      </a:moveTo>
                      <a:lnTo>
                        <a:pt x="634" y="443"/>
                      </a:lnTo>
                      <a:cubicBezTo>
                        <a:pt x="622" y="443"/>
                        <a:pt x="609" y="443"/>
                        <a:pt x="596" y="439"/>
                      </a:cubicBezTo>
                      <a:cubicBezTo>
                        <a:pt x="123" y="355"/>
                        <a:pt x="123" y="355"/>
                        <a:pt x="123" y="355"/>
                      </a:cubicBezTo>
                      <a:cubicBezTo>
                        <a:pt x="81" y="346"/>
                        <a:pt x="47" y="321"/>
                        <a:pt x="26" y="283"/>
                      </a:cubicBezTo>
                      <a:cubicBezTo>
                        <a:pt x="5" y="245"/>
                        <a:pt x="0" y="198"/>
                        <a:pt x="17" y="160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85" y="4"/>
                        <a:pt x="89" y="0"/>
                        <a:pt x="93" y="0"/>
                      </a:cubicBezTo>
                      <a:cubicBezTo>
                        <a:pt x="888" y="144"/>
                        <a:pt x="888" y="144"/>
                        <a:pt x="888" y="144"/>
                      </a:cubicBezTo>
                      <a:cubicBezTo>
                        <a:pt x="892" y="144"/>
                        <a:pt x="896" y="144"/>
                        <a:pt x="900" y="148"/>
                      </a:cubicBezTo>
                      <a:cubicBezTo>
                        <a:pt x="900" y="152"/>
                        <a:pt x="900" y="156"/>
                        <a:pt x="900" y="160"/>
                      </a:cubicBezTo>
                      <a:cubicBezTo>
                        <a:pt x="837" y="308"/>
                        <a:pt x="837" y="308"/>
                        <a:pt x="837" y="308"/>
                      </a:cubicBezTo>
                      <a:cubicBezTo>
                        <a:pt x="803" y="393"/>
                        <a:pt x="723" y="443"/>
                        <a:pt x="634" y="443"/>
                      </a:cubicBezTo>
                      <a:close/>
                      <a:moveTo>
                        <a:pt x="102" y="25"/>
                      </a:moveTo>
                      <a:lnTo>
                        <a:pt x="102" y="25"/>
                      </a:lnTo>
                      <a:cubicBezTo>
                        <a:pt x="43" y="169"/>
                        <a:pt x="43" y="169"/>
                        <a:pt x="43" y="169"/>
                      </a:cubicBezTo>
                      <a:cubicBezTo>
                        <a:pt x="30" y="202"/>
                        <a:pt x="30" y="237"/>
                        <a:pt x="47" y="270"/>
                      </a:cubicBezTo>
                      <a:cubicBezTo>
                        <a:pt x="64" y="300"/>
                        <a:pt x="93" y="321"/>
                        <a:pt x="127" y="329"/>
                      </a:cubicBezTo>
                      <a:cubicBezTo>
                        <a:pt x="600" y="418"/>
                        <a:pt x="600" y="418"/>
                        <a:pt x="600" y="418"/>
                      </a:cubicBezTo>
                      <a:cubicBezTo>
                        <a:pt x="689" y="435"/>
                        <a:pt x="782" y="384"/>
                        <a:pt x="816" y="300"/>
                      </a:cubicBezTo>
                      <a:cubicBezTo>
                        <a:pt x="871" y="165"/>
                        <a:pt x="871" y="165"/>
                        <a:pt x="871" y="165"/>
                      </a:cubicBezTo>
                      <a:lnTo>
                        <a:pt x="102" y="2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93" name="Google Shape;893;p37"/>
            <p:cNvSpPr/>
            <p:nvPr/>
          </p:nvSpPr>
          <p:spPr>
            <a:xfrm>
              <a:off x="6544784" y="881681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7" y="301"/>
                  </a:moveTo>
                  <a:lnTo>
                    <a:pt x="517" y="301"/>
                  </a:lnTo>
                  <a:cubicBezTo>
                    <a:pt x="347" y="301"/>
                    <a:pt x="347" y="301"/>
                    <a:pt x="347" y="301"/>
                  </a:cubicBezTo>
                  <a:cubicBezTo>
                    <a:pt x="452" y="200"/>
                    <a:pt x="452" y="200"/>
                    <a:pt x="452" y="200"/>
                  </a:cubicBezTo>
                  <a:cubicBezTo>
                    <a:pt x="465" y="188"/>
                    <a:pt x="465" y="176"/>
                    <a:pt x="452" y="163"/>
                  </a:cubicBezTo>
                  <a:cubicBezTo>
                    <a:pt x="439" y="151"/>
                    <a:pt x="426" y="151"/>
                    <a:pt x="413" y="163"/>
                  </a:cubicBezTo>
                  <a:cubicBezTo>
                    <a:pt x="301" y="269"/>
                    <a:pt x="301" y="269"/>
                    <a:pt x="301" y="269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1" y="13"/>
                    <a:pt x="288" y="0"/>
                    <a:pt x="275" y="0"/>
                  </a:cubicBezTo>
                  <a:cubicBezTo>
                    <a:pt x="255" y="0"/>
                    <a:pt x="249" y="13"/>
                    <a:pt x="249" y="26"/>
                  </a:cubicBezTo>
                  <a:cubicBezTo>
                    <a:pt x="249" y="263"/>
                    <a:pt x="249" y="263"/>
                    <a:pt x="249" y="263"/>
                  </a:cubicBezTo>
                  <a:cubicBezTo>
                    <a:pt x="144" y="163"/>
                    <a:pt x="144" y="163"/>
                    <a:pt x="144" y="163"/>
                  </a:cubicBezTo>
                  <a:cubicBezTo>
                    <a:pt x="131" y="151"/>
                    <a:pt x="118" y="151"/>
                    <a:pt x="104" y="163"/>
                  </a:cubicBezTo>
                  <a:cubicBezTo>
                    <a:pt x="91" y="176"/>
                    <a:pt x="91" y="188"/>
                    <a:pt x="104" y="200"/>
                  </a:cubicBezTo>
                  <a:cubicBezTo>
                    <a:pt x="210" y="301"/>
                    <a:pt x="210" y="301"/>
                    <a:pt x="210" y="301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13" y="301"/>
                    <a:pt x="0" y="307"/>
                    <a:pt x="0" y="326"/>
                  </a:cubicBezTo>
                  <a:cubicBezTo>
                    <a:pt x="0" y="338"/>
                    <a:pt x="13" y="351"/>
                    <a:pt x="26" y="351"/>
                  </a:cubicBezTo>
                  <a:cubicBezTo>
                    <a:pt x="216" y="351"/>
                    <a:pt x="216" y="351"/>
                    <a:pt x="216" y="351"/>
                  </a:cubicBezTo>
                  <a:cubicBezTo>
                    <a:pt x="118" y="451"/>
                    <a:pt x="118" y="451"/>
                    <a:pt x="118" y="451"/>
                  </a:cubicBezTo>
                  <a:cubicBezTo>
                    <a:pt x="104" y="457"/>
                    <a:pt x="104" y="476"/>
                    <a:pt x="118" y="482"/>
                  </a:cubicBezTo>
                  <a:cubicBezTo>
                    <a:pt x="118" y="488"/>
                    <a:pt x="124" y="495"/>
                    <a:pt x="131" y="495"/>
                  </a:cubicBezTo>
                  <a:cubicBezTo>
                    <a:pt x="137" y="495"/>
                    <a:pt x="150" y="488"/>
                    <a:pt x="150" y="482"/>
                  </a:cubicBezTo>
                  <a:cubicBezTo>
                    <a:pt x="249" y="394"/>
                    <a:pt x="249" y="394"/>
                    <a:pt x="249" y="394"/>
                  </a:cubicBezTo>
                  <a:cubicBezTo>
                    <a:pt x="249" y="620"/>
                    <a:pt x="249" y="620"/>
                    <a:pt x="249" y="620"/>
                  </a:cubicBezTo>
                  <a:cubicBezTo>
                    <a:pt x="249" y="632"/>
                    <a:pt x="255" y="645"/>
                    <a:pt x="275" y="645"/>
                  </a:cubicBezTo>
                  <a:cubicBezTo>
                    <a:pt x="288" y="645"/>
                    <a:pt x="301" y="632"/>
                    <a:pt x="301" y="620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406" y="482"/>
                    <a:pt x="406" y="482"/>
                    <a:pt x="406" y="482"/>
                  </a:cubicBezTo>
                  <a:cubicBezTo>
                    <a:pt x="406" y="488"/>
                    <a:pt x="419" y="495"/>
                    <a:pt x="426" y="495"/>
                  </a:cubicBezTo>
                  <a:cubicBezTo>
                    <a:pt x="432" y="495"/>
                    <a:pt x="439" y="488"/>
                    <a:pt x="439" y="482"/>
                  </a:cubicBezTo>
                  <a:cubicBezTo>
                    <a:pt x="452" y="476"/>
                    <a:pt x="452" y="457"/>
                    <a:pt x="439" y="451"/>
                  </a:cubicBezTo>
                  <a:cubicBezTo>
                    <a:pt x="340" y="351"/>
                    <a:pt x="340" y="351"/>
                    <a:pt x="340" y="351"/>
                  </a:cubicBezTo>
                  <a:cubicBezTo>
                    <a:pt x="517" y="351"/>
                    <a:pt x="517" y="351"/>
                    <a:pt x="517" y="351"/>
                  </a:cubicBezTo>
                  <a:cubicBezTo>
                    <a:pt x="530" y="351"/>
                    <a:pt x="544" y="338"/>
                    <a:pt x="544" y="326"/>
                  </a:cubicBezTo>
                  <a:cubicBezTo>
                    <a:pt x="544" y="307"/>
                    <a:pt x="530" y="301"/>
                    <a:pt x="517" y="30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899" name="Google Shape;899;p38"/>
          <p:cNvSpPr txBox="1">
            <a:spLocks noGrp="1"/>
          </p:cNvSpPr>
          <p:nvPr>
            <p:ph type="subTitle" idx="1"/>
          </p:nvPr>
        </p:nvSpPr>
        <p:spPr>
          <a:xfrm>
            <a:off x="4646536" y="1495400"/>
            <a:ext cx="33186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costs associated with returns are substantial for businesses, often estimated to be </a:t>
            </a:r>
            <a:r>
              <a:rPr lang="en-US" b="1" dirty="0"/>
              <a:t>66% of the original item's price</a:t>
            </a:r>
            <a:r>
              <a:rPr lang="en-US" dirty="0"/>
              <a:t> or even </a:t>
            </a:r>
            <a:r>
              <a:rPr lang="en-US" b="1" dirty="0"/>
              <a:t>20%-65% of the item's original value</a:t>
            </a:r>
            <a:r>
              <a:rPr lang="en-US" dirty="0"/>
              <a:t> to process.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The back-and-forth shipping of returned products generates substantial greenhouse gas emissions. Returns typically add </a:t>
            </a:r>
            <a:r>
              <a:rPr lang="en-US" b="1" dirty="0"/>
              <a:t>30% more CO2 emissions</a:t>
            </a:r>
            <a:r>
              <a:rPr lang="en-US" dirty="0"/>
              <a:t> than the initial delivery.</a:t>
            </a:r>
            <a:endParaRPr dirty="0"/>
          </a:p>
        </p:txBody>
      </p:sp>
      <p:sp>
        <p:nvSpPr>
          <p:cNvPr id="900" name="Google Shape;900;p38"/>
          <p:cNvSpPr txBox="1">
            <a:spLocks noGrp="1"/>
          </p:cNvSpPr>
          <p:nvPr>
            <p:ph type="subTitle" idx="2"/>
          </p:nvPr>
        </p:nvSpPr>
        <p:spPr>
          <a:xfrm>
            <a:off x="299084" y="1495400"/>
            <a:ext cx="4347452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return rate for online purchases is significantly higher than for in-store purchases. While the average e-commerce return rate across all categories in the U.S. was around </a:t>
            </a:r>
            <a:r>
              <a:rPr lang="en-US" b="1" dirty="0"/>
              <a:t>16.9% in 2024, projected to surge to 24.5% in 2025</a:t>
            </a:r>
            <a:r>
              <a:rPr lang="en-US" dirty="0"/>
              <a:t>, clothing has a much higher rate.</a:t>
            </a:r>
          </a:p>
          <a:p>
            <a:r>
              <a:rPr lang="en-US" b="1" dirty="0"/>
              <a:t>Apparel (clothing) generally has the highest return rate</a:t>
            </a:r>
            <a:r>
              <a:rPr lang="en-US" dirty="0"/>
              <a:t>, often ranging from </a:t>
            </a:r>
            <a:r>
              <a:rPr lang="en-US" b="1" dirty="0"/>
              <a:t>26% to 40%</a:t>
            </a:r>
            <a:r>
              <a:rPr lang="en-US" dirty="0"/>
              <a:t> globally for online purchases. Some sources even indicate rates </a:t>
            </a:r>
            <a:r>
              <a:rPr lang="en-US" b="1" dirty="0"/>
              <a:t>exceeding 50%</a:t>
            </a:r>
            <a:r>
              <a:rPr lang="en-US" dirty="0"/>
              <a:t> in certain markets or for specific luxury apparel, swimwear, and bra retailers.</a:t>
            </a:r>
          </a:p>
        </p:txBody>
      </p:sp>
      <p:grpSp>
        <p:nvGrpSpPr>
          <p:cNvPr id="901" name="Google Shape;901;p38"/>
          <p:cNvGrpSpPr/>
          <p:nvPr/>
        </p:nvGrpSpPr>
        <p:grpSpPr>
          <a:xfrm>
            <a:off x="-355156" y="4281469"/>
            <a:ext cx="2150312" cy="1300910"/>
            <a:chOff x="254653" y="3671869"/>
            <a:chExt cx="2150312" cy="1300910"/>
          </a:xfrm>
        </p:grpSpPr>
        <p:sp>
          <p:nvSpPr>
            <p:cNvPr id="902" name="Google Shape;902;p38"/>
            <p:cNvSpPr/>
            <p:nvPr/>
          </p:nvSpPr>
          <p:spPr>
            <a:xfrm rot="7200002">
              <a:off x="1420716" y="3815956"/>
              <a:ext cx="822544" cy="848339"/>
            </a:xfrm>
            <a:custGeom>
              <a:avLst/>
              <a:gdLst/>
              <a:ahLst/>
              <a:cxnLst/>
              <a:rect l="l" t="t" r="r" b="b"/>
              <a:pathLst>
                <a:path w="2529" h="2611" extrusionOk="0">
                  <a:moveTo>
                    <a:pt x="1884" y="849"/>
                  </a:moveTo>
                  <a:lnTo>
                    <a:pt x="1884" y="849"/>
                  </a:lnTo>
                  <a:cubicBezTo>
                    <a:pt x="1777" y="1060"/>
                    <a:pt x="1771" y="1308"/>
                    <a:pt x="1853" y="1525"/>
                  </a:cubicBezTo>
                  <a:cubicBezTo>
                    <a:pt x="1821" y="1624"/>
                    <a:pt x="1808" y="1730"/>
                    <a:pt x="1802" y="1829"/>
                  </a:cubicBezTo>
                  <a:cubicBezTo>
                    <a:pt x="1695" y="1631"/>
                    <a:pt x="1620" y="1420"/>
                    <a:pt x="1575" y="1203"/>
                  </a:cubicBezTo>
                  <a:cubicBezTo>
                    <a:pt x="1745" y="1060"/>
                    <a:pt x="1859" y="862"/>
                    <a:pt x="1897" y="645"/>
                  </a:cubicBezTo>
                  <a:cubicBezTo>
                    <a:pt x="1935" y="421"/>
                    <a:pt x="1891" y="186"/>
                    <a:pt x="1771" y="0"/>
                  </a:cubicBezTo>
                  <a:cubicBezTo>
                    <a:pt x="1544" y="87"/>
                    <a:pt x="1386" y="310"/>
                    <a:pt x="1354" y="546"/>
                  </a:cubicBezTo>
                  <a:cubicBezTo>
                    <a:pt x="1323" y="781"/>
                    <a:pt x="1405" y="1023"/>
                    <a:pt x="1557" y="1209"/>
                  </a:cubicBezTo>
                  <a:cubicBezTo>
                    <a:pt x="1594" y="1401"/>
                    <a:pt x="1664" y="1593"/>
                    <a:pt x="1758" y="1780"/>
                  </a:cubicBezTo>
                  <a:cubicBezTo>
                    <a:pt x="1808" y="1873"/>
                    <a:pt x="1865" y="1966"/>
                    <a:pt x="1928" y="2053"/>
                  </a:cubicBezTo>
                  <a:cubicBezTo>
                    <a:pt x="1721" y="1916"/>
                    <a:pt x="1487" y="1811"/>
                    <a:pt x="1247" y="1742"/>
                  </a:cubicBezTo>
                  <a:cubicBezTo>
                    <a:pt x="1096" y="1557"/>
                    <a:pt x="876" y="1426"/>
                    <a:pt x="631" y="1414"/>
                  </a:cubicBezTo>
                  <a:cubicBezTo>
                    <a:pt x="391" y="1395"/>
                    <a:pt x="139" y="1507"/>
                    <a:pt x="0" y="1699"/>
                  </a:cubicBezTo>
                  <a:cubicBezTo>
                    <a:pt x="170" y="1854"/>
                    <a:pt x="397" y="1941"/>
                    <a:pt x="624" y="1953"/>
                  </a:cubicBezTo>
                  <a:cubicBezTo>
                    <a:pt x="844" y="1960"/>
                    <a:pt x="1064" y="1891"/>
                    <a:pt x="1241" y="1755"/>
                  </a:cubicBezTo>
                  <a:cubicBezTo>
                    <a:pt x="1494" y="1829"/>
                    <a:pt x="1733" y="1941"/>
                    <a:pt x="1948" y="2089"/>
                  </a:cubicBezTo>
                  <a:cubicBezTo>
                    <a:pt x="1954" y="2089"/>
                    <a:pt x="1954" y="2089"/>
                    <a:pt x="1954" y="2089"/>
                  </a:cubicBezTo>
                  <a:cubicBezTo>
                    <a:pt x="2105" y="2301"/>
                    <a:pt x="2294" y="2474"/>
                    <a:pt x="2509" y="2610"/>
                  </a:cubicBezTo>
                  <a:cubicBezTo>
                    <a:pt x="2515" y="2610"/>
                    <a:pt x="2521" y="2610"/>
                    <a:pt x="2521" y="2610"/>
                  </a:cubicBezTo>
                  <a:lnTo>
                    <a:pt x="2521" y="2604"/>
                  </a:lnTo>
                  <a:cubicBezTo>
                    <a:pt x="2528" y="2604"/>
                    <a:pt x="2521" y="2598"/>
                    <a:pt x="2521" y="2598"/>
                  </a:cubicBezTo>
                  <a:cubicBezTo>
                    <a:pt x="2231" y="2412"/>
                    <a:pt x="1992" y="2152"/>
                    <a:pt x="1821" y="1854"/>
                  </a:cubicBezTo>
                  <a:cubicBezTo>
                    <a:pt x="1821" y="1755"/>
                    <a:pt x="1834" y="1649"/>
                    <a:pt x="1859" y="1544"/>
                  </a:cubicBezTo>
                  <a:cubicBezTo>
                    <a:pt x="2074" y="1470"/>
                    <a:pt x="2250" y="1314"/>
                    <a:pt x="2357" y="1116"/>
                  </a:cubicBezTo>
                  <a:cubicBezTo>
                    <a:pt x="2471" y="918"/>
                    <a:pt x="2509" y="682"/>
                    <a:pt x="2458" y="465"/>
                  </a:cubicBezTo>
                  <a:cubicBezTo>
                    <a:pt x="2219" y="484"/>
                    <a:pt x="1992" y="639"/>
                    <a:pt x="1884" y="849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3" name="Google Shape;903;p38"/>
            <p:cNvGrpSpPr/>
            <p:nvPr/>
          </p:nvGrpSpPr>
          <p:grpSpPr>
            <a:xfrm>
              <a:off x="254653" y="3755347"/>
              <a:ext cx="1242838" cy="1217432"/>
              <a:chOff x="3271541" y="424247"/>
              <a:chExt cx="1242838" cy="1217432"/>
            </a:xfrm>
          </p:grpSpPr>
          <p:sp>
            <p:nvSpPr>
              <p:cNvPr id="904" name="Google Shape;904;p38"/>
              <p:cNvSpPr/>
              <p:nvPr/>
            </p:nvSpPr>
            <p:spPr>
              <a:xfrm>
                <a:off x="3271541" y="424247"/>
                <a:ext cx="1242838" cy="1217432"/>
              </a:xfrm>
              <a:custGeom>
                <a:avLst/>
                <a:gdLst/>
                <a:ahLst/>
                <a:cxnLst/>
                <a:rect l="l" t="t" r="r" b="b"/>
                <a:pathLst>
                  <a:path w="3666" h="3590" extrusionOk="0">
                    <a:moveTo>
                      <a:pt x="3342" y="1482"/>
                    </a:moveTo>
                    <a:lnTo>
                      <a:pt x="3342" y="1482"/>
                    </a:lnTo>
                    <a:cubicBezTo>
                      <a:pt x="3170" y="1079"/>
                      <a:pt x="2977" y="731"/>
                      <a:pt x="2973" y="727"/>
                    </a:cubicBezTo>
                    <a:cubicBezTo>
                      <a:pt x="2960" y="701"/>
                      <a:pt x="2931" y="685"/>
                      <a:pt x="2901" y="685"/>
                    </a:cubicBezTo>
                    <a:cubicBezTo>
                      <a:pt x="2893" y="685"/>
                      <a:pt x="2885" y="689"/>
                      <a:pt x="2876" y="689"/>
                    </a:cubicBezTo>
                    <a:cubicBezTo>
                      <a:pt x="2628" y="769"/>
                      <a:pt x="2628" y="769"/>
                      <a:pt x="2628" y="769"/>
                    </a:cubicBezTo>
                    <a:cubicBezTo>
                      <a:pt x="2536" y="634"/>
                      <a:pt x="2435" y="517"/>
                      <a:pt x="2322" y="420"/>
                    </a:cubicBezTo>
                    <a:cubicBezTo>
                      <a:pt x="2242" y="345"/>
                      <a:pt x="2154" y="282"/>
                      <a:pt x="2066" y="231"/>
                    </a:cubicBezTo>
                    <a:cubicBezTo>
                      <a:pt x="2011" y="173"/>
                      <a:pt x="1952" y="122"/>
                      <a:pt x="1885" y="84"/>
                    </a:cubicBezTo>
                    <a:cubicBezTo>
                      <a:pt x="1784" y="30"/>
                      <a:pt x="1680" y="0"/>
                      <a:pt x="1566" y="0"/>
                    </a:cubicBezTo>
                    <a:cubicBezTo>
                      <a:pt x="1432" y="0"/>
                      <a:pt x="1297" y="42"/>
                      <a:pt x="1172" y="118"/>
                    </a:cubicBezTo>
                    <a:cubicBezTo>
                      <a:pt x="978" y="235"/>
                      <a:pt x="815" y="437"/>
                      <a:pt x="701" y="693"/>
                    </a:cubicBezTo>
                    <a:cubicBezTo>
                      <a:pt x="609" y="911"/>
                      <a:pt x="554" y="1168"/>
                      <a:pt x="538" y="1444"/>
                    </a:cubicBezTo>
                    <a:cubicBezTo>
                      <a:pt x="59" y="1600"/>
                      <a:pt x="59" y="1600"/>
                      <a:pt x="59" y="1600"/>
                    </a:cubicBezTo>
                    <a:cubicBezTo>
                      <a:pt x="21" y="1612"/>
                      <a:pt x="0" y="1646"/>
                      <a:pt x="4" y="1688"/>
                    </a:cubicBezTo>
                    <a:cubicBezTo>
                      <a:pt x="9" y="1743"/>
                      <a:pt x="130" y="3102"/>
                      <a:pt x="575" y="3563"/>
                    </a:cubicBezTo>
                    <a:cubicBezTo>
                      <a:pt x="592" y="3580"/>
                      <a:pt x="613" y="3589"/>
                      <a:pt x="638" y="3589"/>
                    </a:cubicBezTo>
                    <a:cubicBezTo>
                      <a:pt x="647" y="3589"/>
                      <a:pt x="655" y="3589"/>
                      <a:pt x="663" y="3585"/>
                    </a:cubicBezTo>
                    <a:cubicBezTo>
                      <a:pt x="2859" y="2921"/>
                      <a:pt x="2859" y="2921"/>
                      <a:pt x="2859" y="2921"/>
                    </a:cubicBezTo>
                    <a:cubicBezTo>
                      <a:pt x="3535" y="2720"/>
                      <a:pt x="3535" y="2720"/>
                      <a:pt x="3535" y="2720"/>
                    </a:cubicBezTo>
                    <a:cubicBezTo>
                      <a:pt x="3561" y="2711"/>
                      <a:pt x="3582" y="2690"/>
                      <a:pt x="3590" y="2665"/>
                    </a:cubicBezTo>
                    <a:cubicBezTo>
                      <a:pt x="3665" y="2438"/>
                      <a:pt x="3582" y="2039"/>
                      <a:pt x="3342" y="1482"/>
                    </a:cubicBezTo>
                    <a:close/>
                    <a:moveTo>
                      <a:pt x="932" y="1319"/>
                    </a:moveTo>
                    <a:lnTo>
                      <a:pt x="932" y="1319"/>
                    </a:lnTo>
                    <a:cubicBezTo>
                      <a:pt x="811" y="1356"/>
                      <a:pt x="811" y="1356"/>
                      <a:pt x="811" y="1356"/>
                    </a:cubicBezTo>
                    <a:cubicBezTo>
                      <a:pt x="823" y="1234"/>
                      <a:pt x="840" y="1130"/>
                      <a:pt x="865" y="1033"/>
                    </a:cubicBezTo>
                    <a:cubicBezTo>
                      <a:pt x="878" y="1125"/>
                      <a:pt x="903" y="1218"/>
                      <a:pt x="932" y="1319"/>
                    </a:cubicBezTo>
                    <a:close/>
                    <a:moveTo>
                      <a:pt x="2078" y="949"/>
                    </a:moveTo>
                    <a:lnTo>
                      <a:pt x="2078" y="949"/>
                    </a:lnTo>
                    <a:cubicBezTo>
                      <a:pt x="1184" y="1234"/>
                      <a:pt x="1184" y="1234"/>
                      <a:pt x="1184" y="1234"/>
                    </a:cubicBezTo>
                    <a:cubicBezTo>
                      <a:pt x="1083" y="937"/>
                      <a:pt x="1092" y="676"/>
                      <a:pt x="1209" y="517"/>
                    </a:cubicBezTo>
                    <a:cubicBezTo>
                      <a:pt x="1285" y="407"/>
                      <a:pt x="1411" y="349"/>
                      <a:pt x="1558" y="349"/>
                    </a:cubicBezTo>
                    <a:cubicBezTo>
                      <a:pt x="1579" y="349"/>
                      <a:pt x="1604" y="353"/>
                      <a:pt x="1625" y="353"/>
                    </a:cubicBezTo>
                    <a:cubicBezTo>
                      <a:pt x="1713" y="366"/>
                      <a:pt x="1805" y="395"/>
                      <a:pt x="1898" y="441"/>
                    </a:cubicBezTo>
                    <a:cubicBezTo>
                      <a:pt x="1990" y="563"/>
                      <a:pt x="2053" y="735"/>
                      <a:pt x="2078" y="949"/>
                    </a:cubicBezTo>
                    <a:close/>
                    <a:moveTo>
                      <a:pt x="2364" y="857"/>
                    </a:moveTo>
                    <a:lnTo>
                      <a:pt x="2364" y="857"/>
                    </a:lnTo>
                    <a:cubicBezTo>
                      <a:pt x="2335" y="865"/>
                      <a:pt x="2335" y="865"/>
                      <a:pt x="2335" y="865"/>
                    </a:cubicBezTo>
                    <a:cubicBezTo>
                      <a:pt x="2331" y="844"/>
                      <a:pt x="2326" y="823"/>
                      <a:pt x="2322" y="802"/>
                    </a:cubicBezTo>
                    <a:cubicBezTo>
                      <a:pt x="2335" y="819"/>
                      <a:pt x="2351" y="836"/>
                      <a:pt x="2364" y="8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5" name="Google Shape;905;p38"/>
              <p:cNvGrpSpPr/>
              <p:nvPr/>
            </p:nvGrpSpPr>
            <p:grpSpPr>
              <a:xfrm>
                <a:off x="3315972" y="457224"/>
                <a:ext cx="1172197" cy="1130641"/>
                <a:chOff x="3315972" y="457224"/>
                <a:chExt cx="1172197" cy="1130641"/>
              </a:xfrm>
            </p:grpSpPr>
            <p:sp>
              <p:nvSpPr>
                <p:cNvPr id="906" name="Google Shape;906;p38"/>
                <p:cNvSpPr/>
                <p:nvPr/>
              </p:nvSpPr>
              <p:spPr>
                <a:xfrm>
                  <a:off x="3575345" y="488750"/>
                  <a:ext cx="636250" cy="46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" h="1421" extrusionOk="0">
                      <a:moveTo>
                        <a:pt x="1910" y="1213"/>
                      </a:moveTo>
                      <a:lnTo>
                        <a:pt x="1910" y="1213"/>
                      </a:lnTo>
                      <a:cubicBezTo>
                        <a:pt x="1914" y="1213"/>
                        <a:pt x="1919" y="1213"/>
                        <a:pt x="1923" y="1208"/>
                      </a:cubicBezTo>
                      <a:cubicBezTo>
                        <a:pt x="1948" y="1200"/>
                        <a:pt x="1956" y="1171"/>
                        <a:pt x="1948" y="1145"/>
                      </a:cubicBezTo>
                      <a:cubicBezTo>
                        <a:pt x="1804" y="807"/>
                        <a:pt x="1623" y="533"/>
                        <a:pt x="1399" y="334"/>
                      </a:cubicBezTo>
                      <a:cubicBezTo>
                        <a:pt x="1200" y="161"/>
                        <a:pt x="985" y="51"/>
                        <a:pt x="774" y="30"/>
                      </a:cubicBezTo>
                      <a:cubicBezTo>
                        <a:pt x="528" y="0"/>
                        <a:pt x="313" y="89"/>
                        <a:pt x="186" y="267"/>
                      </a:cubicBezTo>
                      <a:cubicBezTo>
                        <a:pt x="0" y="524"/>
                        <a:pt x="17" y="930"/>
                        <a:pt x="228" y="1386"/>
                      </a:cubicBezTo>
                      <a:cubicBezTo>
                        <a:pt x="241" y="1407"/>
                        <a:pt x="271" y="1420"/>
                        <a:pt x="296" y="1407"/>
                      </a:cubicBezTo>
                      <a:cubicBezTo>
                        <a:pt x="317" y="1399"/>
                        <a:pt x="330" y="1369"/>
                        <a:pt x="317" y="1344"/>
                      </a:cubicBezTo>
                      <a:cubicBezTo>
                        <a:pt x="119" y="921"/>
                        <a:pt x="102" y="549"/>
                        <a:pt x="267" y="321"/>
                      </a:cubicBezTo>
                      <a:cubicBezTo>
                        <a:pt x="372" y="173"/>
                        <a:pt x="554" y="102"/>
                        <a:pt x="761" y="123"/>
                      </a:cubicBezTo>
                      <a:cubicBezTo>
                        <a:pt x="1094" y="161"/>
                        <a:pt x="1555" y="461"/>
                        <a:pt x="1859" y="1183"/>
                      </a:cubicBezTo>
                      <a:cubicBezTo>
                        <a:pt x="1868" y="1204"/>
                        <a:pt x="1889" y="1217"/>
                        <a:pt x="1910" y="121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7" name="Google Shape;907;p38"/>
                <p:cNvSpPr/>
                <p:nvPr/>
              </p:nvSpPr>
              <p:spPr>
                <a:xfrm>
                  <a:off x="4191537" y="692237"/>
                  <a:ext cx="296632" cy="68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2108" extrusionOk="0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140" y="0"/>
                        <a:pt x="913" y="1376"/>
                        <a:pt x="753" y="1883"/>
                      </a:cubicBezTo>
                      <a:cubicBezTo>
                        <a:pt x="0" y="2107"/>
                        <a:pt x="0" y="2107"/>
                        <a:pt x="0" y="2107"/>
                      </a:cubicBezTo>
                      <a:lnTo>
                        <a:pt x="140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8" name="Google Shape;908;p38"/>
                <p:cNvSpPr/>
                <p:nvPr/>
              </p:nvSpPr>
              <p:spPr>
                <a:xfrm>
                  <a:off x="4263187" y="1278337"/>
                  <a:ext cx="150465" cy="1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5" extrusionOk="0">
                      <a:moveTo>
                        <a:pt x="13" y="34"/>
                      </a:moveTo>
                      <a:lnTo>
                        <a:pt x="13" y="34"/>
                      </a:lnTo>
                      <a:cubicBezTo>
                        <a:pt x="4" y="34"/>
                        <a:pt x="0" y="26"/>
                        <a:pt x="0" y="22"/>
                      </a:cubicBezTo>
                      <a:cubicBezTo>
                        <a:pt x="0" y="13"/>
                        <a:pt x="4" y="9"/>
                        <a:pt x="13" y="9"/>
                      </a:cubicBezTo>
                      <a:cubicBezTo>
                        <a:pt x="448" y="0"/>
                        <a:pt x="448" y="0"/>
                        <a:pt x="448" y="0"/>
                      </a:cubicBezTo>
                      <a:cubicBezTo>
                        <a:pt x="456" y="0"/>
                        <a:pt x="460" y="5"/>
                        <a:pt x="460" y="13"/>
                      </a:cubicBezTo>
                      <a:cubicBezTo>
                        <a:pt x="460" y="18"/>
                        <a:pt x="456" y="26"/>
                        <a:pt x="448" y="26"/>
                      </a:cubicBezTo>
                      <a:cubicBezTo>
                        <a:pt x="13" y="34"/>
                        <a:pt x="13" y="34"/>
                        <a:pt x="13" y="34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38"/>
                <p:cNvSpPr/>
                <p:nvPr/>
              </p:nvSpPr>
              <p:spPr>
                <a:xfrm>
                  <a:off x="4233094" y="812609"/>
                  <a:ext cx="126104" cy="47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1466" extrusionOk="0">
                      <a:moveTo>
                        <a:pt x="317" y="1465"/>
                      </a:moveTo>
                      <a:lnTo>
                        <a:pt x="317" y="1465"/>
                      </a:lnTo>
                      <a:lnTo>
                        <a:pt x="313" y="1465"/>
                      </a:lnTo>
                      <a:cubicBezTo>
                        <a:pt x="308" y="1461"/>
                        <a:pt x="304" y="1457"/>
                        <a:pt x="304" y="1448"/>
                      </a:cubicBezTo>
                      <a:cubicBezTo>
                        <a:pt x="359" y="773"/>
                        <a:pt x="9" y="30"/>
                        <a:pt x="4" y="21"/>
                      </a:cubicBezTo>
                      <a:cubicBezTo>
                        <a:pt x="0" y="13"/>
                        <a:pt x="4" y="9"/>
                        <a:pt x="9" y="4"/>
                      </a:cubicBezTo>
                      <a:cubicBezTo>
                        <a:pt x="17" y="0"/>
                        <a:pt x="25" y="4"/>
                        <a:pt x="25" y="9"/>
                      </a:cubicBezTo>
                      <a:cubicBezTo>
                        <a:pt x="30" y="17"/>
                        <a:pt x="385" y="769"/>
                        <a:pt x="329" y="1453"/>
                      </a:cubicBezTo>
                      <a:cubicBezTo>
                        <a:pt x="329" y="1457"/>
                        <a:pt x="321" y="1465"/>
                        <a:pt x="317" y="1465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38"/>
                <p:cNvSpPr/>
                <p:nvPr/>
              </p:nvSpPr>
              <p:spPr>
                <a:xfrm>
                  <a:off x="3315972" y="692237"/>
                  <a:ext cx="1020296" cy="89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2754" extrusionOk="0">
                      <a:moveTo>
                        <a:pt x="0" y="916"/>
                      </a:moveTo>
                      <a:lnTo>
                        <a:pt x="0" y="916"/>
                      </a:lnTo>
                      <a:cubicBezTo>
                        <a:pt x="2835" y="0"/>
                        <a:pt x="2835" y="0"/>
                        <a:pt x="2835" y="0"/>
                      </a:cubicBezTo>
                      <a:cubicBezTo>
                        <a:pt x="2835" y="0"/>
                        <a:pt x="3139" y="1422"/>
                        <a:pt x="2915" y="2043"/>
                      </a:cubicBezTo>
                      <a:cubicBezTo>
                        <a:pt x="558" y="2753"/>
                        <a:pt x="558" y="2753"/>
                        <a:pt x="558" y="2753"/>
                      </a:cubicBezTo>
                      <a:cubicBezTo>
                        <a:pt x="122" y="2305"/>
                        <a:pt x="0" y="916"/>
                        <a:pt x="0" y="916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1" name="Google Shape;911;p38"/>
                <p:cNvSpPr/>
                <p:nvPr/>
              </p:nvSpPr>
              <p:spPr>
                <a:xfrm>
                  <a:off x="4158578" y="1318461"/>
                  <a:ext cx="70217" cy="25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81" extrusionOk="0">
                      <a:moveTo>
                        <a:pt x="17" y="80"/>
                      </a:moveTo>
                      <a:lnTo>
                        <a:pt x="17" y="80"/>
                      </a:lnTo>
                      <a:cubicBezTo>
                        <a:pt x="13" y="80"/>
                        <a:pt x="4" y="80"/>
                        <a:pt x="4" y="72"/>
                      </a:cubicBezTo>
                      <a:cubicBezTo>
                        <a:pt x="0" y="68"/>
                        <a:pt x="4" y="59"/>
                        <a:pt x="13" y="59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03" y="0"/>
                        <a:pt x="211" y="0"/>
                        <a:pt x="215" y="8"/>
                      </a:cubicBezTo>
                      <a:cubicBezTo>
                        <a:pt x="215" y="17"/>
                        <a:pt x="211" y="21"/>
                        <a:pt x="207" y="25"/>
                      </a:cubicBezTo>
                      <a:cubicBezTo>
                        <a:pt x="21" y="80"/>
                        <a:pt x="21" y="80"/>
                        <a:pt x="21" y="80"/>
                      </a:cubicBezTo>
                      <a:cubicBezTo>
                        <a:pt x="17" y="80"/>
                        <a:pt x="17" y="80"/>
                        <a:pt x="17" y="80"/>
                      </a:cubicBezTo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2" name="Google Shape;912;p38"/>
                <p:cNvSpPr/>
                <p:nvPr/>
              </p:nvSpPr>
              <p:spPr>
                <a:xfrm>
                  <a:off x="3505128" y="1349987"/>
                  <a:ext cx="620487" cy="19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0" h="610" extrusionOk="0">
                      <a:moveTo>
                        <a:pt x="17" y="609"/>
                      </a:moveTo>
                      <a:lnTo>
                        <a:pt x="17" y="609"/>
                      </a:lnTo>
                      <a:cubicBezTo>
                        <a:pt x="8" y="609"/>
                        <a:pt x="4" y="604"/>
                        <a:pt x="4" y="600"/>
                      </a:cubicBezTo>
                      <a:cubicBezTo>
                        <a:pt x="0" y="596"/>
                        <a:pt x="4" y="587"/>
                        <a:pt x="12" y="583"/>
                      </a:cubicBezTo>
                      <a:cubicBezTo>
                        <a:pt x="1893" y="0"/>
                        <a:pt x="1893" y="0"/>
                        <a:pt x="1893" y="0"/>
                      </a:cubicBezTo>
                      <a:cubicBezTo>
                        <a:pt x="1897" y="0"/>
                        <a:pt x="1905" y="4"/>
                        <a:pt x="1905" y="8"/>
                      </a:cubicBezTo>
                      <a:cubicBezTo>
                        <a:pt x="1909" y="17"/>
                        <a:pt x="1905" y="25"/>
                        <a:pt x="1897" y="25"/>
                      </a:cubicBezTo>
                      <a:cubicBezTo>
                        <a:pt x="21" y="609"/>
                        <a:pt x="21" y="609"/>
                        <a:pt x="21" y="609"/>
                      </a:cubicBezTo>
                      <a:cubicBezTo>
                        <a:pt x="17" y="609"/>
                        <a:pt x="17" y="609"/>
                        <a:pt x="17" y="609"/>
                      </a:cubicBezTo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8"/>
                <p:cNvSpPr/>
                <p:nvPr/>
              </p:nvSpPr>
              <p:spPr>
                <a:xfrm>
                  <a:off x="3357528" y="1016096"/>
                  <a:ext cx="12897" cy="1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1" extrusionOk="0">
                      <a:moveTo>
                        <a:pt x="17" y="30"/>
                      </a:moveTo>
                      <a:lnTo>
                        <a:pt x="17" y="30"/>
                      </a:lnTo>
                      <a:cubicBezTo>
                        <a:pt x="9" y="30"/>
                        <a:pt x="5" y="26"/>
                        <a:pt x="5" y="22"/>
                      </a:cubicBezTo>
                      <a:cubicBezTo>
                        <a:pt x="0" y="13"/>
                        <a:pt x="5" y="9"/>
                        <a:pt x="13" y="5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6" y="0"/>
                        <a:pt x="34" y="5"/>
                        <a:pt x="34" y="9"/>
                      </a:cubicBezTo>
                      <a:cubicBezTo>
                        <a:pt x="39" y="17"/>
                        <a:pt x="34" y="26"/>
                        <a:pt x="30" y="26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7" y="30"/>
                        <a:pt x="17" y="30"/>
                        <a:pt x="17" y="30"/>
                      </a:cubicBez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4" name="Google Shape;914;p38"/>
                <p:cNvSpPr/>
                <p:nvPr/>
              </p:nvSpPr>
              <p:spPr>
                <a:xfrm>
                  <a:off x="3374724" y="750991"/>
                  <a:ext cx="815380" cy="27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833" extrusionOk="0">
                      <a:moveTo>
                        <a:pt x="16" y="832"/>
                      </a:moveTo>
                      <a:lnTo>
                        <a:pt x="16" y="832"/>
                      </a:lnTo>
                      <a:cubicBezTo>
                        <a:pt x="12" y="832"/>
                        <a:pt x="4" y="828"/>
                        <a:pt x="4" y="824"/>
                      </a:cubicBezTo>
                      <a:cubicBezTo>
                        <a:pt x="0" y="815"/>
                        <a:pt x="4" y="807"/>
                        <a:pt x="12" y="807"/>
                      </a:cubicBezTo>
                      <a:cubicBezTo>
                        <a:pt x="29" y="803"/>
                        <a:pt x="29" y="803"/>
                        <a:pt x="29" y="803"/>
                      </a:cubicBezTo>
                      <a:cubicBezTo>
                        <a:pt x="33" y="798"/>
                        <a:pt x="42" y="803"/>
                        <a:pt x="42" y="811"/>
                      </a:cubicBezTo>
                      <a:cubicBezTo>
                        <a:pt x="46" y="815"/>
                        <a:pt x="42" y="824"/>
                        <a:pt x="33" y="824"/>
                      </a:cubicBezTo>
                      <a:cubicBezTo>
                        <a:pt x="21" y="832"/>
                        <a:pt x="21" y="832"/>
                        <a:pt x="21" y="832"/>
                      </a:cubicBezTo>
                      <a:cubicBezTo>
                        <a:pt x="16" y="832"/>
                        <a:pt x="16" y="832"/>
                        <a:pt x="16" y="832"/>
                      </a:cubicBezTo>
                      <a:close/>
                      <a:moveTo>
                        <a:pt x="79" y="811"/>
                      </a:moveTo>
                      <a:lnTo>
                        <a:pt x="79" y="811"/>
                      </a:lnTo>
                      <a:cubicBezTo>
                        <a:pt x="75" y="811"/>
                        <a:pt x="67" y="807"/>
                        <a:pt x="67" y="803"/>
                      </a:cubicBezTo>
                      <a:cubicBezTo>
                        <a:pt x="63" y="794"/>
                        <a:pt x="67" y="786"/>
                        <a:pt x="75" y="786"/>
                      </a:cubicBezTo>
                      <a:cubicBezTo>
                        <a:pt x="92" y="782"/>
                        <a:pt x="92" y="782"/>
                        <a:pt x="92" y="782"/>
                      </a:cubicBezTo>
                      <a:cubicBezTo>
                        <a:pt x="97" y="777"/>
                        <a:pt x="105" y="782"/>
                        <a:pt x="105" y="790"/>
                      </a:cubicBezTo>
                      <a:cubicBezTo>
                        <a:pt x="109" y="794"/>
                        <a:pt x="105" y="803"/>
                        <a:pt x="97" y="803"/>
                      </a:cubicBezTo>
                      <a:cubicBezTo>
                        <a:pt x="84" y="811"/>
                        <a:pt x="84" y="811"/>
                        <a:pt x="84" y="811"/>
                      </a:cubicBezTo>
                      <a:cubicBezTo>
                        <a:pt x="79" y="811"/>
                        <a:pt x="79" y="811"/>
                        <a:pt x="79" y="811"/>
                      </a:cubicBezTo>
                      <a:close/>
                      <a:moveTo>
                        <a:pt x="143" y="790"/>
                      </a:moveTo>
                      <a:lnTo>
                        <a:pt x="143" y="790"/>
                      </a:lnTo>
                      <a:cubicBezTo>
                        <a:pt x="135" y="790"/>
                        <a:pt x="130" y="786"/>
                        <a:pt x="130" y="782"/>
                      </a:cubicBezTo>
                      <a:cubicBezTo>
                        <a:pt x="126" y="773"/>
                        <a:pt x="130" y="769"/>
                        <a:pt x="139" y="765"/>
                      </a:cubicBezTo>
                      <a:cubicBezTo>
                        <a:pt x="156" y="760"/>
                        <a:pt x="156" y="760"/>
                        <a:pt x="156" y="760"/>
                      </a:cubicBezTo>
                      <a:cubicBezTo>
                        <a:pt x="160" y="756"/>
                        <a:pt x="168" y="760"/>
                        <a:pt x="168" y="769"/>
                      </a:cubicBezTo>
                      <a:cubicBezTo>
                        <a:pt x="173" y="773"/>
                        <a:pt x="168" y="782"/>
                        <a:pt x="160" y="786"/>
                      </a:cubicBezTo>
                      <a:cubicBezTo>
                        <a:pt x="147" y="790"/>
                        <a:pt x="147" y="790"/>
                        <a:pt x="147" y="790"/>
                      </a:cubicBezTo>
                      <a:cubicBezTo>
                        <a:pt x="143" y="790"/>
                        <a:pt x="143" y="790"/>
                        <a:pt x="143" y="790"/>
                      </a:cubicBezTo>
                      <a:close/>
                      <a:moveTo>
                        <a:pt x="206" y="769"/>
                      </a:moveTo>
                      <a:lnTo>
                        <a:pt x="206" y="769"/>
                      </a:lnTo>
                      <a:cubicBezTo>
                        <a:pt x="198" y="769"/>
                        <a:pt x="194" y="765"/>
                        <a:pt x="194" y="760"/>
                      </a:cubicBezTo>
                      <a:cubicBezTo>
                        <a:pt x="189" y="752"/>
                        <a:pt x="194" y="748"/>
                        <a:pt x="202" y="744"/>
                      </a:cubicBezTo>
                      <a:cubicBezTo>
                        <a:pt x="219" y="739"/>
                        <a:pt x="219" y="739"/>
                        <a:pt x="219" y="739"/>
                      </a:cubicBezTo>
                      <a:cubicBezTo>
                        <a:pt x="223" y="739"/>
                        <a:pt x="232" y="739"/>
                        <a:pt x="232" y="748"/>
                      </a:cubicBezTo>
                      <a:cubicBezTo>
                        <a:pt x="236" y="756"/>
                        <a:pt x="232" y="760"/>
                        <a:pt x="223" y="765"/>
                      </a:cubicBezTo>
                      <a:cubicBezTo>
                        <a:pt x="210" y="769"/>
                        <a:pt x="210" y="769"/>
                        <a:pt x="210" y="769"/>
                      </a:cubicBezTo>
                      <a:cubicBezTo>
                        <a:pt x="206" y="769"/>
                        <a:pt x="206" y="769"/>
                        <a:pt x="206" y="769"/>
                      </a:cubicBezTo>
                      <a:close/>
                      <a:moveTo>
                        <a:pt x="270" y="748"/>
                      </a:moveTo>
                      <a:lnTo>
                        <a:pt x="270" y="748"/>
                      </a:lnTo>
                      <a:cubicBezTo>
                        <a:pt x="261" y="748"/>
                        <a:pt x="257" y="744"/>
                        <a:pt x="257" y="739"/>
                      </a:cubicBezTo>
                      <a:cubicBezTo>
                        <a:pt x="253" y="735"/>
                        <a:pt x="257" y="727"/>
                        <a:pt x="266" y="723"/>
                      </a:cubicBezTo>
                      <a:cubicBezTo>
                        <a:pt x="278" y="718"/>
                        <a:pt x="278" y="718"/>
                        <a:pt x="278" y="718"/>
                      </a:cubicBezTo>
                      <a:cubicBezTo>
                        <a:pt x="287" y="718"/>
                        <a:pt x="295" y="723"/>
                        <a:pt x="295" y="727"/>
                      </a:cubicBezTo>
                      <a:cubicBezTo>
                        <a:pt x="299" y="735"/>
                        <a:pt x="295" y="739"/>
                        <a:pt x="287" y="744"/>
                      </a:cubicBezTo>
                      <a:cubicBezTo>
                        <a:pt x="274" y="748"/>
                        <a:pt x="274" y="748"/>
                        <a:pt x="274" y="748"/>
                      </a:cubicBezTo>
                      <a:cubicBezTo>
                        <a:pt x="270" y="748"/>
                        <a:pt x="270" y="748"/>
                        <a:pt x="270" y="748"/>
                      </a:cubicBezTo>
                      <a:close/>
                      <a:moveTo>
                        <a:pt x="333" y="727"/>
                      </a:moveTo>
                      <a:lnTo>
                        <a:pt x="333" y="727"/>
                      </a:lnTo>
                      <a:cubicBezTo>
                        <a:pt x="325" y="727"/>
                        <a:pt x="320" y="727"/>
                        <a:pt x="320" y="718"/>
                      </a:cubicBezTo>
                      <a:cubicBezTo>
                        <a:pt x="316" y="714"/>
                        <a:pt x="320" y="705"/>
                        <a:pt x="329" y="705"/>
                      </a:cubicBezTo>
                      <a:cubicBezTo>
                        <a:pt x="342" y="697"/>
                        <a:pt x="342" y="697"/>
                        <a:pt x="342" y="697"/>
                      </a:cubicBezTo>
                      <a:cubicBezTo>
                        <a:pt x="350" y="697"/>
                        <a:pt x="359" y="701"/>
                        <a:pt x="359" y="705"/>
                      </a:cubicBezTo>
                      <a:cubicBezTo>
                        <a:pt x="363" y="714"/>
                        <a:pt x="359" y="723"/>
                        <a:pt x="350" y="723"/>
                      </a:cubicBezTo>
                      <a:cubicBezTo>
                        <a:pt x="337" y="727"/>
                        <a:pt x="337" y="727"/>
                        <a:pt x="337" y="727"/>
                      </a:cubicBezTo>
                      <a:cubicBezTo>
                        <a:pt x="333" y="727"/>
                        <a:pt x="333" y="727"/>
                        <a:pt x="333" y="727"/>
                      </a:cubicBezTo>
                      <a:close/>
                      <a:moveTo>
                        <a:pt x="397" y="710"/>
                      </a:moveTo>
                      <a:lnTo>
                        <a:pt x="397" y="710"/>
                      </a:lnTo>
                      <a:cubicBezTo>
                        <a:pt x="388" y="710"/>
                        <a:pt x="384" y="705"/>
                        <a:pt x="384" y="701"/>
                      </a:cubicBezTo>
                      <a:cubicBezTo>
                        <a:pt x="380" y="693"/>
                        <a:pt x="384" y="684"/>
                        <a:pt x="392" y="684"/>
                      </a:cubicBezTo>
                      <a:cubicBezTo>
                        <a:pt x="405" y="680"/>
                        <a:pt x="405" y="680"/>
                        <a:pt x="405" y="680"/>
                      </a:cubicBezTo>
                      <a:cubicBezTo>
                        <a:pt x="413" y="676"/>
                        <a:pt x="422" y="680"/>
                        <a:pt x="422" y="684"/>
                      </a:cubicBezTo>
                      <a:cubicBezTo>
                        <a:pt x="426" y="693"/>
                        <a:pt x="422" y="701"/>
                        <a:pt x="413" y="701"/>
                      </a:cubicBezTo>
                      <a:cubicBezTo>
                        <a:pt x="401" y="705"/>
                        <a:pt x="401" y="705"/>
                        <a:pt x="401" y="705"/>
                      </a:cubicBezTo>
                      <a:cubicBezTo>
                        <a:pt x="397" y="710"/>
                        <a:pt x="397" y="710"/>
                        <a:pt x="397" y="710"/>
                      </a:cubicBezTo>
                      <a:close/>
                      <a:moveTo>
                        <a:pt x="460" y="688"/>
                      </a:moveTo>
                      <a:lnTo>
                        <a:pt x="460" y="688"/>
                      </a:lnTo>
                      <a:cubicBezTo>
                        <a:pt x="451" y="688"/>
                        <a:pt x="447" y="684"/>
                        <a:pt x="447" y="680"/>
                      </a:cubicBezTo>
                      <a:cubicBezTo>
                        <a:pt x="443" y="672"/>
                        <a:pt x="447" y="663"/>
                        <a:pt x="456" y="663"/>
                      </a:cubicBezTo>
                      <a:cubicBezTo>
                        <a:pt x="468" y="659"/>
                        <a:pt x="468" y="659"/>
                        <a:pt x="468" y="659"/>
                      </a:cubicBezTo>
                      <a:cubicBezTo>
                        <a:pt x="477" y="655"/>
                        <a:pt x="485" y="659"/>
                        <a:pt x="485" y="667"/>
                      </a:cubicBezTo>
                      <a:cubicBezTo>
                        <a:pt x="490" y="672"/>
                        <a:pt x="485" y="680"/>
                        <a:pt x="477" y="680"/>
                      </a:cubicBezTo>
                      <a:cubicBezTo>
                        <a:pt x="460" y="688"/>
                        <a:pt x="460" y="688"/>
                        <a:pt x="460" y="688"/>
                      </a:cubicBezTo>
                      <a:close/>
                      <a:moveTo>
                        <a:pt x="523" y="667"/>
                      </a:moveTo>
                      <a:lnTo>
                        <a:pt x="523" y="667"/>
                      </a:lnTo>
                      <a:cubicBezTo>
                        <a:pt x="515" y="667"/>
                        <a:pt x="511" y="663"/>
                        <a:pt x="511" y="659"/>
                      </a:cubicBezTo>
                      <a:cubicBezTo>
                        <a:pt x="507" y="651"/>
                        <a:pt x="511" y="646"/>
                        <a:pt x="519" y="642"/>
                      </a:cubicBezTo>
                      <a:cubicBezTo>
                        <a:pt x="532" y="638"/>
                        <a:pt x="532" y="638"/>
                        <a:pt x="532" y="638"/>
                      </a:cubicBezTo>
                      <a:cubicBezTo>
                        <a:pt x="540" y="634"/>
                        <a:pt x="549" y="638"/>
                        <a:pt x="549" y="646"/>
                      </a:cubicBezTo>
                      <a:cubicBezTo>
                        <a:pt x="553" y="651"/>
                        <a:pt x="549" y="659"/>
                        <a:pt x="540" y="663"/>
                      </a:cubicBezTo>
                      <a:cubicBezTo>
                        <a:pt x="523" y="667"/>
                        <a:pt x="523" y="667"/>
                        <a:pt x="523" y="667"/>
                      </a:cubicBezTo>
                      <a:close/>
                      <a:moveTo>
                        <a:pt x="582" y="646"/>
                      </a:moveTo>
                      <a:lnTo>
                        <a:pt x="582" y="646"/>
                      </a:lnTo>
                      <a:cubicBezTo>
                        <a:pt x="578" y="646"/>
                        <a:pt x="574" y="642"/>
                        <a:pt x="574" y="638"/>
                      </a:cubicBezTo>
                      <a:cubicBezTo>
                        <a:pt x="570" y="630"/>
                        <a:pt x="574" y="625"/>
                        <a:pt x="582" y="621"/>
                      </a:cubicBezTo>
                      <a:cubicBezTo>
                        <a:pt x="595" y="617"/>
                        <a:pt x="595" y="617"/>
                        <a:pt x="595" y="617"/>
                      </a:cubicBezTo>
                      <a:cubicBezTo>
                        <a:pt x="604" y="613"/>
                        <a:pt x="612" y="617"/>
                        <a:pt x="612" y="625"/>
                      </a:cubicBezTo>
                      <a:cubicBezTo>
                        <a:pt x="616" y="630"/>
                        <a:pt x="612" y="638"/>
                        <a:pt x="604" y="642"/>
                      </a:cubicBezTo>
                      <a:cubicBezTo>
                        <a:pt x="586" y="646"/>
                        <a:pt x="586" y="646"/>
                        <a:pt x="586" y="646"/>
                      </a:cubicBezTo>
                      <a:lnTo>
                        <a:pt x="582" y="646"/>
                      </a:lnTo>
                      <a:close/>
                      <a:moveTo>
                        <a:pt x="646" y="625"/>
                      </a:moveTo>
                      <a:lnTo>
                        <a:pt x="646" y="625"/>
                      </a:lnTo>
                      <a:cubicBezTo>
                        <a:pt x="642" y="625"/>
                        <a:pt x="637" y="621"/>
                        <a:pt x="637" y="617"/>
                      </a:cubicBezTo>
                      <a:cubicBezTo>
                        <a:pt x="633" y="613"/>
                        <a:pt x="637" y="604"/>
                        <a:pt x="646" y="600"/>
                      </a:cubicBezTo>
                      <a:cubicBezTo>
                        <a:pt x="659" y="596"/>
                        <a:pt x="659" y="596"/>
                        <a:pt x="659" y="596"/>
                      </a:cubicBezTo>
                      <a:cubicBezTo>
                        <a:pt x="667" y="596"/>
                        <a:pt x="675" y="600"/>
                        <a:pt x="675" y="604"/>
                      </a:cubicBezTo>
                      <a:cubicBezTo>
                        <a:pt x="680" y="613"/>
                        <a:pt x="675" y="617"/>
                        <a:pt x="667" y="621"/>
                      </a:cubicBezTo>
                      <a:cubicBezTo>
                        <a:pt x="650" y="625"/>
                        <a:pt x="650" y="625"/>
                        <a:pt x="650" y="625"/>
                      </a:cubicBezTo>
                      <a:lnTo>
                        <a:pt x="646" y="625"/>
                      </a:lnTo>
                      <a:close/>
                      <a:moveTo>
                        <a:pt x="709" y="604"/>
                      </a:moveTo>
                      <a:lnTo>
                        <a:pt x="709" y="604"/>
                      </a:lnTo>
                      <a:cubicBezTo>
                        <a:pt x="705" y="604"/>
                        <a:pt x="701" y="604"/>
                        <a:pt x="701" y="596"/>
                      </a:cubicBezTo>
                      <a:cubicBezTo>
                        <a:pt x="696" y="592"/>
                        <a:pt x="701" y="583"/>
                        <a:pt x="705" y="583"/>
                      </a:cubicBezTo>
                      <a:cubicBezTo>
                        <a:pt x="722" y="574"/>
                        <a:pt x="722" y="574"/>
                        <a:pt x="722" y="574"/>
                      </a:cubicBezTo>
                      <a:cubicBezTo>
                        <a:pt x="730" y="574"/>
                        <a:pt x="735" y="579"/>
                        <a:pt x="739" y="583"/>
                      </a:cubicBezTo>
                      <a:cubicBezTo>
                        <a:pt x="743" y="592"/>
                        <a:pt x="739" y="596"/>
                        <a:pt x="730" y="600"/>
                      </a:cubicBezTo>
                      <a:cubicBezTo>
                        <a:pt x="713" y="604"/>
                        <a:pt x="713" y="604"/>
                        <a:pt x="713" y="604"/>
                      </a:cubicBezTo>
                      <a:lnTo>
                        <a:pt x="709" y="604"/>
                      </a:lnTo>
                      <a:close/>
                      <a:moveTo>
                        <a:pt x="773" y="587"/>
                      </a:moveTo>
                      <a:lnTo>
                        <a:pt x="773" y="587"/>
                      </a:lnTo>
                      <a:cubicBezTo>
                        <a:pt x="768" y="587"/>
                        <a:pt x="764" y="583"/>
                        <a:pt x="764" y="574"/>
                      </a:cubicBezTo>
                      <a:cubicBezTo>
                        <a:pt x="760" y="570"/>
                        <a:pt x="764" y="562"/>
                        <a:pt x="768" y="562"/>
                      </a:cubicBezTo>
                      <a:cubicBezTo>
                        <a:pt x="785" y="553"/>
                        <a:pt x="785" y="553"/>
                        <a:pt x="785" y="553"/>
                      </a:cubicBezTo>
                      <a:cubicBezTo>
                        <a:pt x="794" y="553"/>
                        <a:pt x="798" y="557"/>
                        <a:pt x="802" y="562"/>
                      </a:cubicBezTo>
                      <a:cubicBezTo>
                        <a:pt x="802" y="570"/>
                        <a:pt x="802" y="579"/>
                        <a:pt x="794" y="579"/>
                      </a:cubicBezTo>
                      <a:cubicBezTo>
                        <a:pt x="777" y="583"/>
                        <a:pt x="777" y="583"/>
                        <a:pt x="777" y="583"/>
                      </a:cubicBezTo>
                      <a:cubicBezTo>
                        <a:pt x="777" y="583"/>
                        <a:pt x="777" y="587"/>
                        <a:pt x="773" y="587"/>
                      </a:cubicBezTo>
                      <a:close/>
                      <a:moveTo>
                        <a:pt x="836" y="566"/>
                      </a:moveTo>
                      <a:lnTo>
                        <a:pt x="836" y="566"/>
                      </a:lnTo>
                      <a:cubicBezTo>
                        <a:pt x="832" y="566"/>
                        <a:pt x="827" y="562"/>
                        <a:pt x="823" y="557"/>
                      </a:cubicBezTo>
                      <a:cubicBezTo>
                        <a:pt x="823" y="549"/>
                        <a:pt x="827" y="541"/>
                        <a:pt x="832" y="541"/>
                      </a:cubicBezTo>
                      <a:cubicBezTo>
                        <a:pt x="849" y="536"/>
                        <a:pt x="849" y="536"/>
                        <a:pt x="849" y="536"/>
                      </a:cubicBezTo>
                      <a:cubicBezTo>
                        <a:pt x="857" y="532"/>
                        <a:pt x="861" y="536"/>
                        <a:pt x="866" y="545"/>
                      </a:cubicBezTo>
                      <a:cubicBezTo>
                        <a:pt x="866" y="549"/>
                        <a:pt x="866" y="557"/>
                        <a:pt x="857" y="557"/>
                      </a:cubicBezTo>
                      <a:cubicBezTo>
                        <a:pt x="840" y="566"/>
                        <a:pt x="840" y="566"/>
                        <a:pt x="840" y="566"/>
                      </a:cubicBezTo>
                      <a:lnTo>
                        <a:pt x="836" y="566"/>
                      </a:lnTo>
                      <a:close/>
                      <a:moveTo>
                        <a:pt x="899" y="545"/>
                      </a:moveTo>
                      <a:lnTo>
                        <a:pt x="899" y="545"/>
                      </a:lnTo>
                      <a:cubicBezTo>
                        <a:pt x="895" y="545"/>
                        <a:pt x="891" y="541"/>
                        <a:pt x="887" y="536"/>
                      </a:cubicBezTo>
                      <a:cubicBezTo>
                        <a:pt x="887" y="528"/>
                        <a:pt x="891" y="520"/>
                        <a:pt x="895" y="520"/>
                      </a:cubicBezTo>
                      <a:cubicBezTo>
                        <a:pt x="912" y="515"/>
                        <a:pt x="912" y="515"/>
                        <a:pt x="912" y="515"/>
                      </a:cubicBezTo>
                      <a:cubicBezTo>
                        <a:pt x="920" y="511"/>
                        <a:pt x="925" y="515"/>
                        <a:pt x="929" y="524"/>
                      </a:cubicBezTo>
                      <a:cubicBezTo>
                        <a:pt x="929" y="528"/>
                        <a:pt x="929" y="536"/>
                        <a:pt x="920" y="536"/>
                      </a:cubicBezTo>
                      <a:cubicBezTo>
                        <a:pt x="904" y="545"/>
                        <a:pt x="904" y="545"/>
                        <a:pt x="904" y="545"/>
                      </a:cubicBezTo>
                      <a:lnTo>
                        <a:pt x="899" y="545"/>
                      </a:lnTo>
                      <a:close/>
                      <a:moveTo>
                        <a:pt x="963" y="524"/>
                      </a:moveTo>
                      <a:lnTo>
                        <a:pt x="963" y="524"/>
                      </a:lnTo>
                      <a:cubicBezTo>
                        <a:pt x="958" y="524"/>
                        <a:pt x="954" y="520"/>
                        <a:pt x="950" y="515"/>
                      </a:cubicBezTo>
                      <a:cubicBezTo>
                        <a:pt x="950" y="507"/>
                        <a:pt x="954" y="503"/>
                        <a:pt x="958" y="499"/>
                      </a:cubicBezTo>
                      <a:cubicBezTo>
                        <a:pt x="975" y="494"/>
                        <a:pt x="975" y="494"/>
                        <a:pt x="975" y="494"/>
                      </a:cubicBezTo>
                      <a:cubicBezTo>
                        <a:pt x="984" y="490"/>
                        <a:pt x="988" y="494"/>
                        <a:pt x="992" y="503"/>
                      </a:cubicBezTo>
                      <a:cubicBezTo>
                        <a:pt x="992" y="507"/>
                        <a:pt x="988" y="515"/>
                        <a:pt x="984" y="520"/>
                      </a:cubicBezTo>
                      <a:cubicBezTo>
                        <a:pt x="967" y="524"/>
                        <a:pt x="967" y="524"/>
                        <a:pt x="967" y="524"/>
                      </a:cubicBezTo>
                      <a:lnTo>
                        <a:pt x="963" y="524"/>
                      </a:lnTo>
                      <a:close/>
                      <a:moveTo>
                        <a:pt x="1026" y="503"/>
                      </a:moveTo>
                      <a:lnTo>
                        <a:pt x="1026" y="503"/>
                      </a:lnTo>
                      <a:cubicBezTo>
                        <a:pt x="1022" y="503"/>
                        <a:pt x="1018" y="499"/>
                        <a:pt x="1014" y="494"/>
                      </a:cubicBezTo>
                      <a:cubicBezTo>
                        <a:pt x="1014" y="486"/>
                        <a:pt x="1018" y="482"/>
                        <a:pt x="1022" y="478"/>
                      </a:cubicBezTo>
                      <a:cubicBezTo>
                        <a:pt x="1039" y="473"/>
                        <a:pt x="1039" y="473"/>
                        <a:pt x="1039" y="473"/>
                      </a:cubicBezTo>
                      <a:cubicBezTo>
                        <a:pt x="1047" y="473"/>
                        <a:pt x="1051" y="473"/>
                        <a:pt x="1056" y="482"/>
                      </a:cubicBezTo>
                      <a:cubicBezTo>
                        <a:pt x="1056" y="490"/>
                        <a:pt x="1051" y="494"/>
                        <a:pt x="1047" y="499"/>
                      </a:cubicBezTo>
                      <a:cubicBezTo>
                        <a:pt x="1030" y="503"/>
                        <a:pt x="1030" y="503"/>
                        <a:pt x="1030" y="503"/>
                      </a:cubicBezTo>
                      <a:lnTo>
                        <a:pt x="1026" y="503"/>
                      </a:lnTo>
                      <a:close/>
                      <a:moveTo>
                        <a:pt x="1089" y="482"/>
                      </a:moveTo>
                      <a:lnTo>
                        <a:pt x="1089" y="482"/>
                      </a:lnTo>
                      <a:cubicBezTo>
                        <a:pt x="1085" y="482"/>
                        <a:pt x="1081" y="478"/>
                        <a:pt x="1077" y="473"/>
                      </a:cubicBezTo>
                      <a:cubicBezTo>
                        <a:pt x="1077" y="469"/>
                        <a:pt x="1081" y="461"/>
                        <a:pt x="1085" y="456"/>
                      </a:cubicBezTo>
                      <a:cubicBezTo>
                        <a:pt x="1102" y="452"/>
                        <a:pt x="1102" y="452"/>
                        <a:pt x="1102" y="452"/>
                      </a:cubicBezTo>
                      <a:cubicBezTo>
                        <a:pt x="1111" y="452"/>
                        <a:pt x="1115" y="456"/>
                        <a:pt x="1119" y="461"/>
                      </a:cubicBezTo>
                      <a:cubicBezTo>
                        <a:pt x="1119" y="469"/>
                        <a:pt x="1115" y="473"/>
                        <a:pt x="1111" y="478"/>
                      </a:cubicBezTo>
                      <a:cubicBezTo>
                        <a:pt x="1093" y="482"/>
                        <a:pt x="1093" y="482"/>
                        <a:pt x="1093" y="482"/>
                      </a:cubicBezTo>
                      <a:lnTo>
                        <a:pt x="1089" y="482"/>
                      </a:lnTo>
                      <a:close/>
                      <a:moveTo>
                        <a:pt x="1153" y="461"/>
                      </a:moveTo>
                      <a:lnTo>
                        <a:pt x="1153" y="461"/>
                      </a:lnTo>
                      <a:cubicBezTo>
                        <a:pt x="1149" y="461"/>
                        <a:pt x="1144" y="461"/>
                        <a:pt x="1140" y="452"/>
                      </a:cubicBezTo>
                      <a:cubicBezTo>
                        <a:pt x="1140" y="448"/>
                        <a:pt x="1144" y="439"/>
                        <a:pt x="1149" y="439"/>
                      </a:cubicBezTo>
                      <a:cubicBezTo>
                        <a:pt x="1166" y="431"/>
                        <a:pt x="1166" y="431"/>
                        <a:pt x="1166" y="431"/>
                      </a:cubicBezTo>
                      <a:cubicBezTo>
                        <a:pt x="1174" y="431"/>
                        <a:pt x="1178" y="435"/>
                        <a:pt x="1182" y="439"/>
                      </a:cubicBezTo>
                      <a:cubicBezTo>
                        <a:pt x="1182" y="448"/>
                        <a:pt x="1178" y="456"/>
                        <a:pt x="1174" y="456"/>
                      </a:cubicBezTo>
                      <a:cubicBezTo>
                        <a:pt x="1157" y="461"/>
                        <a:pt x="1157" y="461"/>
                        <a:pt x="1157" y="461"/>
                      </a:cubicBezTo>
                      <a:lnTo>
                        <a:pt x="1153" y="461"/>
                      </a:lnTo>
                      <a:close/>
                      <a:moveTo>
                        <a:pt x="1216" y="444"/>
                      </a:moveTo>
                      <a:lnTo>
                        <a:pt x="1216" y="444"/>
                      </a:lnTo>
                      <a:cubicBezTo>
                        <a:pt x="1212" y="444"/>
                        <a:pt x="1208" y="439"/>
                        <a:pt x="1203" y="435"/>
                      </a:cubicBezTo>
                      <a:cubicBezTo>
                        <a:pt x="1203" y="427"/>
                        <a:pt x="1208" y="418"/>
                        <a:pt x="1212" y="418"/>
                      </a:cubicBezTo>
                      <a:cubicBezTo>
                        <a:pt x="1229" y="414"/>
                        <a:pt x="1229" y="414"/>
                        <a:pt x="1229" y="414"/>
                      </a:cubicBezTo>
                      <a:cubicBezTo>
                        <a:pt x="1233" y="410"/>
                        <a:pt x="1242" y="414"/>
                        <a:pt x="1246" y="418"/>
                      </a:cubicBezTo>
                      <a:cubicBezTo>
                        <a:pt x="1246" y="427"/>
                        <a:pt x="1242" y="435"/>
                        <a:pt x="1237" y="435"/>
                      </a:cubicBezTo>
                      <a:cubicBezTo>
                        <a:pt x="1220" y="439"/>
                        <a:pt x="1220" y="439"/>
                        <a:pt x="1220" y="439"/>
                      </a:cubicBezTo>
                      <a:cubicBezTo>
                        <a:pt x="1220" y="444"/>
                        <a:pt x="1216" y="444"/>
                        <a:pt x="1216" y="444"/>
                      </a:cubicBezTo>
                      <a:close/>
                      <a:moveTo>
                        <a:pt x="1280" y="422"/>
                      </a:moveTo>
                      <a:lnTo>
                        <a:pt x="1280" y="422"/>
                      </a:lnTo>
                      <a:cubicBezTo>
                        <a:pt x="1275" y="422"/>
                        <a:pt x="1271" y="418"/>
                        <a:pt x="1267" y="414"/>
                      </a:cubicBezTo>
                      <a:cubicBezTo>
                        <a:pt x="1267" y="405"/>
                        <a:pt x="1271" y="397"/>
                        <a:pt x="1275" y="397"/>
                      </a:cubicBezTo>
                      <a:cubicBezTo>
                        <a:pt x="1292" y="393"/>
                        <a:pt x="1292" y="393"/>
                        <a:pt x="1292" y="393"/>
                      </a:cubicBezTo>
                      <a:cubicBezTo>
                        <a:pt x="1296" y="389"/>
                        <a:pt x="1305" y="393"/>
                        <a:pt x="1309" y="401"/>
                      </a:cubicBezTo>
                      <a:cubicBezTo>
                        <a:pt x="1309" y="405"/>
                        <a:pt x="1305" y="414"/>
                        <a:pt x="1301" y="414"/>
                      </a:cubicBezTo>
                      <a:cubicBezTo>
                        <a:pt x="1284" y="422"/>
                        <a:pt x="1284" y="422"/>
                        <a:pt x="1284" y="422"/>
                      </a:cubicBezTo>
                      <a:lnTo>
                        <a:pt x="1280" y="422"/>
                      </a:lnTo>
                      <a:close/>
                      <a:moveTo>
                        <a:pt x="1343" y="401"/>
                      </a:moveTo>
                      <a:lnTo>
                        <a:pt x="1343" y="401"/>
                      </a:lnTo>
                      <a:cubicBezTo>
                        <a:pt x="1339" y="401"/>
                        <a:pt x="1334" y="397"/>
                        <a:pt x="1330" y="393"/>
                      </a:cubicBezTo>
                      <a:cubicBezTo>
                        <a:pt x="1330" y="384"/>
                        <a:pt x="1330" y="380"/>
                        <a:pt x="1339" y="376"/>
                      </a:cubicBezTo>
                      <a:cubicBezTo>
                        <a:pt x="1356" y="372"/>
                        <a:pt x="1356" y="372"/>
                        <a:pt x="1356" y="372"/>
                      </a:cubicBezTo>
                      <a:cubicBezTo>
                        <a:pt x="1360" y="368"/>
                        <a:pt x="1368" y="372"/>
                        <a:pt x="1373" y="380"/>
                      </a:cubicBezTo>
                      <a:cubicBezTo>
                        <a:pt x="1373" y="384"/>
                        <a:pt x="1368" y="393"/>
                        <a:pt x="1364" y="397"/>
                      </a:cubicBezTo>
                      <a:cubicBezTo>
                        <a:pt x="1347" y="401"/>
                        <a:pt x="1347" y="401"/>
                        <a:pt x="1347" y="401"/>
                      </a:cubicBezTo>
                      <a:lnTo>
                        <a:pt x="1343" y="401"/>
                      </a:lnTo>
                      <a:close/>
                      <a:moveTo>
                        <a:pt x="1406" y="380"/>
                      </a:moveTo>
                      <a:lnTo>
                        <a:pt x="1406" y="380"/>
                      </a:lnTo>
                      <a:cubicBezTo>
                        <a:pt x="1402" y="380"/>
                        <a:pt x="1398" y="376"/>
                        <a:pt x="1394" y="372"/>
                      </a:cubicBezTo>
                      <a:cubicBezTo>
                        <a:pt x="1394" y="363"/>
                        <a:pt x="1394" y="359"/>
                        <a:pt x="1402" y="355"/>
                      </a:cubicBezTo>
                      <a:cubicBezTo>
                        <a:pt x="1419" y="351"/>
                        <a:pt x="1419" y="351"/>
                        <a:pt x="1419" y="351"/>
                      </a:cubicBezTo>
                      <a:cubicBezTo>
                        <a:pt x="1423" y="351"/>
                        <a:pt x="1432" y="351"/>
                        <a:pt x="1436" y="359"/>
                      </a:cubicBezTo>
                      <a:cubicBezTo>
                        <a:pt x="1436" y="368"/>
                        <a:pt x="1432" y="372"/>
                        <a:pt x="1427" y="376"/>
                      </a:cubicBezTo>
                      <a:cubicBezTo>
                        <a:pt x="1411" y="380"/>
                        <a:pt x="1411" y="380"/>
                        <a:pt x="1411" y="380"/>
                      </a:cubicBezTo>
                      <a:lnTo>
                        <a:pt x="1406" y="380"/>
                      </a:lnTo>
                      <a:close/>
                      <a:moveTo>
                        <a:pt x="1470" y="359"/>
                      </a:moveTo>
                      <a:lnTo>
                        <a:pt x="1470" y="359"/>
                      </a:lnTo>
                      <a:cubicBezTo>
                        <a:pt x="1465" y="359"/>
                        <a:pt x="1457" y="355"/>
                        <a:pt x="1457" y="351"/>
                      </a:cubicBezTo>
                      <a:cubicBezTo>
                        <a:pt x="1457" y="347"/>
                        <a:pt x="1457" y="338"/>
                        <a:pt x="1465" y="334"/>
                      </a:cubicBezTo>
                      <a:cubicBezTo>
                        <a:pt x="1482" y="330"/>
                        <a:pt x="1482" y="330"/>
                        <a:pt x="1482" y="330"/>
                      </a:cubicBezTo>
                      <a:cubicBezTo>
                        <a:pt x="1487" y="330"/>
                        <a:pt x="1495" y="334"/>
                        <a:pt x="1499" y="338"/>
                      </a:cubicBezTo>
                      <a:cubicBezTo>
                        <a:pt x="1499" y="347"/>
                        <a:pt x="1495" y="351"/>
                        <a:pt x="1491" y="355"/>
                      </a:cubicBezTo>
                      <a:cubicBezTo>
                        <a:pt x="1474" y="359"/>
                        <a:pt x="1474" y="359"/>
                        <a:pt x="1474" y="359"/>
                      </a:cubicBezTo>
                      <a:lnTo>
                        <a:pt x="1470" y="359"/>
                      </a:lnTo>
                      <a:close/>
                      <a:moveTo>
                        <a:pt x="1533" y="338"/>
                      </a:moveTo>
                      <a:lnTo>
                        <a:pt x="1533" y="338"/>
                      </a:lnTo>
                      <a:cubicBezTo>
                        <a:pt x="1529" y="338"/>
                        <a:pt x="1520" y="338"/>
                        <a:pt x="1520" y="330"/>
                      </a:cubicBezTo>
                      <a:cubicBezTo>
                        <a:pt x="1520" y="325"/>
                        <a:pt x="1520" y="317"/>
                        <a:pt x="1529" y="317"/>
                      </a:cubicBezTo>
                      <a:cubicBezTo>
                        <a:pt x="1546" y="308"/>
                        <a:pt x="1546" y="308"/>
                        <a:pt x="1546" y="308"/>
                      </a:cubicBezTo>
                      <a:cubicBezTo>
                        <a:pt x="1550" y="308"/>
                        <a:pt x="1558" y="313"/>
                        <a:pt x="1558" y="317"/>
                      </a:cubicBezTo>
                      <a:cubicBezTo>
                        <a:pt x="1563" y="325"/>
                        <a:pt x="1558" y="334"/>
                        <a:pt x="1554" y="334"/>
                      </a:cubicBezTo>
                      <a:cubicBezTo>
                        <a:pt x="1537" y="338"/>
                        <a:pt x="1537" y="338"/>
                        <a:pt x="1537" y="338"/>
                      </a:cubicBezTo>
                      <a:cubicBezTo>
                        <a:pt x="1533" y="338"/>
                        <a:pt x="1533" y="338"/>
                        <a:pt x="1533" y="338"/>
                      </a:cubicBezTo>
                      <a:close/>
                      <a:moveTo>
                        <a:pt x="1596" y="321"/>
                      </a:moveTo>
                      <a:lnTo>
                        <a:pt x="1596" y="321"/>
                      </a:lnTo>
                      <a:cubicBezTo>
                        <a:pt x="1592" y="321"/>
                        <a:pt x="1584" y="317"/>
                        <a:pt x="1584" y="308"/>
                      </a:cubicBezTo>
                      <a:cubicBezTo>
                        <a:pt x="1579" y="304"/>
                        <a:pt x="1584" y="296"/>
                        <a:pt x="1592" y="296"/>
                      </a:cubicBezTo>
                      <a:cubicBezTo>
                        <a:pt x="1609" y="287"/>
                        <a:pt x="1609" y="287"/>
                        <a:pt x="1609" y="287"/>
                      </a:cubicBezTo>
                      <a:cubicBezTo>
                        <a:pt x="1613" y="287"/>
                        <a:pt x="1622" y="291"/>
                        <a:pt x="1622" y="296"/>
                      </a:cubicBezTo>
                      <a:cubicBezTo>
                        <a:pt x="1626" y="304"/>
                        <a:pt x="1622" y="313"/>
                        <a:pt x="1618" y="313"/>
                      </a:cubicBezTo>
                      <a:cubicBezTo>
                        <a:pt x="1601" y="317"/>
                        <a:pt x="1601" y="317"/>
                        <a:pt x="1601" y="317"/>
                      </a:cubicBezTo>
                      <a:cubicBezTo>
                        <a:pt x="1596" y="317"/>
                        <a:pt x="1596" y="321"/>
                        <a:pt x="1596" y="321"/>
                      </a:cubicBezTo>
                      <a:close/>
                      <a:moveTo>
                        <a:pt x="1660" y="300"/>
                      </a:moveTo>
                      <a:lnTo>
                        <a:pt x="1660" y="300"/>
                      </a:lnTo>
                      <a:cubicBezTo>
                        <a:pt x="1656" y="300"/>
                        <a:pt x="1647" y="296"/>
                        <a:pt x="1647" y="291"/>
                      </a:cubicBezTo>
                      <a:cubicBezTo>
                        <a:pt x="1643" y="283"/>
                        <a:pt x="1647" y="275"/>
                        <a:pt x="1656" y="275"/>
                      </a:cubicBezTo>
                      <a:cubicBezTo>
                        <a:pt x="1673" y="270"/>
                        <a:pt x="1673" y="270"/>
                        <a:pt x="1673" y="270"/>
                      </a:cubicBezTo>
                      <a:cubicBezTo>
                        <a:pt x="1677" y="266"/>
                        <a:pt x="1685" y="270"/>
                        <a:pt x="1685" y="279"/>
                      </a:cubicBezTo>
                      <a:cubicBezTo>
                        <a:pt x="1689" y="283"/>
                        <a:pt x="1685" y="291"/>
                        <a:pt x="1677" y="291"/>
                      </a:cubicBezTo>
                      <a:cubicBezTo>
                        <a:pt x="1664" y="300"/>
                        <a:pt x="1664" y="300"/>
                        <a:pt x="1664" y="300"/>
                      </a:cubicBezTo>
                      <a:cubicBezTo>
                        <a:pt x="1660" y="300"/>
                        <a:pt x="1660" y="300"/>
                        <a:pt x="1660" y="300"/>
                      </a:cubicBezTo>
                      <a:close/>
                      <a:moveTo>
                        <a:pt x="1723" y="279"/>
                      </a:moveTo>
                      <a:lnTo>
                        <a:pt x="1723" y="279"/>
                      </a:lnTo>
                      <a:cubicBezTo>
                        <a:pt x="1715" y="279"/>
                        <a:pt x="1710" y="275"/>
                        <a:pt x="1710" y="270"/>
                      </a:cubicBezTo>
                      <a:cubicBezTo>
                        <a:pt x="1706" y="262"/>
                        <a:pt x="1710" y="258"/>
                        <a:pt x="1719" y="253"/>
                      </a:cubicBezTo>
                      <a:cubicBezTo>
                        <a:pt x="1736" y="249"/>
                        <a:pt x="1736" y="249"/>
                        <a:pt x="1736" y="249"/>
                      </a:cubicBezTo>
                      <a:cubicBezTo>
                        <a:pt x="1740" y="245"/>
                        <a:pt x="1749" y="249"/>
                        <a:pt x="1749" y="258"/>
                      </a:cubicBezTo>
                      <a:cubicBezTo>
                        <a:pt x="1753" y="262"/>
                        <a:pt x="1749" y="270"/>
                        <a:pt x="1740" y="270"/>
                      </a:cubicBezTo>
                      <a:cubicBezTo>
                        <a:pt x="1727" y="279"/>
                        <a:pt x="1727" y="279"/>
                        <a:pt x="1727" y="279"/>
                      </a:cubicBezTo>
                      <a:cubicBezTo>
                        <a:pt x="1723" y="279"/>
                        <a:pt x="1723" y="279"/>
                        <a:pt x="1723" y="279"/>
                      </a:cubicBezTo>
                      <a:close/>
                      <a:moveTo>
                        <a:pt x="1787" y="258"/>
                      </a:moveTo>
                      <a:lnTo>
                        <a:pt x="1787" y="258"/>
                      </a:lnTo>
                      <a:cubicBezTo>
                        <a:pt x="1778" y="258"/>
                        <a:pt x="1774" y="253"/>
                        <a:pt x="1774" y="249"/>
                      </a:cubicBezTo>
                      <a:cubicBezTo>
                        <a:pt x="1770" y="241"/>
                        <a:pt x="1774" y="237"/>
                        <a:pt x="1782" y="232"/>
                      </a:cubicBezTo>
                      <a:cubicBezTo>
                        <a:pt x="1799" y="228"/>
                        <a:pt x="1799" y="228"/>
                        <a:pt x="1799" y="228"/>
                      </a:cubicBezTo>
                      <a:cubicBezTo>
                        <a:pt x="1803" y="224"/>
                        <a:pt x="1812" y="228"/>
                        <a:pt x="1812" y="237"/>
                      </a:cubicBezTo>
                      <a:cubicBezTo>
                        <a:pt x="1816" y="241"/>
                        <a:pt x="1812" y="249"/>
                        <a:pt x="1803" y="253"/>
                      </a:cubicBezTo>
                      <a:cubicBezTo>
                        <a:pt x="1791" y="258"/>
                        <a:pt x="1791" y="258"/>
                        <a:pt x="1791" y="258"/>
                      </a:cubicBezTo>
                      <a:cubicBezTo>
                        <a:pt x="1787" y="258"/>
                        <a:pt x="1787" y="258"/>
                        <a:pt x="1787" y="258"/>
                      </a:cubicBezTo>
                      <a:close/>
                      <a:moveTo>
                        <a:pt x="1850" y="237"/>
                      </a:moveTo>
                      <a:lnTo>
                        <a:pt x="1850" y="237"/>
                      </a:lnTo>
                      <a:cubicBezTo>
                        <a:pt x="1841" y="237"/>
                        <a:pt x="1837" y="232"/>
                        <a:pt x="1837" y="228"/>
                      </a:cubicBezTo>
                      <a:cubicBezTo>
                        <a:pt x="1833" y="224"/>
                        <a:pt x="1837" y="216"/>
                        <a:pt x="1846" y="211"/>
                      </a:cubicBezTo>
                      <a:cubicBezTo>
                        <a:pt x="1858" y="207"/>
                        <a:pt x="1858" y="207"/>
                        <a:pt x="1858" y="207"/>
                      </a:cubicBezTo>
                      <a:cubicBezTo>
                        <a:pt x="1867" y="207"/>
                        <a:pt x="1875" y="207"/>
                        <a:pt x="1875" y="216"/>
                      </a:cubicBezTo>
                      <a:cubicBezTo>
                        <a:pt x="1880" y="224"/>
                        <a:pt x="1875" y="228"/>
                        <a:pt x="1867" y="232"/>
                      </a:cubicBezTo>
                      <a:cubicBezTo>
                        <a:pt x="1854" y="237"/>
                        <a:pt x="1854" y="237"/>
                        <a:pt x="1854" y="237"/>
                      </a:cubicBezTo>
                      <a:cubicBezTo>
                        <a:pt x="1850" y="237"/>
                        <a:pt x="1850" y="237"/>
                        <a:pt x="1850" y="237"/>
                      </a:cubicBezTo>
                      <a:close/>
                      <a:moveTo>
                        <a:pt x="1913" y="216"/>
                      </a:moveTo>
                      <a:lnTo>
                        <a:pt x="1913" y="216"/>
                      </a:lnTo>
                      <a:cubicBezTo>
                        <a:pt x="1905" y="216"/>
                        <a:pt x="1901" y="216"/>
                        <a:pt x="1901" y="207"/>
                      </a:cubicBezTo>
                      <a:cubicBezTo>
                        <a:pt x="1897" y="203"/>
                        <a:pt x="1901" y="194"/>
                        <a:pt x="1909" y="190"/>
                      </a:cubicBezTo>
                      <a:cubicBezTo>
                        <a:pt x="1922" y="186"/>
                        <a:pt x="1922" y="186"/>
                        <a:pt x="1922" y="186"/>
                      </a:cubicBezTo>
                      <a:cubicBezTo>
                        <a:pt x="1930" y="186"/>
                        <a:pt x="1939" y="190"/>
                        <a:pt x="1939" y="194"/>
                      </a:cubicBezTo>
                      <a:cubicBezTo>
                        <a:pt x="1943" y="203"/>
                        <a:pt x="1939" y="207"/>
                        <a:pt x="1930" y="211"/>
                      </a:cubicBezTo>
                      <a:cubicBezTo>
                        <a:pt x="1918" y="216"/>
                        <a:pt x="1918" y="216"/>
                        <a:pt x="1918" y="216"/>
                      </a:cubicBezTo>
                      <a:cubicBezTo>
                        <a:pt x="1913" y="216"/>
                        <a:pt x="1913" y="216"/>
                        <a:pt x="1913" y="216"/>
                      </a:cubicBezTo>
                      <a:close/>
                      <a:moveTo>
                        <a:pt x="1977" y="194"/>
                      </a:moveTo>
                      <a:lnTo>
                        <a:pt x="1977" y="194"/>
                      </a:lnTo>
                      <a:cubicBezTo>
                        <a:pt x="1968" y="194"/>
                        <a:pt x="1964" y="194"/>
                        <a:pt x="1964" y="186"/>
                      </a:cubicBezTo>
                      <a:cubicBezTo>
                        <a:pt x="1960" y="182"/>
                        <a:pt x="1964" y="173"/>
                        <a:pt x="1972" y="173"/>
                      </a:cubicBezTo>
                      <a:cubicBezTo>
                        <a:pt x="1985" y="165"/>
                        <a:pt x="1985" y="165"/>
                        <a:pt x="1985" y="165"/>
                      </a:cubicBezTo>
                      <a:cubicBezTo>
                        <a:pt x="1994" y="165"/>
                        <a:pt x="2002" y="169"/>
                        <a:pt x="2002" y="173"/>
                      </a:cubicBezTo>
                      <a:cubicBezTo>
                        <a:pt x="2006" y="182"/>
                        <a:pt x="2002" y="190"/>
                        <a:pt x="1994" y="190"/>
                      </a:cubicBezTo>
                      <a:cubicBezTo>
                        <a:pt x="1981" y="194"/>
                        <a:pt x="1981" y="194"/>
                        <a:pt x="1981" y="194"/>
                      </a:cubicBezTo>
                      <a:cubicBezTo>
                        <a:pt x="1977" y="194"/>
                        <a:pt x="1977" y="194"/>
                        <a:pt x="1977" y="194"/>
                      </a:cubicBezTo>
                      <a:close/>
                      <a:moveTo>
                        <a:pt x="2040" y="177"/>
                      </a:moveTo>
                      <a:lnTo>
                        <a:pt x="2040" y="177"/>
                      </a:lnTo>
                      <a:cubicBezTo>
                        <a:pt x="2032" y="177"/>
                        <a:pt x="2027" y="173"/>
                        <a:pt x="2027" y="169"/>
                      </a:cubicBezTo>
                      <a:cubicBezTo>
                        <a:pt x="2023" y="160"/>
                        <a:pt x="2027" y="152"/>
                        <a:pt x="2036" y="152"/>
                      </a:cubicBezTo>
                      <a:cubicBezTo>
                        <a:pt x="2049" y="148"/>
                        <a:pt x="2049" y="148"/>
                        <a:pt x="2049" y="148"/>
                      </a:cubicBezTo>
                      <a:cubicBezTo>
                        <a:pt x="2057" y="144"/>
                        <a:pt x="2065" y="148"/>
                        <a:pt x="2065" y="152"/>
                      </a:cubicBezTo>
                      <a:cubicBezTo>
                        <a:pt x="2070" y="160"/>
                        <a:pt x="2065" y="169"/>
                        <a:pt x="2057" y="169"/>
                      </a:cubicBezTo>
                      <a:cubicBezTo>
                        <a:pt x="2040" y="173"/>
                        <a:pt x="2040" y="173"/>
                        <a:pt x="2040" y="173"/>
                      </a:cubicBezTo>
                      <a:cubicBezTo>
                        <a:pt x="2040" y="177"/>
                        <a:pt x="2040" y="177"/>
                        <a:pt x="2040" y="177"/>
                      </a:cubicBezTo>
                      <a:close/>
                      <a:moveTo>
                        <a:pt x="2103" y="156"/>
                      </a:moveTo>
                      <a:lnTo>
                        <a:pt x="2103" y="156"/>
                      </a:lnTo>
                      <a:cubicBezTo>
                        <a:pt x="2095" y="156"/>
                        <a:pt x="2091" y="152"/>
                        <a:pt x="2091" y="148"/>
                      </a:cubicBezTo>
                      <a:cubicBezTo>
                        <a:pt x="2086" y="139"/>
                        <a:pt x="2091" y="131"/>
                        <a:pt x="2099" y="131"/>
                      </a:cubicBezTo>
                      <a:cubicBezTo>
                        <a:pt x="2112" y="127"/>
                        <a:pt x="2112" y="127"/>
                        <a:pt x="2112" y="127"/>
                      </a:cubicBezTo>
                      <a:cubicBezTo>
                        <a:pt x="2120" y="123"/>
                        <a:pt x="2129" y="127"/>
                        <a:pt x="2129" y="135"/>
                      </a:cubicBezTo>
                      <a:cubicBezTo>
                        <a:pt x="2133" y="139"/>
                        <a:pt x="2129" y="148"/>
                        <a:pt x="2120" y="148"/>
                      </a:cubicBezTo>
                      <a:cubicBezTo>
                        <a:pt x="2103" y="156"/>
                        <a:pt x="2103" y="156"/>
                        <a:pt x="2103" y="156"/>
                      </a:cubicBezTo>
                      <a:close/>
                      <a:moveTo>
                        <a:pt x="2163" y="135"/>
                      </a:moveTo>
                      <a:lnTo>
                        <a:pt x="2163" y="135"/>
                      </a:lnTo>
                      <a:cubicBezTo>
                        <a:pt x="2158" y="135"/>
                        <a:pt x="2154" y="131"/>
                        <a:pt x="2154" y="127"/>
                      </a:cubicBezTo>
                      <a:cubicBezTo>
                        <a:pt x="2150" y="118"/>
                        <a:pt x="2154" y="114"/>
                        <a:pt x="2163" y="110"/>
                      </a:cubicBezTo>
                      <a:cubicBezTo>
                        <a:pt x="2175" y="106"/>
                        <a:pt x="2175" y="106"/>
                        <a:pt x="2175" y="106"/>
                      </a:cubicBezTo>
                      <a:cubicBezTo>
                        <a:pt x="2184" y="101"/>
                        <a:pt x="2192" y="106"/>
                        <a:pt x="2192" y="114"/>
                      </a:cubicBezTo>
                      <a:cubicBezTo>
                        <a:pt x="2196" y="118"/>
                        <a:pt x="2192" y="127"/>
                        <a:pt x="2184" y="131"/>
                      </a:cubicBezTo>
                      <a:cubicBezTo>
                        <a:pt x="2167" y="135"/>
                        <a:pt x="2167" y="135"/>
                        <a:pt x="2167" y="135"/>
                      </a:cubicBezTo>
                      <a:lnTo>
                        <a:pt x="2163" y="135"/>
                      </a:lnTo>
                      <a:close/>
                      <a:moveTo>
                        <a:pt x="2226" y="114"/>
                      </a:moveTo>
                      <a:lnTo>
                        <a:pt x="2226" y="114"/>
                      </a:lnTo>
                      <a:cubicBezTo>
                        <a:pt x="2222" y="114"/>
                        <a:pt x="2217" y="110"/>
                        <a:pt x="2217" y="106"/>
                      </a:cubicBezTo>
                      <a:cubicBezTo>
                        <a:pt x="2213" y="97"/>
                        <a:pt x="2217" y="93"/>
                        <a:pt x="2226" y="89"/>
                      </a:cubicBezTo>
                      <a:cubicBezTo>
                        <a:pt x="2239" y="85"/>
                        <a:pt x="2239" y="85"/>
                        <a:pt x="2239" y="85"/>
                      </a:cubicBezTo>
                      <a:cubicBezTo>
                        <a:pt x="2247" y="85"/>
                        <a:pt x="2256" y="85"/>
                        <a:pt x="2256" y="93"/>
                      </a:cubicBezTo>
                      <a:cubicBezTo>
                        <a:pt x="2260" y="101"/>
                        <a:pt x="2256" y="106"/>
                        <a:pt x="2247" y="110"/>
                      </a:cubicBezTo>
                      <a:cubicBezTo>
                        <a:pt x="2230" y="114"/>
                        <a:pt x="2230" y="114"/>
                        <a:pt x="2230" y="114"/>
                      </a:cubicBezTo>
                      <a:lnTo>
                        <a:pt x="2226" y="114"/>
                      </a:lnTo>
                      <a:close/>
                      <a:moveTo>
                        <a:pt x="2289" y="93"/>
                      </a:moveTo>
                      <a:lnTo>
                        <a:pt x="2289" y="93"/>
                      </a:lnTo>
                      <a:cubicBezTo>
                        <a:pt x="2285" y="93"/>
                        <a:pt x="2281" y="89"/>
                        <a:pt x="2281" y="85"/>
                      </a:cubicBezTo>
                      <a:cubicBezTo>
                        <a:pt x="2277" y="80"/>
                        <a:pt x="2281" y="72"/>
                        <a:pt x="2285" y="68"/>
                      </a:cubicBezTo>
                      <a:cubicBezTo>
                        <a:pt x="2302" y="64"/>
                        <a:pt x="2302" y="64"/>
                        <a:pt x="2302" y="64"/>
                      </a:cubicBezTo>
                      <a:cubicBezTo>
                        <a:pt x="2310" y="64"/>
                        <a:pt x="2315" y="68"/>
                        <a:pt x="2319" y="72"/>
                      </a:cubicBezTo>
                      <a:cubicBezTo>
                        <a:pt x="2323" y="80"/>
                        <a:pt x="2319" y="85"/>
                        <a:pt x="2310" y="89"/>
                      </a:cubicBezTo>
                      <a:cubicBezTo>
                        <a:pt x="2294" y="93"/>
                        <a:pt x="2294" y="93"/>
                        <a:pt x="2294" y="93"/>
                      </a:cubicBezTo>
                      <a:lnTo>
                        <a:pt x="2289" y="93"/>
                      </a:lnTo>
                      <a:close/>
                      <a:moveTo>
                        <a:pt x="2353" y="72"/>
                      </a:moveTo>
                      <a:lnTo>
                        <a:pt x="2353" y="72"/>
                      </a:lnTo>
                      <a:cubicBezTo>
                        <a:pt x="2348" y="72"/>
                        <a:pt x="2344" y="72"/>
                        <a:pt x="2344" y="64"/>
                      </a:cubicBezTo>
                      <a:cubicBezTo>
                        <a:pt x="2340" y="59"/>
                        <a:pt x="2344" y="51"/>
                        <a:pt x="2348" y="51"/>
                      </a:cubicBezTo>
                      <a:cubicBezTo>
                        <a:pt x="2365" y="42"/>
                        <a:pt x="2365" y="42"/>
                        <a:pt x="2365" y="42"/>
                      </a:cubicBezTo>
                      <a:cubicBezTo>
                        <a:pt x="2374" y="42"/>
                        <a:pt x="2378" y="46"/>
                        <a:pt x="2383" y="51"/>
                      </a:cubicBezTo>
                      <a:cubicBezTo>
                        <a:pt x="2383" y="59"/>
                        <a:pt x="2383" y="68"/>
                        <a:pt x="2374" y="68"/>
                      </a:cubicBezTo>
                      <a:cubicBezTo>
                        <a:pt x="2357" y="72"/>
                        <a:pt x="2357" y="72"/>
                        <a:pt x="2357" y="72"/>
                      </a:cubicBezTo>
                      <a:lnTo>
                        <a:pt x="2353" y="72"/>
                      </a:lnTo>
                      <a:close/>
                      <a:moveTo>
                        <a:pt x="2416" y="55"/>
                      </a:moveTo>
                      <a:lnTo>
                        <a:pt x="2416" y="55"/>
                      </a:lnTo>
                      <a:cubicBezTo>
                        <a:pt x="2412" y="55"/>
                        <a:pt x="2408" y="51"/>
                        <a:pt x="2404" y="42"/>
                      </a:cubicBezTo>
                      <a:cubicBezTo>
                        <a:pt x="2404" y="38"/>
                        <a:pt x="2408" y="29"/>
                        <a:pt x="2412" y="29"/>
                      </a:cubicBezTo>
                      <a:cubicBezTo>
                        <a:pt x="2429" y="21"/>
                        <a:pt x="2429" y="21"/>
                        <a:pt x="2429" y="21"/>
                      </a:cubicBezTo>
                      <a:cubicBezTo>
                        <a:pt x="2437" y="21"/>
                        <a:pt x="2441" y="25"/>
                        <a:pt x="2446" y="29"/>
                      </a:cubicBezTo>
                      <a:cubicBezTo>
                        <a:pt x="2446" y="38"/>
                        <a:pt x="2446" y="46"/>
                        <a:pt x="2437" y="46"/>
                      </a:cubicBezTo>
                      <a:cubicBezTo>
                        <a:pt x="2420" y="51"/>
                        <a:pt x="2420" y="51"/>
                        <a:pt x="2420" y="51"/>
                      </a:cubicBezTo>
                      <a:cubicBezTo>
                        <a:pt x="2420" y="55"/>
                        <a:pt x="2420" y="55"/>
                        <a:pt x="2416" y="55"/>
                      </a:cubicBezTo>
                      <a:close/>
                      <a:moveTo>
                        <a:pt x="2479" y="34"/>
                      </a:moveTo>
                      <a:lnTo>
                        <a:pt x="2479" y="34"/>
                      </a:lnTo>
                      <a:cubicBezTo>
                        <a:pt x="2475" y="34"/>
                        <a:pt x="2471" y="29"/>
                        <a:pt x="2467" y="25"/>
                      </a:cubicBezTo>
                      <a:cubicBezTo>
                        <a:pt x="2467" y="17"/>
                        <a:pt x="2471" y="8"/>
                        <a:pt x="2475" y="8"/>
                      </a:cubicBezTo>
                      <a:cubicBezTo>
                        <a:pt x="2492" y="4"/>
                        <a:pt x="2492" y="4"/>
                        <a:pt x="2492" y="4"/>
                      </a:cubicBezTo>
                      <a:cubicBezTo>
                        <a:pt x="2501" y="0"/>
                        <a:pt x="2505" y="4"/>
                        <a:pt x="2509" y="13"/>
                      </a:cubicBezTo>
                      <a:cubicBezTo>
                        <a:pt x="2509" y="17"/>
                        <a:pt x="2509" y="25"/>
                        <a:pt x="2501" y="25"/>
                      </a:cubicBezTo>
                      <a:cubicBezTo>
                        <a:pt x="2484" y="34"/>
                        <a:pt x="2484" y="34"/>
                        <a:pt x="2484" y="34"/>
                      </a:cubicBezTo>
                      <a:lnTo>
                        <a:pt x="2479" y="3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5" name="Google Shape;915;p38"/>
                <p:cNvSpPr/>
                <p:nvPr/>
              </p:nvSpPr>
              <p:spPr>
                <a:xfrm>
                  <a:off x="4197269" y="745259"/>
                  <a:ext cx="11464" cy="1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1" extrusionOk="0">
                      <a:moveTo>
                        <a:pt x="13" y="30"/>
                      </a:moveTo>
                      <a:lnTo>
                        <a:pt x="13" y="30"/>
                      </a:lnTo>
                      <a:cubicBezTo>
                        <a:pt x="9" y="30"/>
                        <a:pt x="5" y="25"/>
                        <a:pt x="0" y="21"/>
                      </a:cubicBezTo>
                      <a:cubicBezTo>
                        <a:pt x="0" y="13"/>
                        <a:pt x="5" y="9"/>
                        <a:pt x="9" y="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6" y="0"/>
                        <a:pt x="30" y="4"/>
                        <a:pt x="34" y="9"/>
                      </a:cubicBezTo>
                      <a:cubicBezTo>
                        <a:pt x="34" y="17"/>
                        <a:pt x="34" y="25"/>
                        <a:pt x="26" y="25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lnTo>
                        <a:pt x="13" y="30"/>
                      </a:ln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38"/>
                <p:cNvSpPr/>
                <p:nvPr/>
              </p:nvSpPr>
              <p:spPr>
                <a:xfrm>
                  <a:off x="3475035" y="1043324"/>
                  <a:ext cx="266538" cy="289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91" extrusionOk="0">
                      <a:moveTo>
                        <a:pt x="0" y="223"/>
                      </a:moveTo>
                      <a:lnTo>
                        <a:pt x="0" y="223"/>
                      </a:lnTo>
                      <a:cubicBezTo>
                        <a:pt x="122" y="730"/>
                        <a:pt x="122" y="730"/>
                        <a:pt x="122" y="730"/>
                      </a:cubicBezTo>
                      <a:cubicBezTo>
                        <a:pt x="148" y="831"/>
                        <a:pt x="249" y="890"/>
                        <a:pt x="346" y="861"/>
                      </a:cubicBezTo>
                      <a:cubicBezTo>
                        <a:pt x="663" y="764"/>
                        <a:pt x="663" y="764"/>
                        <a:pt x="663" y="764"/>
                      </a:cubicBezTo>
                      <a:cubicBezTo>
                        <a:pt x="760" y="734"/>
                        <a:pt x="820" y="637"/>
                        <a:pt x="798" y="540"/>
                      </a:cubicBezTo>
                      <a:cubicBezTo>
                        <a:pt x="684" y="0"/>
                        <a:pt x="684" y="0"/>
                        <a:pt x="684" y="0"/>
                      </a:cubicBezTo>
                      <a:lnTo>
                        <a:pt x="0" y="223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7" name="Google Shape;917;p38"/>
                <p:cNvSpPr/>
                <p:nvPr/>
              </p:nvSpPr>
              <p:spPr>
                <a:xfrm>
                  <a:off x="3536654" y="1031860"/>
                  <a:ext cx="139000" cy="32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1014" extrusionOk="0">
                      <a:moveTo>
                        <a:pt x="0" y="59"/>
                      </a:moveTo>
                      <a:lnTo>
                        <a:pt x="224" y="983"/>
                      </a:lnTo>
                      <a:lnTo>
                        <a:pt x="334" y="1013"/>
                      </a:lnTo>
                      <a:lnTo>
                        <a:pt x="427" y="933"/>
                      </a:lnTo>
                      <a:lnTo>
                        <a:pt x="198" y="0"/>
                      </a:lnTo>
                      <a:lnTo>
                        <a:pt x="0" y="59"/>
                      </a:ln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8" name="Google Shape;918;p38"/>
                <p:cNvSpPr/>
                <p:nvPr/>
              </p:nvSpPr>
              <p:spPr>
                <a:xfrm>
                  <a:off x="3602573" y="1222449"/>
                  <a:ext cx="21495" cy="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56" extrusionOk="0">
                      <a:moveTo>
                        <a:pt x="63" y="21"/>
                      </a:moveTo>
                      <a:lnTo>
                        <a:pt x="63" y="21"/>
                      </a:lnTo>
                      <a:cubicBezTo>
                        <a:pt x="67" y="34"/>
                        <a:pt x="55" y="47"/>
                        <a:pt x="42" y="51"/>
                      </a:cubicBezTo>
                      <a:cubicBezTo>
                        <a:pt x="25" y="55"/>
                        <a:pt x="8" y="51"/>
                        <a:pt x="4" y="38"/>
                      </a:cubicBezTo>
                      <a:cubicBezTo>
                        <a:pt x="0" y="25"/>
                        <a:pt x="8" y="9"/>
                        <a:pt x="25" y="4"/>
                      </a:cubicBezTo>
                      <a:cubicBezTo>
                        <a:pt x="42" y="0"/>
                        <a:pt x="59" y="4"/>
                        <a:pt x="63" y="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38"/>
                <p:cNvSpPr/>
                <p:nvPr/>
              </p:nvSpPr>
              <p:spPr>
                <a:xfrm>
                  <a:off x="3565314" y="1186625"/>
                  <a:ext cx="97444" cy="7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25" extrusionOk="0">
                      <a:moveTo>
                        <a:pt x="47" y="224"/>
                      </a:moveTo>
                      <a:lnTo>
                        <a:pt x="47" y="224"/>
                      </a:lnTo>
                      <a:lnTo>
                        <a:pt x="43" y="224"/>
                      </a:lnTo>
                      <a:cubicBezTo>
                        <a:pt x="39" y="224"/>
                        <a:pt x="39" y="220"/>
                        <a:pt x="35" y="216"/>
                      </a:cubicBezTo>
                      <a:cubicBezTo>
                        <a:pt x="5" y="89"/>
                        <a:pt x="5" y="89"/>
                        <a:pt x="5" y="89"/>
                      </a:cubicBezTo>
                      <a:cubicBezTo>
                        <a:pt x="0" y="85"/>
                        <a:pt x="5" y="76"/>
                        <a:pt x="13" y="76"/>
                      </a:cubicBezTo>
                      <a:cubicBezTo>
                        <a:pt x="18" y="72"/>
                        <a:pt x="26" y="76"/>
                        <a:pt x="26" y="85"/>
                      </a:cubicBezTo>
                      <a:cubicBezTo>
                        <a:pt x="56" y="199"/>
                        <a:pt x="56" y="199"/>
                        <a:pt x="56" y="199"/>
                      </a:cubicBezTo>
                      <a:cubicBezTo>
                        <a:pt x="267" y="131"/>
                        <a:pt x="267" y="131"/>
                        <a:pt x="267" y="131"/>
                      </a:cubicBezTo>
                      <a:cubicBezTo>
                        <a:pt x="237" y="17"/>
                        <a:pt x="237" y="17"/>
                        <a:pt x="237" y="17"/>
                      </a:cubicBezTo>
                      <a:cubicBezTo>
                        <a:pt x="237" y="13"/>
                        <a:pt x="241" y="4"/>
                        <a:pt x="246" y="4"/>
                      </a:cubicBezTo>
                      <a:cubicBezTo>
                        <a:pt x="254" y="0"/>
                        <a:pt x="263" y="4"/>
                        <a:pt x="263" y="13"/>
                      </a:cubicBezTo>
                      <a:cubicBezTo>
                        <a:pt x="292" y="135"/>
                        <a:pt x="292" y="135"/>
                        <a:pt x="292" y="135"/>
                      </a:cubicBezTo>
                      <a:cubicBezTo>
                        <a:pt x="297" y="144"/>
                        <a:pt x="292" y="148"/>
                        <a:pt x="284" y="152"/>
                      </a:cubicBezTo>
                      <a:cubicBezTo>
                        <a:pt x="51" y="224"/>
                        <a:pt x="51" y="224"/>
                        <a:pt x="51" y="224"/>
                      </a:cubicBezTo>
                      <a:lnTo>
                        <a:pt x="47" y="224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0" name="Google Shape;920;p38"/>
                <p:cNvSpPr/>
                <p:nvPr/>
              </p:nvSpPr>
              <p:spPr>
                <a:xfrm>
                  <a:off x="3601139" y="1198089"/>
                  <a:ext cx="17196" cy="3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115" extrusionOk="0">
                      <a:moveTo>
                        <a:pt x="39" y="114"/>
                      </a:moveTo>
                      <a:lnTo>
                        <a:pt x="39" y="114"/>
                      </a:lnTo>
                      <a:cubicBezTo>
                        <a:pt x="30" y="114"/>
                        <a:pt x="26" y="110"/>
                        <a:pt x="26" y="106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0" y="13"/>
                        <a:pt x="5" y="5"/>
                        <a:pt x="13" y="5"/>
                      </a:cubicBezTo>
                      <a:cubicBezTo>
                        <a:pt x="17" y="0"/>
                        <a:pt x="26" y="5"/>
                        <a:pt x="26" y="13"/>
                      </a:cubicBezTo>
                      <a:cubicBezTo>
                        <a:pt x="51" y="97"/>
                        <a:pt x="51" y="97"/>
                        <a:pt x="51" y="97"/>
                      </a:cubicBezTo>
                      <a:cubicBezTo>
                        <a:pt x="51" y="106"/>
                        <a:pt x="47" y="114"/>
                        <a:pt x="39" y="11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1" name="Google Shape;921;p38"/>
                <p:cNvSpPr/>
                <p:nvPr/>
              </p:nvSpPr>
              <p:spPr>
                <a:xfrm>
                  <a:off x="3859080" y="917219"/>
                  <a:ext cx="266539" cy="289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892" extrusionOk="0">
                      <a:moveTo>
                        <a:pt x="0" y="229"/>
                      </a:moveTo>
                      <a:lnTo>
                        <a:pt x="0" y="229"/>
                      </a:lnTo>
                      <a:cubicBezTo>
                        <a:pt x="122" y="735"/>
                        <a:pt x="122" y="735"/>
                        <a:pt x="122" y="735"/>
                      </a:cubicBezTo>
                      <a:cubicBezTo>
                        <a:pt x="148" y="836"/>
                        <a:pt x="249" y="891"/>
                        <a:pt x="346" y="861"/>
                      </a:cubicBezTo>
                      <a:cubicBezTo>
                        <a:pt x="663" y="768"/>
                        <a:pt x="663" y="768"/>
                        <a:pt x="663" y="768"/>
                      </a:cubicBezTo>
                      <a:cubicBezTo>
                        <a:pt x="760" y="739"/>
                        <a:pt x="819" y="637"/>
                        <a:pt x="798" y="540"/>
                      </a:cubicBezTo>
                      <a:cubicBezTo>
                        <a:pt x="684" y="0"/>
                        <a:pt x="684" y="0"/>
                        <a:pt x="684" y="0"/>
                      </a:cubicBezTo>
                      <a:lnTo>
                        <a:pt x="0" y="229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8"/>
                <p:cNvSpPr/>
                <p:nvPr/>
              </p:nvSpPr>
              <p:spPr>
                <a:xfrm>
                  <a:off x="3920699" y="907188"/>
                  <a:ext cx="139000" cy="33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1018" extrusionOk="0">
                      <a:moveTo>
                        <a:pt x="0" y="63"/>
                      </a:moveTo>
                      <a:lnTo>
                        <a:pt x="224" y="987"/>
                      </a:lnTo>
                      <a:lnTo>
                        <a:pt x="334" y="1017"/>
                      </a:lnTo>
                      <a:lnTo>
                        <a:pt x="427" y="932"/>
                      </a:lnTo>
                      <a:lnTo>
                        <a:pt x="199" y="0"/>
                      </a:lnTo>
                      <a:lnTo>
                        <a:pt x="0" y="63"/>
                      </a:ln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3" name="Google Shape;923;p38"/>
                <p:cNvSpPr/>
                <p:nvPr/>
              </p:nvSpPr>
              <p:spPr>
                <a:xfrm>
                  <a:off x="3986618" y="1099211"/>
                  <a:ext cx="21495" cy="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6" extrusionOk="0">
                      <a:moveTo>
                        <a:pt x="59" y="17"/>
                      </a:moveTo>
                      <a:lnTo>
                        <a:pt x="59" y="17"/>
                      </a:lnTo>
                      <a:cubicBezTo>
                        <a:pt x="63" y="30"/>
                        <a:pt x="55" y="47"/>
                        <a:pt x="38" y="51"/>
                      </a:cubicBezTo>
                      <a:cubicBezTo>
                        <a:pt x="25" y="55"/>
                        <a:pt x="8" y="47"/>
                        <a:pt x="4" y="34"/>
                      </a:cubicBezTo>
                      <a:cubicBezTo>
                        <a:pt x="0" y="21"/>
                        <a:pt x="8" y="8"/>
                        <a:pt x="25" y="4"/>
                      </a:cubicBezTo>
                      <a:cubicBezTo>
                        <a:pt x="42" y="0"/>
                        <a:pt x="59" y="4"/>
                        <a:pt x="59" y="17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4" name="Google Shape;924;p38"/>
                <p:cNvSpPr/>
                <p:nvPr/>
              </p:nvSpPr>
              <p:spPr>
                <a:xfrm>
                  <a:off x="3950792" y="1063386"/>
                  <a:ext cx="96011" cy="7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24" extrusionOk="0">
                      <a:moveTo>
                        <a:pt x="46" y="223"/>
                      </a:moveTo>
                      <a:lnTo>
                        <a:pt x="46" y="223"/>
                      </a:lnTo>
                      <a:lnTo>
                        <a:pt x="42" y="223"/>
                      </a:lnTo>
                      <a:cubicBezTo>
                        <a:pt x="38" y="219"/>
                        <a:pt x="38" y="219"/>
                        <a:pt x="33" y="215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79"/>
                        <a:pt x="4" y="75"/>
                        <a:pt x="12" y="71"/>
                      </a:cubicBezTo>
                      <a:cubicBezTo>
                        <a:pt x="17" y="71"/>
                        <a:pt x="25" y="75"/>
                        <a:pt x="25" y="79"/>
                      </a:cubicBezTo>
                      <a:cubicBezTo>
                        <a:pt x="55" y="194"/>
                        <a:pt x="55" y="194"/>
                        <a:pt x="55" y="194"/>
                      </a:cubicBezTo>
                      <a:cubicBezTo>
                        <a:pt x="266" y="130"/>
                        <a:pt x="266" y="130"/>
                        <a:pt x="266" y="130"/>
                      </a:cubicBezTo>
                      <a:cubicBezTo>
                        <a:pt x="236" y="17"/>
                        <a:pt x="236" y="17"/>
                        <a:pt x="236" y="17"/>
                      </a:cubicBezTo>
                      <a:cubicBezTo>
                        <a:pt x="236" y="9"/>
                        <a:pt x="241" y="4"/>
                        <a:pt x="245" y="0"/>
                      </a:cubicBezTo>
                      <a:cubicBezTo>
                        <a:pt x="253" y="0"/>
                        <a:pt x="262" y="4"/>
                        <a:pt x="262" y="13"/>
                      </a:cubicBezTo>
                      <a:cubicBezTo>
                        <a:pt x="291" y="134"/>
                        <a:pt x="291" y="134"/>
                        <a:pt x="291" y="134"/>
                      </a:cubicBezTo>
                      <a:cubicBezTo>
                        <a:pt x="295" y="139"/>
                        <a:pt x="291" y="147"/>
                        <a:pt x="283" y="147"/>
                      </a:cubicBezTo>
                      <a:cubicBezTo>
                        <a:pt x="50" y="223"/>
                        <a:pt x="50" y="223"/>
                        <a:pt x="50" y="223"/>
                      </a:cubicBezTo>
                      <a:lnTo>
                        <a:pt x="46" y="223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5" name="Google Shape;925;p38"/>
                <p:cNvSpPr/>
                <p:nvPr/>
              </p:nvSpPr>
              <p:spPr>
                <a:xfrm>
                  <a:off x="3986618" y="1073417"/>
                  <a:ext cx="17196" cy="3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15" extrusionOk="0">
                      <a:moveTo>
                        <a:pt x="38" y="114"/>
                      </a:moveTo>
                      <a:lnTo>
                        <a:pt x="38" y="114"/>
                      </a:lnTo>
                      <a:cubicBezTo>
                        <a:pt x="29" y="114"/>
                        <a:pt x="25" y="110"/>
                        <a:pt x="25" y="101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0" y="9"/>
                        <a:pt x="4" y="4"/>
                        <a:pt x="12" y="0"/>
                      </a:cubicBezTo>
                      <a:cubicBezTo>
                        <a:pt x="17" y="0"/>
                        <a:pt x="25" y="4"/>
                        <a:pt x="25" y="9"/>
                      </a:cubicBezTo>
                      <a:cubicBezTo>
                        <a:pt x="46" y="97"/>
                        <a:pt x="46" y="97"/>
                        <a:pt x="46" y="97"/>
                      </a:cubicBezTo>
                      <a:cubicBezTo>
                        <a:pt x="50" y="106"/>
                        <a:pt x="46" y="110"/>
                        <a:pt x="38" y="11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38"/>
                <p:cNvSpPr/>
                <p:nvPr/>
              </p:nvSpPr>
              <p:spPr>
                <a:xfrm>
                  <a:off x="3487932" y="457224"/>
                  <a:ext cx="544544" cy="550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695" extrusionOk="0">
                      <a:moveTo>
                        <a:pt x="76" y="1690"/>
                      </a:moveTo>
                      <a:lnTo>
                        <a:pt x="76" y="1690"/>
                      </a:lnTo>
                      <a:cubicBezTo>
                        <a:pt x="72" y="1694"/>
                        <a:pt x="67" y="1694"/>
                        <a:pt x="63" y="1694"/>
                      </a:cubicBezTo>
                      <a:cubicBezTo>
                        <a:pt x="38" y="1694"/>
                        <a:pt x="13" y="1673"/>
                        <a:pt x="13" y="1648"/>
                      </a:cubicBezTo>
                      <a:cubicBezTo>
                        <a:pt x="0" y="1280"/>
                        <a:pt x="55" y="955"/>
                        <a:pt x="173" y="680"/>
                      </a:cubicBezTo>
                      <a:cubicBezTo>
                        <a:pt x="279" y="435"/>
                        <a:pt x="431" y="249"/>
                        <a:pt x="612" y="139"/>
                      </a:cubicBezTo>
                      <a:cubicBezTo>
                        <a:pt x="820" y="13"/>
                        <a:pt x="1052" y="0"/>
                        <a:pt x="1242" y="110"/>
                      </a:cubicBezTo>
                      <a:cubicBezTo>
                        <a:pt x="1517" y="262"/>
                        <a:pt x="1673" y="642"/>
                        <a:pt x="1673" y="1141"/>
                      </a:cubicBezTo>
                      <a:cubicBezTo>
                        <a:pt x="1673" y="1170"/>
                        <a:pt x="1652" y="1191"/>
                        <a:pt x="1622" y="1191"/>
                      </a:cubicBezTo>
                      <a:cubicBezTo>
                        <a:pt x="1597" y="1191"/>
                        <a:pt x="1576" y="1170"/>
                        <a:pt x="1576" y="1141"/>
                      </a:cubicBezTo>
                      <a:cubicBezTo>
                        <a:pt x="1576" y="676"/>
                        <a:pt x="1441" y="330"/>
                        <a:pt x="1196" y="195"/>
                      </a:cubicBezTo>
                      <a:cubicBezTo>
                        <a:pt x="1035" y="102"/>
                        <a:pt x="841" y="114"/>
                        <a:pt x="663" y="220"/>
                      </a:cubicBezTo>
                      <a:cubicBezTo>
                        <a:pt x="376" y="393"/>
                        <a:pt x="80" y="858"/>
                        <a:pt x="110" y="1644"/>
                      </a:cubicBezTo>
                      <a:cubicBezTo>
                        <a:pt x="110" y="1665"/>
                        <a:pt x="97" y="1686"/>
                        <a:pt x="76" y="169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7" name="Google Shape;927;p38"/>
                <p:cNvSpPr/>
                <p:nvPr/>
              </p:nvSpPr>
              <p:spPr>
                <a:xfrm>
                  <a:off x="3477901" y="977406"/>
                  <a:ext cx="58753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45" extrusionOk="0">
                      <a:moveTo>
                        <a:pt x="17" y="51"/>
                      </a:moveTo>
                      <a:lnTo>
                        <a:pt x="17" y="51"/>
                      </a:lnTo>
                      <a:cubicBezTo>
                        <a:pt x="152" y="4"/>
                        <a:pt x="152" y="4"/>
                        <a:pt x="152" y="4"/>
                      </a:cubicBezTo>
                      <a:cubicBezTo>
                        <a:pt x="165" y="0"/>
                        <a:pt x="178" y="13"/>
                        <a:pt x="178" y="26"/>
                      </a:cubicBezTo>
                      <a:cubicBezTo>
                        <a:pt x="182" y="76"/>
                        <a:pt x="182" y="76"/>
                        <a:pt x="182" y="76"/>
                      </a:cubicBezTo>
                      <a:cubicBezTo>
                        <a:pt x="182" y="85"/>
                        <a:pt x="178" y="93"/>
                        <a:pt x="165" y="97"/>
                      </a:cubicBezTo>
                      <a:cubicBezTo>
                        <a:pt x="34" y="139"/>
                        <a:pt x="34" y="139"/>
                        <a:pt x="34" y="139"/>
                      </a:cubicBezTo>
                      <a:cubicBezTo>
                        <a:pt x="17" y="144"/>
                        <a:pt x="4" y="135"/>
                        <a:pt x="4" y="118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59"/>
                        <a:pt x="4" y="51"/>
                        <a:pt x="17" y="5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8" name="Google Shape;928;p38"/>
                <p:cNvSpPr/>
                <p:nvPr/>
              </p:nvSpPr>
              <p:spPr>
                <a:xfrm>
                  <a:off x="3986618" y="814043"/>
                  <a:ext cx="58753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45" extrusionOk="0">
                      <a:moveTo>
                        <a:pt x="17" y="47"/>
                      </a:moveTo>
                      <a:lnTo>
                        <a:pt x="17" y="47"/>
                      </a:lnTo>
                      <a:cubicBezTo>
                        <a:pt x="152" y="5"/>
                        <a:pt x="152" y="5"/>
                        <a:pt x="152" y="5"/>
                      </a:cubicBezTo>
                      <a:cubicBezTo>
                        <a:pt x="165" y="0"/>
                        <a:pt x="181" y="9"/>
                        <a:pt x="181" y="26"/>
                      </a:cubicBezTo>
                      <a:cubicBezTo>
                        <a:pt x="181" y="72"/>
                        <a:pt x="181" y="72"/>
                        <a:pt x="181" y="72"/>
                      </a:cubicBezTo>
                      <a:cubicBezTo>
                        <a:pt x="181" y="85"/>
                        <a:pt x="177" y="93"/>
                        <a:pt x="169" y="93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21" y="144"/>
                        <a:pt x="4" y="136"/>
                        <a:pt x="4" y="119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59"/>
                        <a:pt x="8" y="51"/>
                        <a:pt x="17" y="4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29" name="Google Shape;929;p38"/>
          <p:cNvGrpSpPr/>
          <p:nvPr/>
        </p:nvGrpSpPr>
        <p:grpSpPr>
          <a:xfrm>
            <a:off x="6250926" y="3472561"/>
            <a:ext cx="3049480" cy="2094152"/>
            <a:chOff x="6250926" y="3316986"/>
            <a:chExt cx="3049480" cy="2094152"/>
          </a:xfrm>
        </p:grpSpPr>
        <p:sp>
          <p:nvSpPr>
            <p:cNvPr id="930" name="Google Shape;930;p38"/>
            <p:cNvSpPr/>
            <p:nvPr/>
          </p:nvSpPr>
          <p:spPr>
            <a:xfrm rot="-8099981">
              <a:off x="6353340" y="3813482"/>
              <a:ext cx="1839971" cy="1051820"/>
            </a:xfrm>
            <a:custGeom>
              <a:avLst/>
              <a:gdLst/>
              <a:ahLst/>
              <a:cxnLst/>
              <a:rect l="l" t="t" r="r" b="b"/>
              <a:pathLst>
                <a:path w="5664" h="3237" extrusionOk="0">
                  <a:moveTo>
                    <a:pt x="1873" y="1971"/>
                  </a:moveTo>
                  <a:lnTo>
                    <a:pt x="1873" y="1971"/>
                  </a:lnTo>
                  <a:cubicBezTo>
                    <a:pt x="1829" y="2058"/>
                    <a:pt x="1772" y="2133"/>
                    <a:pt x="1696" y="2195"/>
                  </a:cubicBezTo>
                  <a:cubicBezTo>
                    <a:pt x="1602" y="2281"/>
                    <a:pt x="1463" y="2349"/>
                    <a:pt x="1331" y="2312"/>
                  </a:cubicBezTo>
                  <a:cubicBezTo>
                    <a:pt x="1312" y="2306"/>
                    <a:pt x="1299" y="2293"/>
                    <a:pt x="1281" y="2287"/>
                  </a:cubicBezTo>
                  <a:cubicBezTo>
                    <a:pt x="1167" y="2398"/>
                    <a:pt x="1041" y="2504"/>
                    <a:pt x="902" y="2591"/>
                  </a:cubicBezTo>
                  <a:cubicBezTo>
                    <a:pt x="1142" y="2522"/>
                    <a:pt x="1369" y="2485"/>
                    <a:pt x="1565" y="2454"/>
                  </a:cubicBezTo>
                  <a:cubicBezTo>
                    <a:pt x="1716" y="2436"/>
                    <a:pt x="1867" y="2417"/>
                    <a:pt x="2012" y="2398"/>
                  </a:cubicBezTo>
                  <a:cubicBezTo>
                    <a:pt x="2031" y="2398"/>
                    <a:pt x="2050" y="2398"/>
                    <a:pt x="2075" y="2393"/>
                  </a:cubicBezTo>
                  <a:cubicBezTo>
                    <a:pt x="2170" y="2331"/>
                    <a:pt x="2264" y="2256"/>
                    <a:pt x="2353" y="2183"/>
                  </a:cubicBezTo>
                  <a:cubicBezTo>
                    <a:pt x="2321" y="2151"/>
                    <a:pt x="2296" y="2114"/>
                    <a:pt x="2283" y="2077"/>
                  </a:cubicBezTo>
                  <a:cubicBezTo>
                    <a:pt x="2233" y="1928"/>
                    <a:pt x="2340" y="1792"/>
                    <a:pt x="2453" y="1705"/>
                  </a:cubicBezTo>
                  <a:cubicBezTo>
                    <a:pt x="2624" y="1575"/>
                    <a:pt x="2857" y="1519"/>
                    <a:pt x="3071" y="1519"/>
                  </a:cubicBezTo>
                  <a:cubicBezTo>
                    <a:pt x="3103" y="1668"/>
                    <a:pt x="3078" y="1823"/>
                    <a:pt x="3008" y="1953"/>
                  </a:cubicBezTo>
                  <a:cubicBezTo>
                    <a:pt x="2964" y="2034"/>
                    <a:pt x="2895" y="2108"/>
                    <a:pt x="2819" y="2164"/>
                  </a:cubicBezTo>
                  <a:cubicBezTo>
                    <a:pt x="2712" y="2237"/>
                    <a:pt x="2567" y="2299"/>
                    <a:pt x="2441" y="2244"/>
                  </a:cubicBezTo>
                  <a:cubicBezTo>
                    <a:pt x="2422" y="2237"/>
                    <a:pt x="2403" y="2225"/>
                    <a:pt x="2384" y="2214"/>
                  </a:cubicBezTo>
                  <a:cubicBezTo>
                    <a:pt x="2384" y="2207"/>
                    <a:pt x="2377" y="2207"/>
                    <a:pt x="2371" y="2201"/>
                  </a:cubicBezTo>
                  <a:cubicBezTo>
                    <a:pt x="2296" y="2268"/>
                    <a:pt x="2214" y="2331"/>
                    <a:pt x="2132" y="2386"/>
                  </a:cubicBezTo>
                  <a:cubicBezTo>
                    <a:pt x="2497" y="2343"/>
                    <a:pt x="2882" y="2293"/>
                    <a:pt x="3235" y="2176"/>
                  </a:cubicBezTo>
                  <a:cubicBezTo>
                    <a:pt x="3318" y="2145"/>
                    <a:pt x="3393" y="2114"/>
                    <a:pt x="3469" y="2083"/>
                  </a:cubicBezTo>
                  <a:cubicBezTo>
                    <a:pt x="3538" y="1984"/>
                    <a:pt x="3588" y="1879"/>
                    <a:pt x="3620" y="1767"/>
                  </a:cubicBezTo>
                  <a:cubicBezTo>
                    <a:pt x="3576" y="1761"/>
                    <a:pt x="3532" y="1742"/>
                    <a:pt x="3494" y="1711"/>
                  </a:cubicBezTo>
                  <a:cubicBezTo>
                    <a:pt x="3368" y="1618"/>
                    <a:pt x="3380" y="1445"/>
                    <a:pt x="3425" y="1314"/>
                  </a:cubicBezTo>
                  <a:cubicBezTo>
                    <a:pt x="3494" y="1109"/>
                    <a:pt x="3658" y="942"/>
                    <a:pt x="3841" y="824"/>
                  </a:cubicBezTo>
                  <a:cubicBezTo>
                    <a:pt x="3948" y="924"/>
                    <a:pt x="4017" y="1067"/>
                    <a:pt x="4030" y="1215"/>
                  </a:cubicBezTo>
                  <a:cubicBezTo>
                    <a:pt x="4036" y="1308"/>
                    <a:pt x="4023" y="1407"/>
                    <a:pt x="3986" y="1494"/>
                  </a:cubicBezTo>
                  <a:cubicBezTo>
                    <a:pt x="3942" y="1618"/>
                    <a:pt x="3853" y="1742"/>
                    <a:pt x="3721" y="1767"/>
                  </a:cubicBezTo>
                  <a:cubicBezTo>
                    <a:pt x="3696" y="1773"/>
                    <a:pt x="3676" y="1773"/>
                    <a:pt x="3658" y="1773"/>
                  </a:cubicBezTo>
                  <a:cubicBezTo>
                    <a:pt x="3652" y="1773"/>
                    <a:pt x="3652" y="1773"/>
                    <a:pt x="3645" y="1773"/>
                  </a:cubicBezTo>
                  <a:cubicBezTo>
                    <a:pt x="3620" y="1873"/>
                    <a:pt x="3576" y="1971"/>
                    <a:pt x="3519" y="2058"/>
                  </a:cubicBezTo>
                  <a:cubicBezTo>
                    <a:pt x="3979" y="1835"/>
                    <a:pt x="4307" y="1481"/>
                    <a:pt x="4414" y="1085"/>
                  </a:cubicBezTo>
                  <a:cubicBezTo>
                    <a:pt x="4414" y="1078"/>
                    <a:pt x="4414" y="1078"/>
                    <a:pt x="4414" y="1078"/>
                  </a:cubicBezTo>
                  <a:cubicBezTo>
                    <a:pt x="4420" y="1023"/>
                    <a:pt x="4420" y="973"/>
                    <a:pt x="4408" y="924"/>
                  </a:cubicBezTo>
                  <a:cubicBezTo>
                    <a:pt x="4377" y="930"/>
                    <a:pt x="4339" y="936"/>
                    <a:pt x="4301" y="930"/>
                  </a:cubicBezTo>
                  <a:cubicBezTo>
                    <a:pt x="4150" y="918"/>
                    <a:pt x="4061" y="762"/>
                    <a:pt x="4030" y="632"/>
                  </a:cubicBezTo>
                  <a:cubicBezTo>
                    <a:pt x="3979" y="421"/>
                    <a:pt x="4023" y="192"/>
                    <a:pt x="4112" y="0"/>
                  </a:cubicBezTo>
                  <a:cubicBezTo>
                    <a:pt x="4257" y="31"/>
                    <a:pt x="4396" y="111"/>
                    <a:pt x="4484" y="229"/>
                  </a:cubicBezTo>
                  <a:cubicBezTo>
                    <a:pt x="4540" y="303"/>
                    <a:pt x="4584" y="397"/>
                    <a:pt x="4604" y="490"/>
                  </a:cubicBezTo>
                  <a:cubicBezTo>
                    <a:pt x="4629" y="613"/>
                    <a:pt x="4629" y="762"/>
                    <a:pt x="4522" y="855"/>
                  </a:cubicBezTo>
                  <a:cubicBezTo>
                    <a:pt x="4509" y="874"/>
                    <a:pt x="4490" y="886"/>
                    <a:pt x="4471" y="893"/>
                  </a:cubicBezTo>
                  <a:cubicBezTo>
                    <a:pt x="4459" y="899"/>
                    <a:pt x="4446" y="905"/>
                    <a:pt x="4433" y="911"/>
                  </a:cubicBezTo>
                  <a:cubicBezTo>
                    <a:pt x="4446" y="961"/>
                    <a:pt x="4446" y="1004"/>
                    <a:pt x="4446" y="1054"/>
                  </a:cubicBezTo>
                  <a:cubicBezTo>
                    <a:pt x="4528" y="998"/>
                    <a:pt x="4616" y="955"/>
                    <a:pt x="4711" y="918"/>
                  </a:cubicBezTo>
                  <a:cubicBezTo>
                    <a:pt x="4711" y="911"/>
                    <a:pt x="4711" y="905"/>
                    <a:pt x="4711" y="893"/>
                  </a:cubicBezTo>
                  <a:cubicBezTo>
                    <a:pt x="4704" y="874"/>
                    <a:pt x="4704" y="855"/>
                    <a:pt x="4711" y="831"/>
                  </a:cubicBezTo>
                  <a:cubicBezTo>
                    <a:pt x="4730" y="694"/>
                    <a:pt x="4856" y="607"/>
                    <a:pt x="4976" y="557"/>
                  </a:cubicBezTo>
                  <a:cubicBezTo>
                    <a:pt x="5064" y="521"/>
                    <a:pt x="5165" y="508"/>
                    <a:pt x="5259" y="508"/>
                  </a:cubicBezTo>
                  <a:cubicBezTo>
                    <a:pt x="5411" y="521"/>
                    <a:pt x="5555" y="582"/>
                    <a:pt x="5663" y="688"/>
                  </a:cubicBezTo>
                  <a:cubicBezTo>
                    <a:pt x="5549" y="868"/>
                    <a:pt x="5385" y="1029"/>
                    <a:pt x="5184" y="1109"/>
                  </a:cubicBezTo>
                  <a:cubicBezTo>
                    <a:pt x="5051" y="1159"/>
                    <a:pt x="4874" y="1172"/>
                    <a:pt x="4774" y="1054"/>
                  </a:cubicBezTo>
                  <a:cubicBezTo>
                    <a:pt x="4749" y="1023"/>
                    <a:pt x="4730" y="986"/>
                    <a:pt x="4717" y="942"/>
                  </a:cubicBezTo>
                  <a:cubicBezTo>
                    <a:pt x="4623" y="980"/>
                    <a:pt x="4528" y="1029"/>
                    <a:pt x="4440" y="1091"/>
                  </a:cubicBezTo>
                  <a:cubicBezTo>
                    <a:pt x="4351" y="1420"/>
                    <a:pt x="4118" y="1717"/>
                    <a:pt x="3778" y="1940"/>
                  </a:cubicBezTo>
                  <a:cubicBezTo>
                    <a:pt x="3916" y="1947"/>
                    <a:pt x="4061" y="1922"/>
                    <a:pt x="4193" y="1873"/>
                  </a:cubicBezTo>
                  <a:cubicBezTo>
                    <a:pt x="4187" y="1854"/>
                    <a:pt x="4187" y="1835"/>
                    <a:pt x="4181" y="1817"/>
                  </a:cubicBezTo>
                  <a:cubicBezTo>
                    <a:pt x="4181" y="1798"/>
                    <a:pt x="4181" y="1779"/>
                    <a:pt x="4187" y="1755"/>
                  </a:cubicBezTo>
                  <a:cubicBezTo>
                    <a:pt x="4206" y="1624"/>
                    <a:pt x="4333" y="1537"/>
                    <a:pt x="4453" y="1488"/>
                  </a:cubicBezTo>
                  <a:cubicBezTo>
                    <a:pt x="4540" y="1451"/>
                    <a:pt x="4641" y="1432"/>
                    <a:pt x="4736" y="1439"/>
                  </a:cubicBezTo>
                  <a:cubicBezTo>
                    <a:pt x="4887" y="1445"/>
                    <a:pt x="5032" y="1506"/>
                    <a:pt x="5140" y="1612"/>
                  </a:cubicBezTo>
                  <a:cubicBezTo>
                    <a:pt x="5026" y="1792"/>
                    <a:pt x="4862" y="1953"/>
                    <a:pt x="4660" y="2034"/>
                  </a:cubicBezTo>
                  <a:cubicBezTo>
                    <a:pt x="4528" y="2083"/>
                    <a:pt x="4351" y="2096"/>
                    <a:pt x="4250" y="1978"/>
                  </a:cubicBezTo>
                  <a:cubicBezTo>
                    <a:pt x="4232" y="1953"/>
                    <a:pt x="4213" y="1928"/>
                    <a:pt x="4200" y="1897"/>
                  </a:cubicBezTo>
                  <a:cubicBezTo>
                    <a:pt x="4055" y="1953"/>
                    <a:pt x="3897" y="1971"/>
                    <a:pt x="3739" y="1965"/>
                  </a:cubicBezTo>
                  <a:lnTo>
                    <a:pt x="3739" y="1965"/>
                  </a:lnTo>
                  <a:cubicBezTo>
                    <a:pt x="3658" y="2015"/>
                    <a:pt x="3576" y="2058"/>
                    <a:pt x="3488" y="2102"/>
                  </a:cubicBezTo>
                  <a:lnTo>
                    <a:pt x="3488" y="2102"/>
                  </a:lnTo>
                  <a:cubicBezTo>
                    <a:pt x="3481" y="2108"/>
                    <a:pt x="3475" y="2108"/>
                    <a:pt x="3475" y="2108"/>
                  </a:cubicBezTo>
                  <a:cubicBezTo>
                    <a:pt x="3399" y="2139"/>
                    <a:pt x="3324" y="2170"/>
                    <a:pt x="3242" y="2201"/>
                  </a:cubicBezTo>
                  <a:cubicBezTo>
                    <a:pt x="3122" y="2237"/>
                    <a:pt x="3002" y="2268"/>
                    <a:pt x="2876" y="2299"/>
                  </a:cubicBezTo>
                  <a:cubicBezTo>
                    <a:pt x="2926" y="2324"/>
                    <a:pt x="2971" y="2343"/>
                    <a:pt x="3021" y="2368"/>
                  </a:cubicBezTo>
                  <a:lnTo>
                    <a:pt x="3021" y="2362"/>
                  </a:lnTo>
                  <a:cubicBezTo>
                    <a:pt x="3034" y="2349"/>
                    <a:pt x="3046" y="2331"/>
                    <a:pt x="3065" y="2318"/>
                  </a:cubicBezTo>
                  <a:cubicBezTo>
                    <a:pt x="3172" y="2225"/>
                    <a:pt x="3324" y="2244"/>
                    <a:pt x="3449" y="2281"/>
                  </a:cubicBezTo>
                  <a:cubicBezTo>
                    <a:pt x="3538" y="2306"/>
                    <a:pt x="3626" y="2355"/>
                    <a:pt x="3696" y="2424"/>
                  </a:cubicBezTo>
                  <a:cubicBezTo>
                    <a:pt x="3803" y="2522"/>
                    <a:pt x="3879" y="2665"/>
                    <a:pt x="3891" y="2814"/>
                  </a:cubicBezTo>
                  <a:cubicBezTo>
                    <a:pt x="3683" y="2883"/>
                    <a:pt x="3449" y="2901"/>
                    <a:pt x="3242" y="2827"/>
                  </a:cubicBezTo>
                  <a:cubicBezTo>
                    <a:pt x="3109" y="2783"/>
                    <a:pt x="2964" y="2678"/>
                    <a:pt x="2971" y="2529"/>
                  </a:cubicBezTo>
                  <a:cubicBezTo>
                    <a:pt x="2971" y="2479"/>
                    <a:pt x="2983" y="2429"/>
                    <a:pt x="3008" y="2386"/>
                  </a:cubicBezTo>
                  <a:cubicBezTo>
                    <a:pt x="2951" y="2362"/>
                    <a:pt x="2895" y="2337"/>
                    <a:pt x="2838" y="2306"/>
                  </a:cubicBezTo>
                  <a:cubicBezTo>
                    <a:pt x="2586" y="2362"/>
                    <a:pt x="2334" y="2393"/>
                    <a:pt x="2081" y="2417"/>
                  </a:cubicBezTo>
                  <a:cubicBezTo>
                    <a:pt x="2081" y="2417"/>
                    <a:pt x="2075" y="2424"/>
                    <a:pt x="2075" y="2417"/>
                  </a:cubicBezTo>
                  <a:cubicBezTo>
                    <a:pt x="2056" y="2424"/>
                    <a:pt x="2031" y="2424"/>
                    <a:pt x="2012" y="2429"/>
                  </a:cubicBezTo>
                  <a:cubicBezTo>
                    <a:pt x="1867" y="2442"/>
                    <a:pt x="1716" y="2460"/>
                    <a:pt x="1571" y="2479"/>
                  </a:cubicBezTo>
                  <a:cubicBezTo>
                    <a:pt x="1476" y="2491"/>
                    <a:pt x="1375" y="2510"/>
                    <a:pt x="1275" y="2529"/>
                  </a:cubicBezTo>
                  <a:cubicBezTo>
                    <a:pt x="1382" y="2585"/>
                    <a:pt x="1482" y="2647"/>
                    <a:pt x="1583" y="2715"/>
                  </a:cubicBezTo>
                  <a:cubicBezTo>
                    <a:pt x="1589" y="2709"/>
                    <a:pt x="1589" y="2703"/>
                    <a:pt x="1596" y="2696"/>
                  </a:cubicBezTo>
                  <a:cubicBezTo>
                    <a:pt x="1609" y="2684"/>
                    <a:pt x="1621" y="2665"/>
                    <a:pt x="1640" y="2653"/>
                  </a:cubicBezTo>
                  <a:cubicBezTo>
                    <a:pt x="1741" y="2560"/>
                    <a:pt x="1899" y="2578"/>
                    <a:pt x="2019" y="2616"/>
                  </a:cubicBezTo>
                  <a:cubicBezTo>
                    <a:pt x="2113" y="2640"/>
                    <a:pt x="2201" y="2690"/>
                    <a:pt x="2270" y="2758"/>
                  </a:cubicBezTo>
                  <a:cubicBezTo>
                    <a:pt x="2377" y="2858"/>
                    <a:pt x="2447" y="3000"/>
                    <a:pt x="2460" y="3149"/>
                  </a:cubicBezTo>
                  <a:cubicBezTo>
                    <a:pt x="2258" y="3217"/>
                    <a:pt x="2025" y="3236"/>
                    <a:pt x="1816" y="3161"/>
                  </a:cubicBezTo>
                  <a:cubicBezTo>
                    <a:pt x="1684" y="3118"/>
                    <a:pt x="1539" y="3012"/>
                    <a:pt x="1539" y="2863"/>
                  </a:cubicBezTo>
                  <a:cubicBezTo>
                    <a:pt x="1539" y="2820"/>
                    <a:pt x="1552" y="2777"/>
                    <a:pt x="1571" y="2740"/>
                  </a:cubicBezTo>
                  <a:cubicBezTo>
                    <a:pt x="1463" y="2665"/>
                    <a:pt x="1350" y="2597"/>
                    <a:pt x="1230" y="2541"/>
                  </a:cubicBezTo>
                  <a:cubicBezTo>
                    <a:pt x="833" y="2622"/>
                    <a:pt x="367" y="2771"/>
                    <a:pt x="20" y="3087"/>
                  </a:cubicBezTo>
                  <a:cubicBezTo>
                    <a:pt x="20" y="3093"/>
                    <a:pt x="7" y="3093"/>
                    <a:pt x="0" y="3087"/>
                  </a:cubicBezTo>
                  <a:lnTo>
                    <a:pt x="0" y="3087"/>
                  </a:lnTo>
                  <a:cubicBezTo>
                    <a:pt x="0" y="3081"/>
                    <a:pt x="0" y="3075"/>
                    <a:pt x="0" y="3068"/>
                  </a:cubicBezTo>
                  <a:cubicBezTo>
                    <a:pt x="240" y="2851"/>
                    <a:pt x="530" y="2715"/>
                    <a:pt x="814" y="2622"/>
                  </a:cubicBezTo>
                  <a:cubicBezTo>
                    <a:pt x="814" y="2616"/>
                    <a:pt x="821" y="2616"/>
                    <a:pt x="821" y="2616"/>
                  </a:cubicBezTo>
                  <a:cubicBezTo>
                    <a:pt x="978" y="2516"/>
                    <a:pt x="1129" y="2405"/>
                    <a:pt x="1255" y="2275"/>
                  </a:cubicBezTo>
                  <a:cubicBezTo>
                    <a:pt x="1218" y="2244"/>
                    <a:pt x="1180" y="2201"/>
                    <a:pt x="1161" y="2158"/>
                  </a:cubicBezTo>
                  <a:cubicBezTo>
                    <a:pt x="1098" y="2015"/>
                    <a:pt x="1186" y="1866"/>
                    <a:pt x="1293" y="1773"/>
                  </a:cubicBezTo>
                  <a:cubicBezTo>
                    <a:pt x="1457" y="1624"/>
                    <a:pt x="1678" y="1556"/>
                    <a:pt x="1892" y="1537"/>
                  </a:cubicBezTo>
                  <a:cubicBezTo>
                    <a:pt x="1936" y="1674"/>
                    <a:pt x="1930" y="1835"/>
                    <a:pt x="1873" y="197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1" name="Google Shape;931;p38"/>
            <p:cNvGrpSpPr/>
            <p:nvPr/>
          </p:nvGrpSpPr>
          <p:grpSpPr>
            <a:xfrm rot="2700000">
              <a:off x="7733827" y="4008608"/>
              <a:ext cx="1393893" cy="1065797"/>
              <a:chOff x="6803204" y="708351"/>
              <a:chExt cx="1393906" cy="1065807"/>
            </a:xfrm>
          </p:grpSpPr>
          <p:sp>
            <p:nvSpPr>
              <p:cNvPr id="932" name="Google Shape;932;p38"/>
              <p:cNvSpPr/>
              <p:nvPr/>
            </p:nvSpPr>
            <p:spPr>
              <a:xfrm>
                <a:off x="6803204" y="708351"/>
                <a:ext cx="1393906" cy="870446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2565" extrusionOk="0">
                    <a:moveTo>
                      <a:pt x="4076" y="226"/>
                    </a:moveTo>
                    <a:lnTo>
                      <a:pt x="4076" y="226"/>
                    </a:lnTo>
                    <a:cubicBezTo>
                      <a:pt x="4060" y="214"/>
                      <a:pt x="4043" y="205"/>
                      <a:pt x="4022" y="205"/>
                    </a:cubicBezTo>
                    <a:cubicBezTo>
                      <a:pt x="4013" y="205"/>
                      <a:pt x="4005" y="210"/>
                      <a:pt x="4001" y="210"/>
                    </a:cubicBezTo>
                    <a:cubicBezTo>
                      <a:pt x="3992" y="210"/>
                      <a:pt x="3476" y="365"/>
                      <a:pt x="2796" y="596"/>
                    </a:cubicBezTo>
                    <a:cubicBezTo>
                      <a:pt x="2649" y="407"/>
                      <a:pt x="2418" y="130"/>
                      <a:pt x="2267" y="38"/>
                    </a:cubicBezTo>
                    <a:cubicBezTo>
                      <a:pt x="2225" y="12"/>
                      <a:pt x="2170" y="0"/>
                      <a:pt x="2103" y="0"/>
                    </a:cubicBezTo>
                    <a:cubicBezTo>
                      <a:pt x="1948" y="0"/>
                      <a:pt x="1729" y="71"/>
                      <a:pt x="1532" y="193"/>
                    </a:cubicBezTo>
                    <a:cubicBezTo>
                      <a:pt x="1402" y="273"/>
                      <a:pt x="1179" y="436"/>
                      <a:pt x="1167" y="629"/>
                    </a:cubicBezTo>
                    <a:cubicBezTo>
                      <a:pt x="1158" y="802"/>
                      <a:pt x="1171" y="1027"/>
                      <a:pt x="1188" y="1204"/>
                    </a:cubicBezTo>
                    <a:cubicBezTo>
                      <a:pt x="705" y="1413"/>
                      <a:pt x="318" y="1607"/>
                      <a:pt x="50" y="1787"/>
                    </a:cubicBezTo>
                    <a:cubicBezTo>
                      <a:pt x="12" y="1808"/>
                      <a:pt x="0" y="1854"/>
                      <a:pt x="21" y="1892"/>
                    </a:cubicBezTo>
                    <a:cubicBezTo>
                      <a:pt x="239" y="2325"/>
                      <a:pt x="688" y="2564"/>
                      <a:pt x="1280" y="2564"/>
                    </a:cubicBezTo>
                    <a:cubicBezTo>
                      <a:pt x="2317" y="2564"/>
                      <a:pt x="3669" y="1800"/>
                      <a:pt x="4043" y="571"/>
                    </a:cubicBezTo>
                    <a:cubicBezTo>
                      <a:pt x="4072" y="483"/>
                      <a:pt x="4093" y="390"/>
                      <a:pt x="4106" y="302"/>
                    </a:cubicBezTo>
                    <a:cubicBezTo>
                      <a:pt x="4110" y="273"/>
                      <a:pt x="4097" y="248"/>
                      <a:pt x="4076" y="2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3" name="Google Shape;933;p38"/>
              <p:cNvGrpSpPr/>
              <p:nvPr/>
            </p:nvGrpSpPr>
            <p:grpSpPr>
              <a:xfrm>
                <a:off x="6862657" y="722331"/>
                <a:ext cx="1285413" cy="1051828"/>
                <a:chOff x="6862657" y="722331"/>
                <a:chExt cx="1285413" cy="1051828"/>
              </a:xfrm>
            </p:grpSpPr>
            <p:sp>
              <p:nvSpPr>
                <p:cNvPr id="934" name="Google Shape;934;p38"/>
                <p:cNvSpPr/>
                <p:nvPr/>
              </p:nvSpPr>
              <p:spPr>
                <a:xfrm>
                  <a:off x="6862657" y="824074"/>
                  <a:ext cx="1285413" cy="9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2923" extrusionOk="0">
                      <a:moveTo>
                        <a:pt x="0" y="1575"/>
                      </a:moveTo>
                      <a:lnTo>
                        <a:pt x="0" y="1575"/>
                      </a:lnTo>
                      <a:cubicBezTo>
                        <a:pt x="689" y="2922"/>
                        <a:pt x="3617" y="1955"/>
                        <a:pt x="3955" y="0"/>
                      </a:cubicBezTo>
                      <a:lnTo>
                        <a:pt x="0" y="1575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5" name="Google Shape;935;p38"/>
                <p:cNvSpPr/>
                <p:nvPr/>
              </p:nvSpPr>
              <p:spPr>
                <a:xfrm>
                  <a:off x="6862657" y="824074"/>
                  <a:ext cx="1285413" cy="94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2907" extrusionOk="0">
                      <a:moveTo>
                        <a:pt x="0" y="1575"/>
                      </a:moveTo>
                      <a:lnTo>
                        <a:pt x="0" y="1575"/>
                      </a:lnTo>
                      <a:cubicBezTo>
                        <a:pt x="1162" y="814"/>
                        <a:pt x="3955" y="0"/>
                        <a:pt x="3955" y="0"/>
                      </a:cubicBezTo>
                      <a:cubicBezTo>
                        <a:pt x="3764" y="1364"/>
                        <a:pt x="1373" y="2906"/>
                        <a:pt x="0" y="1575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6" name="Google Shape;936;p38"/>
                <p:cNvSpPr/>
                <p:nvPr/>
              </p:nvSpPr>
              <p:spPr>
                <a:xfrm>
                  <a:off x="6950070" y="1276903"/>
                  <a:ext cx="819679" cy="25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" h="800" extrusionOk="0">
                      <a:moveTo>
                        <a:pt x="1085" y="528"/>
                      </a:moveTo>
                      <a:lnTo>
                        <a:pt x="1085" y="528"/>
                      </a:lnTo>
                      <a:cubicBezTo>
                        <a:pt x="671" y="528"/>
                        <a:pt x="299" y="389"/>
                        <a:pt x="4" y="118"/>
                      </a:cubicBezTo>
                      <a:cubicBezTo>
                        <a:pt x="0" y="114"/>
                        <a:pt x="0" y="106"/>
                        <a:pt x="4" y="101"/>
                      </a:cubicBezTo>
                      <a:cubicBezTo>
                        <a:pt x="8" y="97"/>
                        <a:pt x="16" y="97"/>
                        <a:pt x="21" y="101"/>
                      </a:cubicBezTo>
                      <a:cubicBezTo>
                        <a:pt x="785" y="799"/>
                        <a:pt x="1833" y="486"/>
                        <a:pt x="2501" y="4"/>
                      </a:cubicBezTo>
                      <a:cubicBezTo>
                        <a:pt x="2505" y="0"/>
                        <a:pt x="2513" y="0"/>
                        <a:pt x="2518" y="9"/>
                      </a:cubicBezTo>
                      <a:cubicBezTo>
                        <a:pt x="2522" y="13"/>
                        <a:pt x="2522" y="22"/>
                        <a:pt x="2513" y="26"/>
                      </a:cubicBezTo>
                      <a:cubicBezTo>
                        <a:pt x="2120" y="309"/>
                        <a:pt x="1673" y="486"/>
                        <a:pt x="1254" y="524"/>
                      </a:cubicBezTo>
                      <a:cubicBezTo>
                        <a:pt x="1199" y="528"/>
                        <a:pt x="1140" y="528"/>
                        <a:pt x="1085" y="528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7" name="Google Shape;937;p38"/>
                <p:cNvSpPr/>
                <p:nvPr/>
              </p:nvSpPr>
              <p:spPr>
                <a:xfrm>
                  <a:off x="7814171" y="874229"/>
                  <a:ext cx="252208" cy="37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1141" extrusionOk="0">
                      <a:moveTo>
                        <a:pt x="13" y="1140"/>
                      </a:moveTo>
                      <a:lnTo>
                        <a:pt x="13" y="1140"/>
                      </a:lnTo>
                      <a:cubicBezTo>
                        <a:pt x="13" y="1140"/>
                        <a:pt x="8" y="1140"/>
                        <a:pt x="4" y="1136"/>
                      </a:cubicBezTo>
                      <a:cubicBezTo>
                        <a:pt x="0" y="1132"/>
                        <a:pt x="0" y="1123"/>
                        <a:pt x="8" y="1119"/>
                      </a:cubicBezTo>
                      <a:cubicBezTo>
                        <a:pt x="401" y="789"/>
                        <a:pt x="672" y="385"/>
                        <a:pt x="752" y="13"/>
                      </a:cubicBezTo>
                      <a:cubicBezTo>
                        <a:pt x="752" y="4"/>
                        <a:pt x="761" y="0"/>
                        <a:pt x="765" y="0"/>
                      </a:cubicBezTo>
                      <a:cubicBezTo>
                        <a:pt x="773" y="4"/>
                        <a:pt x="777" y="9"/>
                        <a:pt x="773" y="17"/>
                      </a:cubicBezTo>
                      <a:cubicBezTo>
                        <a:pt x="693" y="397"/>
                        <a:pt x="418" y="806"/>
                        <a:pt x="21" y="1136"/>
                      </a:cubicBezTo>
                      <a:cubicBezTo>
                        <a:pt x="21" y="1140"/>
                        <a:pt x="17" y="1140"/>
                        <a:pt x="13" y="1140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8" name="Google Shape;938;p38"/>
                <p:cNvSpPr/>
                <p:nvPr/>
              </p:nvSpPr>
              <p:spPr>
                <a:xfrm>
                  <a:off x="7021721" y="1023262"/>
                  <a:ext cx="914256" cy="378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5" h="1165" extrusionOk="0">
                      <a:moveTo>
                        <a:pt x="947" y="1139"/>
                      </a:moveTo>
                      <a:lnTo>
                        <a:pt x="947" y="1139"/>
                      </a:lnTo>
                      <a:cubicBezTo>
                        <a:pt x="587" y="1139"/>
                        <a:pt x="266" y="1017"/>
                        <a:pt x="9" y="780"/>
                      </a:cubicBezTo>
                      <a:cubicBezTo>
                        <a:pt x="0" y="772"/>
                        <a:pt x="0" y="767"/>
                        <a:pt x="4" y="759"/>
                      </a:cubicBezTo>
                      <a:cubicBezTo>
                        <a:pt x="13" y="755"/>
                        <a:pt x="17" y="755"/>
                        <a:pt x="26" y="759"/>
                      </a:cubicBezTo>
                      <a:cubicBezTo>
                        <a:pt x="338" y="1046"/>
                        <a:pt x="744" y="1164"/>
                        <a:pt x="1200" y="1093"/>
                      </a:cubicBezTo>
                      <a:cubicBezTo>
                        <a:pt x="1825" y="996"/>
                        <a:pt x="2476" y="552"/>
                        <a:pt x="2789" y="8"/>
                      </a:cubicBezTo>
                      <a:cubicBezTo>
                        <a:pt x="2793" y="4"/>
                        <a:pt x="2801" y="0"/>
                        <a:pt x="2806" y="4"/>
                      </a:cubicBezTo>
                      <a:cubicBezTo>
                        <a:pt x="2814" y="8"/>
                        <a:pt x="2814" y="17"/>
                        <a:pt x="2814" y="21"/>
                      </a:cubicBezTo>
                      <a:cubicBezTo>
                        <a:pt x="2497" y="569"/>
                        <a:pt x="1834" y="1021"/>
                        <a:pt x="1204" y="1118"/>
                      </a:cubicBezTo>
                      <a:cubicBezTo>
                        <a:pt x="1115" y="1131"/>
                        <a:pt x="1031" y="1139"/>
                        <a:pt x="947" y="1139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38"/>
                <p:cNvSpPr/>
                <p:nvPr/>
              </p:nvSpPr>
              <p:spPr>
                <a:xfrm>
                  <a:off x="7951740" y="891425"/>
                  <a:ext cx="35825" cy="90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280" extrusionOk="0">
                      <a:moveTo>
                        <a:pt x="12" y="279"/>
                      </a:moveTo>
                      <a:lnTo>
                        <a:pt x="12" y="279"/>
                      </a:lnTo>
                      <a:lnTo>
                        <a:pt x="8" y="279"/>
                      </a:lnTo>
                      <a:cubicBezTo>
                        <a:pt x="4" y="275"/>
                        <a:pt x="0" y="266"/>
                        <a:pt x="4" y="262"/>
                      </a:cubicBezTo>
                      <a:cubicBezTo>
                        <a:pt x="37" y="178"/>
                        <a:pt x="67" y="93"/>
                        <a:pt x="84" y="13"/>
                      </a:cubicBezTo>
                      <a:cubicBezTo>
                        <a:pt x="84" y="4"/>
                        <a:pt x="88" y="0"/>
                        <a:pt x="97" y="0"/>
                      </a:cubicBezTo>
                      <a:cubicBezTo>
                        <a:pt x="105" y="0"/>
                        <a:pt x="110" y="9"/>
                        <a:pt x="105" y="17"/>
                      </a:cubicBezTo>
                      <a:cubicBezTo>
                        <a:pt x="93" y="101"/>
                        <a:pt x="63" y="186"/>
                        <a:pt x="25" y="270"/>
                      </a:cubicBezTo>
                      <a:cubicBezTo>
                        <a:pt x="25" y="275"/>
                        <a:pt x="21" y="279"/>
                        <a:pt x="12" y="279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8"/>
                <p:cNvSpPr/>
                <p:nvPr/>
              </p:nvSpPr>
              <p:spPr>
                <a:xfrm>
                  <a:off x="7090505" y="1229615"/>
                  <a:ext cx="50155" cy="4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24" extrusionOk="0">
                      <a:moveTo>
                        <a:pt x="140" y="123"/>
                      </a:moveTo>
                      <a:lnTo>
                        <a:pt x="140" y="123"/>
                      </a:lnTo>
                      <a:cubicBezTo>
                        <a:pt x="136" y="123"/>
                        <a:pt x="136" y="123"/>
                        <a:pt x="131" y="123"/>
                      </a:cubicBezTo>
                      <a:cubicBezTo>
                        <a:pt x="89" y="93"/>
                        <a:pt x="47" y="60"/>
                        <a:pt x="5" y="22"/>
                      </a:cubicBezTo>
                      <a:cubicBezTo>
                        <a:pt x="0" y="17"/>
                        <a:pt x="0" y="9"/>
                        <a:pt x="5" y="5"/>
                      </a:cubicBezTo>
                      <a:cubicBezTo>
                        <a:pt x="9" y="0"/>
                        <a:pt x="17" y="0"/>
                        <a:pt x="22" y="5"/>
                      </a:cubicBezTo>
                      <a:cubicBezTo>
                        <a:pt x="60" y="39"/>
                        <a:pt x="102" y="72"/>
                        <a:pt x="144" y="102"/>
                      </a:cubicBezTo>
                      <a:cubicBezTo>
                        <a:pt x="152" y="102"/>
                        <a:pt x="152" y="110"/>
                        <a:pt x="148" y="119"/>
                      </a:cubicBezTo>
                      <a:cubicBezTo>
                        <a:pt x="148" y="123"/>
                        <a:pt x="144" y="123"/>
                        <a:pt x="140" y="12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8"/>
                <p:cNvSpPr/>
                <p:nvPr/>
              </p:nvSpPr>
              <p:spPr>
                <a:xfrm>
                  <a:off x="7169320" y="915786"/>
                  <a:ext cx="740863" cy="424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" h="1306" extrusionOk="0">
                      <a:moveTo>
                        <a:pt x="528" y="1271"/>
                      </a:moveTo>
                      <a:lnTo>
                        <a:pt x="528" y="1271"/>
                      </a:lnTo>
                      <a:cubicBezTo>
                        <a:pt x="343" y="1271"/>
                        <a:pt x="169" y="1233"/>
                        <a:pt x="13" y="1157"/>
                      </a:cubicBezTo>
                      <a:cubicBezTo>
                        <a:pt x="5" y="1153"/>
                        <a:pt x="0" y="1144"/>
                        <a:pt x="5" y="1140"/>
                      </a:cubicBezTo>
                      <a:cubicBezTo>
                        <a:pt x="9" y="1132"/>
                        <a:pt x="17" y="1132"/>
                        <a:pt x="21" y="1136"/>
                      </a:cubicBezTo>
                      <a:cubicBezTo>
                        <a:pt x="368" y="1305"/>
                        <a:pt x="807" y="1279"/>
                        <a:pt x="1255" y="1068"/>
                      </a:cubicBezTo>
                      <a:cubicBezTo>
                        <a:pt x="1758" y="831"/>
                        <a:pt x="2159" y="406"/>
                        <a:pt x="2252" y="13"/>
                      </a:cubicBezTo>
                      <a:cubicBezTo>
                        <a:pt x="2252" y="4"/>
                        <a:pt x="2261" y="0"/>
                        <a:pt x="2269" y="0"/>
                      </a:cubicBezTo>
                      <a:cubicBezTo>
                        <a:pt x="2273" y="4"/>
                        <a:pt x="2278" y="9"/>
                        <a:pt x="2278" y="17"/>
                      </a:cubicBezTo>
                      <a:cubicBezTo>
                        <a:pt x="2185" y="418"/>
                        <a:pt x="1775" y="848"/>
                        <a:pt x="1268" y="1089"/>
                      </a:cubicBezTo>
                      <a:cubicBezTo>
                        <a:pt x="1014" y="1211"/>
                        <a:pt x="761" y="1271"/>
                        <a:pt x="528" y="127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2" name="Google Shape;942;p38"/>
                <p:cNvSpPr/>
                <p:nvPr/>
              </p:nvSpPr>
              <p:spPr>
                <a:xfrm>
                  <a:off x="7236671" y="722331"/>
                  <a:ext cx="511581" cy="459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16" extrusionOk="0">
                      <a:moveTo>
                        <a:pt x="135" y="1410"/>
                      </a:moveTo>
                      <a:lnTo>
                        <a:pt x="135" y="1410"/>
                      </a:lnTo>
                      <a:cubicBezTo>
                        <a:pt x="756" y="1373"/>
                        <a:pt x="1334" y="993"/>
                        <a:pt x="1529" y="854"/>
                      </a:cubicBezTo>
                      <a:cubicBezTo>
                        <a:pt x="1567" y="824"/>
                        <a:pt x="1575" y="769"/>
                        <a:pt x="1546" y="731"/>
                      </a:cubicBezTo>
                      <a:cubicBezTo>
                        <a:pt x="1432" y="584"/>
                        <a:pt x="1153" y="229"/>
                        <a:pt x="988" y="131"/>
                      </a:cubicBezTo>
                      <a:cubicBezTo>
                        <a:pt x="777" y="0"/>
                        <a:pt x="29" y="364"/>
                        <a:pt x="12" y="659"/>
                      </a:cubicBezTo>
                      <a:cubicBezTo>
                        <a:pt x="0" y="879"/>
                        <a:pt x="29" y="1191"/>
                        <a:pt x="46" y="1335"/>
                      </a:cubicBezTo>
                      <a:cubicBezTo>
                        <a:pt x="50" y="1381"/>
                        <a:pt x="92" y="1415"/>
                        <a:pt x="135" y="1410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38"/>
                <p:cNvSpPr/>
                <p:nvPr/>
              </p:nvSpPr>
              <p:spPr>
                <a:xfrm>
                  <a:off x="7255300" y="766753"/>
                  <a:ext cx="272270" cy="14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7" extrusionOk="0">
                      <a:moveTo>
                        <a:pt x="13" y="456"/>
                      </a:moveTo>
                      <a:lnTo>
                        <a:pt x="13" y="456"/>
                      </a:lnTo>
                      <a:cubicBezTo>
                        <a:pt x="9" y="456"/>
                        <a:pt x="5" y="452"/>
                        <a:pt x="0" y="448"/>
                      </a:cubicBezTo>
                      <a:cubicBezTo>
                        <a:pt x="0" y="439"/>
                        <a:pt x="5" y="431"/>
                        <a:pt x="9" y="431"/>
                      </a:cubicBezTo>
                      <a:cubicBezTo>
                        <a:pt x="305" y="350"/>
                        <a:pt x="584" y="207"/>
                        <a:pt x="816" y="8"/>
                      </a:cubicBezTo>
                      <a:cubicBezTo>
                        <a:pt x="820" y="0"/>
                        <a:pt x="829" y="4"/>
                        <a:pt x="833" y="8"/>
                      </a:cubicBezTo>
                      <a:cubicBezTo>
                        <a:pt x="837" y="13"/>
                        <a:pt x="837" y="21"/>
                        <a:pt x="833" y="25"/>
                      </a:cubicBezTo>
                      <a:cubicBezTo>
                        <a:pt x="596" y="228"/>
                        <a:pt x="318" y="376"/>
                        <a:pt x="17" y="456"/>
                      </a:cubicBezTo>
                      <a:lnTo>
                        <a:pt x="13" y="456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9"/>
          <p:cNvSpPr txBox="1">
            <a:spLocks noGrp="1"/>
          </p:cNvSpPr>
          <p:nvPr>
            <p:ph type="title"/>
          </p:nvPr>
        </p:nvSpPr>
        <p:spPr>
          <a:xfrm>
            <a:off x="838050" y="3082137"/>
            <a:ext cx="5281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—The Solution</a:t>
            </a:r>
            <a:endParaRPr dirty="0"/>
          </a:p>
        </p:txBody>
      </p:sp>
      <p:sp>
        <p:nvSpPr>
          <p:cNvPr id="949" name="Google Shape;949;p39"/>
          <p:cNvSpPr txBox="1">
            <a:spLocks noGrp="1"/>
          </p:cNvSpPr>
          <p:nvPr>
            <p:ph type="subTitle" idx="1"/>
          </p:nvPr>
        </p:nvSpPr>
        <p:spPr>
          <a:xfrm>
            <a:off x="838050" y="1266825"/>
            <a:ext cx="5281500" cy="1730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Trying on Clothes Virtually using Machine Learning (VITON-HD)</a:t>
            </a:r>
            <a:endParaRPr dirty="0"/>
          </a:p>
        </p:txBody>
      </p:sp>
      <p:grpSp>
        <p:nvGrpSpPr>
          <p:cNvPr id="950" name="Google Shape;950;p39"/>
          <p:cNvGrpSpPr/>
          <p:nvPr/>
        </p:nvGrpSpPr>
        <p:grpSpPr>
          <a:xfrm>
            <a:off x="5071741" y="2755386"/>
            <a:ext cx="4121248" cy="2767702"/>
            <a:chOff x="4794399" y="2465705"/>
            <a:chExt cx="4349602" cy="2921058"/>
          </a:xfrm>
        </p:grpSpPr>
        <p:grpSp>
          <p:nvGrpSpPr>
            <p:cNvPr id="951" name="Google Shape;951;p39"/>
            <p:cNvGrpSpPr/>
            <p:nvPr/>
          </p:nvGrpSpPr>
          <p:grpSpPr>
            <a:xfrm>
              <a:off x="4794399" y="2538439"/>
              <a:ext cx="4349602" cy="2848324"/>
              <a:chOff x="4794399" y="2538439"/>
              <a:chExt cx="4349602" cy="2848324"/>
            </a:xfrm>
          </p:grpSpPr>
          <p:sp>
            <p:nvSpPr>
              <p:cNvPr id="952" name="Google Shape;952;p39"/>
              <p:cNvSpPr/>
              <p:nvPr/>
            </p:nvSpPr>
            <p:spPr>
              <a:xfrm rot="-8999999">
                <a:off x="4934097" y="3945403"/>
                <a:ext cx="1839978" cy="1051823"/>
              </a:xfrm>
              <a:custGeom>
                <a:avLst/>
                <a:gdLst/>
                <a:ahLst/>
                <a:cxnLst/>
                <a:rect l="l" t="t" r="r" b="b"/>
                <a:pathLst>
                  <a:path w="5664" h="3237" extrusionOk="0">
                    <a:moveTo>
                      <a:pt x="1873" y="1971"/>
                    </a:moveTo>
                    <a:lnTo>
                      <a:pt x="1873" y="1971"/>
                    </a:lnTo>
                    <a:cubicBezTo>
                      <a:pt x="1829" y="2058"/>
                      <a:pt x="1772" y="2133"/>
                      <a:pt x="1696" y="2195"/>
                    </a:cubicBezTo>
                    <a:cubicBezTo>
                      <a:pt x="1602" y="2281"/>
                      <a:pt x="1463" y="2349"/>
                      <a:pt x="1331" y="2312"/>
                    </a:cubicBezTo>
                    <a:cubicBezTo>
                      <a:pt x="1312" y="2306"/>
                      <a:pt x="1299" y="2293"/>
                      <a:pt x="1281" y="2287"/>
                    </a:cubicBezTo>
                    <a:cubicBezTo>
                      <a:pt x="1167" y="2398"/>
                      <a:pt x="1041" y="2504"/>
                      <a:pt x="902" y="2591"/>
                    </a:cubicBezTo>
                    <a:cubicBezTo>
                      <a:pt x="1142" y="2522"/>
                      <a:pt x="1369" y="2485"/>
                      <a:pt x="1565" y="2454"/>
                    </a:cubicBezTo>
                    <a:cubicBezTo>
                      <a:pt x="1716" y="2436"/>
                      <a:pt x="1867" y="2417"/>
                      <a:pt x="2012" y="2398"/>
                    </a:cubicBezTo>
                    <a:cubicBezTo>
                      <a:pt x="2031" y="2398"/>
                      <a:pt x="2050" y="2398"/>
                      <a:pt x="2075" y="2393"/>
                    </a:cubicBezTo>
                    <a:cubicBezTo>
                      <a:pt x="2170" y="2331"/>
                      <a:pt x="2264" y="2256"/>
                      <a:pt x="2353" y="2183"/>
                    </a:cubicBezTo>
                    <a:cubicBezTo>
                      <a:pt x="2321" y="2151"/>
                      <a:pt x="2296" y="2114"/>
                      <a:pt x="2283" y="2077"/>
                    </a:cubicBezTo>
                    <a:cubicBezTo>
                      <a:pt x="2233" y="1928"/>
                      <a:pt x="2340" y="1792"/>
                      <a:pt x="2453" y="1705"/>
                    </a:cubicBezTo>
                    <a:cubicBezTo>
                      <a:pt x="2624" y="1575"/>
                      <a:pt x="2857" y="1519"/>
                      <a:pt x="3071" y="1519"/>
                    </a:cubicBezTo>
                    <a:cubicBezTo>
                      <a:pt x="3103" y="1668"/>
                      <a:pt x="3078" y="1823"/>
                      <a:pt x="3008" y="1953"/>
                    </a:cubicBezTo>
                    <a:cubicBezTo>
                      <a:pt x="2964" y="2034"/>
                      <a:pt x="2895" y="2108"/>
                      <a:pt x="2819" y="2164"/>
                    </a:cubicBezTo>
                    <a:cubicBezTo>
                      <a:pt x="2712" y="2237"/>
                      <a:pt x="2567" y="2299"/>
                      <a:pt x="2441" y="2244"/>
                    </a:cubicBezTo>
                    <a:cubicBezTo>
                      <a:pt x="2422" y="2237"/>
                      <a:pt x="2403" y="2225"/>
                      <a:pt x="2384" y="2214"/>
                    </a:cubicBezTo>
                    <a:cubicBezTo>
                      <a:pt x="2384" y="2207"/>
                      <a:pt x="2377" y="2207"/>
                      <a:pt x="2371" y="2201"/>
                    </a:cubicBezTo>
                    <a:cubicBezTo>
                      <a:pt x="2296" y="2268"/>
                      <a:pt x="2214" y="2331"/>
                      <a:pt x="2132" y="2386"/>
                    </a:cubicBezTo>
                    <a:cubicBezTo>
                      <a:pt x="2497" y="2343"/>
                      <a:pt x="2882" y="2293"/>
                      <a:pt x="3235" y="2176"/>
                    </a:cubicBezTo>
                    <a:cubicBezTo>
                      <a:pt x="3318" y="2145"/>
                      <a:pt x="3393" y="2114"/>
                      <a:pt x="3469" y="2083"/>
                    </a:cubicBezTo>
                    <a:cubicBezTo>
                      <a:pt x="3538" y="1984"/>
                      <a:pt x="3588" y="1879"/>
                      <a:pt x="3620" y="1767"/>
                    </a:cubicBezTo>
                    <a:cubicBezTo>
                      <a:pt x="3576" y="1761"/>
                      <a:pt x="3532" y="1742"/>
                      <a:pt x="3494" y="1711"/>
                    </a:cubicBezTo>
                    <a:cubicBezTo>
                      <a:pt x="3368" y="1618"/>
                      <a:pt x="3380" y="1445"/>
                      <a:pt x="3425" y="1314"/>
                    </a:cubicBezTo>
                    <a:cubicBezTo>
                      <a:pt x="3494" y="1109"/>
                      <a:pt x="3658" y="942"/>
                      <a:pt x="3841" y="824"/>
                    </a:cubicBezTo>
                    <a:cubicBezTo>
                      <a:pt x="3948" y="924"/>
                      <a:pt x="4017" y="1067"/>
                      <a:pt x="4030" y="1215"/>
                    </a:cubicBezTo>
                    <a:cubicBezTo>
                      <a:pt x="4036" y="1308"/>
                      <a:pt x="4023" y="1407"/>
                      <a:pt x="3986" y="1494"/>
                    </a:cubicBezTo>
                    <a:cubicBezTo>
                      <a:pt x="3942" y="1618"/>
                      <a:pt x="3853" y="1742"/>
                      <a:pt x="3721" y="1767"/>
                    </a:cubicBezTo>
                    <a:cubicBezTo>
                      <a:pt x="3696" y="1773"/>
                      <a:pt x="3676" y="1773"/>
                      <a:pt x="3658" y="1773"/>
                    </a:cubicBezTo>
                    <a:cubicBezTo>
                      <a:pt x="3652" y="1773"/>
                      <a:pt x="3652" y="1773"/>
                      <a:pt x="3645" y="1773"/>
                    </a:cubicBezTo>
                    <a:cubicBezTo>
                      <a:pt x="3620" y="1873"/>
                      <a:pt x="3576" y="1971"/>
                      <a:pt x="3519" y="2058"/>
                    </a:cubicBezTo>
                    <a:cubicBezTo>
                      <a:pt x="3979" y="1835"/>
                      <a:pt x="4307" y="1481"/>
                      <a:pt x="4414" y="1085"/>
                    </a:cubicBezTo>
                    <a:cubicBezTo>
                      <a:pt x="4414" y="1078"/>
                      <a:pt x="4414" y="1078"/>
                      <a:pt x="4414" y="1078"/>
                    </a:cubicBezTo>
                    <a:cubicBezTo>
                      <a:pt x="4420" y="1023"/>
                      <a:pt x="4420" y="973"/>
                      <a:pt x="4408" y="924"/>
                    </a:cubicBezTo>
                    <a:cubicBezTo>
                      <a:pt x="4377" y="930"/>
                      <a:pt x="4339" y="936"/>
                      <a:pt x="4301" y="930"/>
                    </a:cubicBezTo>
                    <a:cubicBezTo>
                      <a:pt x="4150" y="918"/>
                      <a:pt x="4061" y="762"/>
                      <a:pt x="4030" y="632"/>
                    </a:cubicBezTo>
                    <a:cubicBezTo>
                      <a:pt x="3979" y="421"/>
                      <a:pt x="4023" y="192"/>
                      <a:pt x="4112" y="0"/>
                    </a:cubicBezTo>
                    <a:cubicBezTo>
                      <a:pt x="4257" y="31"/>
                      <a:pt x="4396" y="111"/>
                      <a:pt x="4484" y="229"/>
                    </a:cubicBezTo>
                    <a:cubicBezTo>
                      <a:pt x="4540" y="303"/>
                      <a:pt x="4584" y="397"/>
                      <a:pt x="4604" y="490"/>
                    </a:cubicBezTo>
                    <a:cubicBezTo>
                      <a:pt x="4629" y="613"/>
                      <a:pt x="4629" y="762"/>
                      <a:pt x="4522" y="855"/>
                    </a:cubicBezTo>
                    <a:cubicBezTo>
                      <a:pt x="4509" y="874"/>
                      <a:pt x="4490" y="886"/>
                      <a:pt x="4471" y="893"/>
                    </a:cubicBezTo>
                    <a:cubicBezTo>
                      <a:pt x="4459" y="899"/>
                      <a:pt x="4446" y="905"/>
                      <a:pt x="4433" y="911"/>
                    </a:cubicBezTo>
                    <a:cubicBezTo>
                      <a:pt x="4446" y="961"/>
                      <a:pt x="4446" y="1004"/>
                      <a:pt x="4446" y="1054"/>
                    </a:cubicBezTo>
                    <a:cubicBezTo>
                      <a:pt x="4528" y="998"/>
                      <a:pt x="4616" y="955"/>
                      <a:pt x="4711" y="918"/>
                    </a:cubicBezTo>
                    <a:cubicBezTo>
                      <a:pt x="4711" y="911"/>
                      <a:pt x="4711" y="905"/>
                      <a:pt x="4711" y="893"/>
                    </a:cubicBezTo>
                    <a:cubicBezTo>
                      <a:pt x="4704" y="874"/>
                      <a:pt x="4704" y="855"/>
                      <a:pt x="4711" y="831"/>
                    </a:cubicBezTo>
                    <a:cubicBezTo>
                      <a:pt x="4730" y="694"/>
                      <a:pt x="4856" y="607"/>
                      <a:pt x="4976" y="557"/>
                    </a:cubicBezTo>
                    <a:cubicBezTo>
                      <a:pt x="5064" y="521"/>
                      <a:pt x="5165" y="508"/>
                      <a:pt x="5259" y="508"/>
                    </a:cubicBezTo>
                    <a:cubicBezTo>
                      <a:pt x="5411" y="521"/>
                      <a:pt x="5555" y="582"/>
                      <a:pt x="5663" y="688"/>
                    </a:cubicBezTo>
                    <a:cubicBezTo>
                      <a:pt x="5549" y="868"/>
                      <a:pt x="5385" y="1029"/>
                      <a:pt x="5184" y="1109"/>
                    </a:cubicBezTo>
                    <a:cubicBezTo>
                      <a:pt x="5051" y="1159"/>
                      <a:pt x="4874" y="1172"/>
                      <a:pt x="4774" y="1054"/>
                    </a:cubicBezTo>
                    <a:cubicBezTo>
                      <a:pt x="4749" y="1023"/>
                      <a:pt x="4730" y="986"/>
                      <a:pt x="4717" y="942"/>
                    </a:cubicBezTo>
                    <a:cubicBezTo>
                      <a:pt x="4623" y="980"/>
                      <a:pt x="4528" y="1029"/>
                      <a:pt x="4440" y="1091"/>
                    </a:cubicBezTo>
                    <a:cubicBezTo>
                      <a:pt x="4351" y="1420"/>
                      <a:pt x="4118" y="1717"/>
                      <a:pt x="3778" y="1940"/>
                    </a:cubicBezTo>
                    <a:cubicBezTo>
                      <a:pt x="3916" y="1947"/>
                      <a:pt x="4061" y="1922"/>
                      <a:pt x="4193" y="1873"/>
                    </a:cubicBezTo>
                    <a:cubicBezTo>
                      <a:pt x="4187" y="1854"/>
                      <a:pt x="4187" y="1835"/>
                      <a:pt x="4181" y="1817"/>
                    </a:cubicBezTo>
                    <a:cubicBezTo>
                      <a:pt x="4181" y="1798"/>
                      <a:pt x="4181" y="1779"/>
                      <a:pt x="4187" y="1755"/>
                    </a:cubicBezTo>
                    <a:cubicBezTo>
                      <a:pt x="4206" y="1624"/>
                      <a:pt x="4333" y="1537"/>
                      <a:pt x="4453" y="1488"/>
                    </a:cubicBezTo>
                    <a:cubicBezTo>
                      <a:pt x="4540" y="1451"/>
                      <a:pt x="4641" y="1432"/>
                      <a:pt x="4736" y="1439"/>
                    </a:cubicBezTo>
                    <a:cubicBezTo>
                      <a:pt x="4887" y="1445"/>
                      <a:pt x="5032" y="1506"/>
                      <a:pt x="5140" y="1612"/>
                    </a:cubicBezTo>
                    <a:cubicBezTo>
                      <a:pt x="5026" y="1792"/>
                      <a:pt x="4862" y="1953"/>
                      <a:pt x="4660" y="2034"/>
                    </a:cubicBezTo>
                    <a:cubicBezTo>
                      <a:pt x="4528" y="2083"/>
                      <a:pt x="4351" y="2096"/>
                      <a:pt x="4250" y="1978"/>
                    </a:cubicBezTo>
                    <a:cubicBezTo>
                      <a:pt x="4232" y="1953"/>
                      <a:pt x="4213" y="1928"/>
                      <a:pt x="4200" y="1897"/>
                    </a:cubicBezTo>
                    <a:cubicBezTo>
                      <a:pt x="4055" y="1953"/>
                      <a:pt x="3897" y="1971"/>
                      <a:pt x="3739" y="1965"/>
                    </a:cubicBezTo>
                    <a:lnTo>
                      <a:pt x="3739" y="1965"/>
                    </a:lnTo>
                    <a:cubicBezTo>
                      <a:pt x="3658" y="2015"/>
                      <a:pt x="3576" y="2058"/>
                      <a:pt x="3488" y="2102"/>
                    </a:cubicBezTo>
                    <a:lnTo>
                      <a:pt x="3488" y="2102"/>
                    </a:lnTo>
                    <a:cubicBezTo>
                      <a:pt x="3481" y="2108"/>
                      <a:pt x="3475" y="2108"/>
                      <a:pt x="3475" y="2108"/>
                    </a:cubicBezTo>
                    <a:cubicBezTo>
                      <a:pt x="3399" y="2139"/>
                      <a:pt x="3324" y="2170"/>
                      <a:pt x="3242" y="2201"/>
                    </a:cubicBezTo>
                    <a:cubicBezTo>
                      <a:pt x="3122" y="2237"/>
                      <a:pt x="3002" y="2268"/>
                      <a:pt x="2876" y="2299"/>
                    </a:cubicBezTo>
                    <a:cubicBezTo>
                      <a:pt x="2926" y="2324"/>
                      <a:pt x="2971" y="2343"/>
                      <a:pt x="3021" y="2368"/>
                    </a:cubicBezTo>
                    <a:lnTo>
                      <a:pt x="3021" y="2362"/>
                    </a:lnTo>
                    <a:cubicBezTo>
                      <a:pt x="3034" y="2349"/>
                      <a:pt x="3046" y="2331"/>
                      <a:pt x="3065" y="2318"/>
                    </a:cubicBezTo>
                    <a:cubicBezTo>
                      <a:pt x="3172" y="2225"/>
                      <a:pt x="3324" y="2244"/>
                      <a:pt x="3449" y="2281"/>
                    </a:cubicBezTo>
                    <a:cubicBezTo>
                      <a:pt x="3538" y="2306"/>
                      <a:pt x="3626" y="2355"/>
                      <a:pt x="3696" y="2424"/>
                    </a:cubicBezTo>
                    <a:cubicBezTo>
                      <a:pt x="3803" y="2522"/>
                      <a:pt x="3879" y="2665"/>
                      <a:pt x="3891" y="2814"/>
                    </a:cubicBezTo>
                    <a:cubicBezTo>
                      <a:pt x="3683" y="2883"/>
                      <a:pt x="3449" y="2901"/>
                      <a:pt x="3242" y="2827"/>
                    </a:cubicBezTo>
                    <a:cubicBezTo>
                      <a:pt x="3109" y="2783"/>
                      <a:pt x="2964" y="2678"/>
                      <a:pt x="2971" y="2529"/>
                    </a:cubicBezTo>
                    <a:cubicBezTo>
                      <a:pt x="2971" y="2479"/>
                      <a:pt x="2983" y="2429"/>
                      <a:pt x="3008" y="2386"/>
                    </a:cubicBezTo>
                    <a:cubicBezTo>
                      <a:pt x="2951" y="2362"/>
                      <a:pt x="2895" y="2337"/>
                      <a:pt x="2838" y="2306"/>
                    </a:cubicBezTo>
                    <a:cubicBezTo>
                      <a:pt x="2586" y="2362"/>
                      <a:pt x="2334" y="2393"/>
                      <a:pt x="2081" y="2417"/>
                    </a:cubicBezTo>
                    <a:cubicBezTo>
                      <a:pt x="2081" y="2417"/>
                      <a:pt x="2075" y="2424"/>
                      <a:pt x="2075" y="2417"/>
                    </a:cubicBezTo>
                    <a:cubicBezTo>
                      <a:pt x="2056" y="2424"/>
                      <a:pt x="2031" y="2424"/>
                      <a:pt x="2012" y="2429"/>
                    </a:cubicBezTo>
                    <a:cubicBezTo>
                      <a:pt x="1867" y="2442"/>
                      <a:pt x="1716" y="2460"/>
                      <a:pt x="1571" y="2479"/>
                    </a:cubicBezTo>
                    <a:cubicBezTo>
                      <a:pt x="1476" y="2491"/>
                      <a:pt x="1375" y="2510"/>
                      <a:pt x="1275" y="2529"/>
                    </a:cubicBezTo>
                    <a:cubicBezTo>
                      <a:pt x="1382" y="2585"/>
                      <a:pt x="1482" y="2647"/>
                      <a:pt x="1583" y="2715"/>
                    </a:cubicBezTo>
                    <a:cubicBezTo>
                      <a:pt x="1589" y="2709"/>
                      <a:pt x="1589" y="2703"/>
                      <a:pt x="1596" y="2696"/>
                    </a:cubicBezTo>
                    <a:cubicBezTo>
                      <a:pt x="1609" y="2684"/>
                      <a:pt x="1621" y="2665"/>
                      <a:pt x="1640" y="2653"/>
                    </a:cubicBezTo>
                    <a:cubicBezTo>
                      <a:pt x="1741" y="2560"/>
                      <a:pt x="1899" y="2578"/>
                      <a:pt x="2019" y="2616"/>
                    </a:cubicBezTo>
                    <a:cubicBezTo>
                      <a:pt x="2113" y="2640"/>
                      <a:pt x="2201" y="2690"/>
                      <a:pt x="2270" y="2758"/>
                    </a:cubicBezTo>
                    <a:cubicBezTo>
                      <a:pt x="2377" y="2858"/>
                      <a:pt x="2447" y="3000"/>
                      <a:pt x="2460" y="3149"/>
                    </a:cubicBezTo>
                    <a:cubicBezTo>
                      <a:pt x="2258" y="3217"/>
                      <a:pt x="2025" y="3236"/>
                      <a:pt x="1816" y="3161"/>
                    </a:cubicBezTo>
                    <a:cubicBezTo>
                      <a:pt x="1684" y="3118"/>
                      <a:pt x="1539" y="3012"/>
                      <a:pt x="1539" y="2863"/>
                    </a:cubicBezTo>
                    <a:cubicBezTo>
                      <a:pt x="1539" y="2820"/>
                      <a:pt x="1552" y="2777"/>
                      <a:pt x="1571" y="2740"/>
                    </a:cubicBezTo>
                    <a:cubicBezTo>
                      <a:pt x="1463" y="2665"/>
                      <a:pt x="1350" y="2597"/>
                      <a:pt x="1230" y="2541"/>
                    </a:cubicBezTo>
                    <a:cubicBezTo>
                      <a:pt x="833" y="2622"/>
                      <a:pt x="367" y="2771"/>
                      <a:pt x="20" y="3087"/>
                    </a:cubicBezTo>
                    <a:cubicBezTo>
                      <a:pt x="20" y="3093"/>
                      <a:pt x="7" y="3093"/>
                      <a:pt x="0" y="3087"/>
                    </a:cubicBezTo>
                    <a:lnTo>
                      <a:pt x="0" y="3087"/>
                    </a:lnTo>
                    <a:cubicBezTo>
                      <a:pt x="0" y="3081"/>
                      <a:pt x="0" y="3075"/>
                      <a:pt x="0" y="3068"/>
                    </a:cubicBezTo>
                    <a:cubicBezTo>
                      <a:pt x="240" y="2851"/>
                      <a:pt x="530" y="2715"/>
                      <a:pt x="814" y="2622"/>
                    </a:cubicBezTo>
                    <a:cubicBezTo>
                      <a:pt x="814" y="2616"/>
                      <a:pt x="821" y="2616"/>
                      <a:pt x="821" y="2616"/>
                    </a:cubicBezTo>
                    <a:cubicBezTo>
                      <a:pt x="978" y="2516"/>
                      <a:pt x="1129" y="2405"/>
                      <a:pt x="1255" y="2275"/>
                    </a:cubicBezTo>
                    <a:cubicBezTo>
                      <a:pt x="1218" y="2244"/>
                      <a:pt x="1180" y="2201"/>
                      <a:pt x="1161" y="2158"/>
                    </a:cubicBezTo>
                    <a:cubicBezTo>
                      <a:pt x="1098" y="2015"/>
                      <a:pt x="1186" y="1866"/>
                      <a:pt x="1293" y="1773"/>
                    </a:cubicBezTo>
                    <a:cubicBezTo>
                      <a:pt x="1457" y="1624"/>
                      <a:pt x="1678" y="1556"/>
                      <a:pt x="1892" y="1537"/>
                    </a:cubicBezTo>
                    <a:cubicBezTo>
                      <a:pt x="1936" y="1674"/>
                      <a:pt x="1930" y="1835"/>
                      <a:pt x="1873" y="1971"/>
                    </a:cubicBezTo>
                  </a:path>
                </a:pathLst>
              </a:custGeom>
              <a:solidFill>
                <a:srgbClr val="A38FE2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3" name="Google Shape;953;p39"/>
              <p:cNvGrpSpPr/>
              <p:nvPr/>
            </p:nvGrpSpPr>
            <p:grpSpPr>
              <a:xfrm>
                <a:off x="5995696" y="2538439"/>
                <a:ext cx="3148305" cy="2368285"/>
                <a:chOff x="7089985" y="435875"/>
                <a:chExt cx="3356760" cy="2525094"/>
              </a:xfrm>
            </p:grpSpPr>
            <p:sp>
              <p:nvSpPr>
                <p:cNvPr id="954" name="Google Shape;954;p39"/>
                <p:cNvSpPr/>
                <p:nvPr/>
              </p:nvSpPr>
              <p:spPr>
                <a:xfrm>
                  <a:off x="7279546" y="600431"/>
                  <a:ext cx="3051989" cy="2360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1" h="11116" extrusionOk="0">
                      <a:moveTo>
                        <a:pt x="12024" y="1824"/>
                      </a:moveTo>
                      <a:lnTo>
                        <a:pt x="12024" y="1824"/>
                      </a:lnTo>
                      <a:cubicBezTo>
                        <a:pt x="11920" y="1775"/>
                        <a:pt x="11811" y="1735"/>
                        <a:pt x="11695" y="1707"/>
                      </a:cubicBezTo>
                      <a:cubicBezTo>
                        <a:pt x="11667" y="1699"/>
                        <a:pt x="11667" y="1699"/>
                        <a:pt x="11667" y="1699"/>
                      </a:cubicBezTo>
                      <a:cubicBezTo>
                        <a:pt x="11663" y="1699"/>
                        <a:pt x="11663" y="1699"/>
                        <a:pt x="11663" y="1699"/>
                      </a:cubicBezTo>
                      <a:cubicBezTo>
                        <a:pt x="11514" y="1667"/>
                        <a:pt x="11357" y="1651"/>
                        <a:pt x="11177" y="1651"/>
                      </a:cubicBezTo>
                      <a:cubicBezTo>
                        <a:pt x="10783" y="1651"/>
                        <a:pt x="10345" y="1727"/>
                        <a:pt x="9835" y="1816"/>
                      </a:cubicBezTo>
                      <a:cubicBezTo>
                        <a:pt x="9490" y="1876"/>
                        <a:pt x="9104" y="1944"/>
                        <a:pt x="8679" y="1996"/>
                      </a:cubicBezTo>
                      <a:cubicBezTo>
                        <a:pt x="8647" y="1763"/>
                        <a:pt x="8582" y="1543"/>
                        <a:pt x="8494" y="1338"/>
                      </a:cubicBezTo>
                      <a:cubicBezTo>
                        <a:pt x="8381" y="1069"/>
                        <a:pt x="8225" y="832"/>
                        <a:pt x="8036" y="627"/>
                      </a:cubicBezTo>
                      <a:cubicBezTo>
                        <a:pt x="7655" y="225"/>
                        <a:pt x="7161" y="0"/>
                        <a:pt x="6643" y="0"/>
                      </a:cubicBezTo>
                      <a:lnTo>
                        <a:pt x="6643" y="0"/>
                      </a:lnTo>
                      <a:cubicBezTo>
                        <a:pt x="6217" y="0"/>
                        <a:pt x="5803" y="157"/>
                        <a:pt x="5446" y="446"/>
                      </a:cubicBezTo>
                      <a:cubicBezTo>
                        <a:pt x="5112" y="719"/>
                        <a:pt x="4831" y="1105"/>
                        <a:pt x="4619" y="1595"/>
                      </a:cubicBezTo>
                      <a:cubicBezTo>
                        <a:pt x="4422" y="1522"/>
                        <a:pt x="4217" y="1450"/>
                        <a:pt x="4020" y="1378"/>
                      </a:cubicBezTo>
                      <a:cubicBezTo>
                        <a:pt x="3145" y="1061"/>
                        <a:pt x="2241" y="735"/>
                        <a:pt x="1522" y="679"/>
                      </a:cubicBezTo>
                      <a:cubicBezTo>
                        <a:pt x="1450" y="675"/>
                        <a:pt x="1386" y="671"/>
                        <a:pt x="1321" y="671"/>
                      </a:cubicBezTo>
                      <a:cubicBezTo>
                        <a:pt x="1012" y="671"/>
                        <a:pt x="763" y="727"/>
                        <a:pt x="554" y="844"/>
                      </a:cubicBezTo>
                      <a:cubicBezTo>
                        <a:pt x="189" y="1049"/>
                        <a:pt x="0" y="1406"/>
                        <a:pt x="32" y="1852"/>
                      </a:cubicBezTo>
                      <a:cubicBezTo>
                        <a:pt x="52" y="2145"/>
                        <a:pt x="161" y="2462"/>
                        <a:pt x="349" y="2799"/>
                      </a:cubicBezTo>
                      <a:cubicBezTo>
                        <a:pt x="538" y="3125"/>
                        <a:pt x="795" y="3454"/>
                        <a:pt x="1112" y="3779"/>
                      </a:cubicBezTo>
                      <a:cubicBezTo>
                        <a:pt x="1446" y="4113"/>
                        <a:pt x="1831" y="4426"/>
                        <a:pt x="2261" y="4703"/>
                      </a:cubicBezTo>
                      <a:cubicBezTo>
                        <a:pt x="2679" y="4972"/>
                        <a:pt x="3125" y="5209"/>
                        <a:pt x="3590" y="5402"/>
                      </a:cubicBezTo>
                      <a:cubicBezTo>
                        <a:pt x="3586" y="5426"/>
                        <a:pt x="3583" y="5446"/>
                        <a:pt x="3575" y="5470"/>
                      </a:cubicBezTo>
                      <a:cubicBezTo>
                        <a:pt x="3518" y="5655"/>
                        <a:pt x="3309" y="5787"/>
                        <a:pt x="3088" y="5924"/>
                      </a:cubicBezTo>
                      <a:cubicBezTo>
                        <a:pt x="3028" y="5964"/>
                        <a:pt x="2968" y="6000"/>
                        <a:pt x="2908" y="6041"/>
                      </a:cubicBezTo>
                      <a:cubicBezTo>
                        <a:pt x="2522" y="6302"/>
                        <a:pt x="2253" y="6650"/>
                        <a:pt x="2145" y="7019"/>
                      </a:cubicBezTo>
                      <a:cubicBezTo>
                        <a:pt x="2101" y="7172"/>
                        <a:pt x="2084" y="7328"/>
                        <a:pt x="2096" y="7485"/>
                      </a:cubicBezTo>
                      <a:cubicBezTo>
                        <a:pt x="1655" y="7597"/>
                        <a:pt x="1430" y="7722"/>
                        <a:pt x="1338" y="7895"/>
                      </a:cubicBezTo>
                      <a:cubicBezTo>
                        <a:pt x="1313" y="7947"/>
                        <a:pt x="1313" y="7947"/>
                        <a:pt x="1313" y="7947"/>
                      </a:cubicBezTo>
                      <a:cubicBezTo>
                        <a:pt x="1309" y="8007"/>
                        <a:pt x="1309" y="8007"/>
                        <a:pt x="1309" y="8007"/>
                      </a:cubicBezTo>
                      <a:cubicBezTo>
                        <a:pt x="1297" y="10874"/>
                        <a:pt x="1297" y="10874"/>
                        <a:pt x="1297" y="10874"/>
                      </a:cubicBezTo>
                      <a:cubicBezTo>
                        <a:pt x="1297" y="11115"/>
                        <a:pt x="1297" y="11115"/>
                        <a:pt x="1297" y="11115"/>
                      </a:cubicBezTo>
                      <a:cubicBezTo>
                        <a:pt x="1538" y="11115"/>
                        <a:pt x="1538" y="11115"/>
                        <a:pt x="1538" y="11115"/>
                      </a:cubicBezTo>
                      <a:cubicBezTo>
                        <a:pt x="3177" y="11115"/>
                        <a:pt x="3177" y="11115"/>
                        <a:pt x="3177" y="11115"/>
                      </a:cubicBezTo>
                      <a:cubicBezTo>
                        <a:pt x="6426" y="11115"/>
                        <a:pt x="6426" y="11115"/>
                        <a:pt x="6426" y="11115"/>
                      </a:cubicBezTo>
                      <a:lnTo>
                        <a:pt x="6426" y="11115"/>
                      </a:lnTo>
                      <a:cubicBezTo>
                        <a:pt x="6442" y="11115"/>
                        <a:pt x="6442" y="11115"/>
                        <a:pt x="6442" y="11115"/>
                      </a:cubicBezTo>
                      <a:cubicBezTo>
                        <a:pt x="9695" y="11115"/>
                        <a:pt x="9695" y="11115"/>
                        <a:pt x="9695" y="11115"/>
                      </a:cubicBezTo>
                      <a:cubicBezTo>
                        <a:pt x="11313" y="11115"/>
                        <a:pt x="11313" y="11115"/>
                        <a:pt x="11313" y="11115"/>
                      </a:cubicBezTo>
                      <a:cubicBezTo>
                        <a:pt x="11554" y="11115"/>
                        <a:pt x="11554" y="11115"/>
                        <a:pt x="11554" y="11115"/>
                      </a:cubicBezTo>
                      <a:cubicBezTo>
                        <a:pt x="11554" y="10874"/>
                        <a:pt x="11554" y="10874"/>
                        <a:pt x="11554" y="10874"/>
                      </a:cubicBezTo>
                      <a:cubicBezTo>
                        <a:pt x="11542" y="8007"/>
                        <a:pt x="11542" y="8007"/>
                        <a:pt x="11542" y="8007"/>
                      </a:cubicBezTo>
                      <a:cubicBezTo>
                        <a:pt x="11542" y="7947"/>
                        <a:pt x="11542" y="7947"/>
                        <a:pt x="11542" y="7947"/>
                      </a:cubicBezTo>
                      <a:cubicBezTo>
                        <a:pt x="11514" y="7895"/>
                        <a:pt x="11514" y="7895"/>
                        <a:pt x="11514" y="7895"/>
                      </a:cubicBezTo>
                      <a:cubicBezTo>
                        <a:pt x="11417" y="7714"/>
                        <a:pt x="11189" y="7589"/>
                        <a:pt x="10723" y="7477"/>
                      </a:cubicBezTo>
                      <a:cubicBezTo>
                        <a:pt x="10735" y="7264"/>
                        <a:pt x="10731" y="7059"/>
                        <a:pt x="10707" y="6846"/>
                      </a:cubicBezTo>
                      <a:cubicBezTo>
                        <a:pt x="10683" y="6594"/>
                        <a:pt x="10611" y="6350"/>
                        <a:pt x="10498" y="6137"/>
                      </a:cubicBezTo>
                      <a:cubicBezTo>
                        <a:pt x="10370" y="5896"/>
                        <a:pt x="10193" y="5707"/>
                        <a:pt x="9980" y="5579"/>
                      </a:cubicBezTo>
                      <a:cubicBezTo>
                        <a:pt x="9948" y="5554"/>
                        <a:pt x="9916" y="5539"/>
                        <a:pt x="9883" y="5518"/>
                      </a:cubicBezTo>
                      <a:cubicBezTo>
                        <a:pt x="9831" y="5494"/>
                        <a:pt x="9783" y="5466"/>
                        <a:pt x="9747" y="5438"/>
                      </a:cubicBezTo>
                      <a:cubicBezTo>
                        <a:pt x="10687" y="5032"/>
                        <a:pt x="11293" y="4514"/>
                        <a:pt x="11646" y="4133"/>
                      </a:cubicBezTo>
                      <a:cubicBezTo>
                        <a:pt x="12128" y="3615"/>
                        <a:pt x="12418" y="3053"/>
                        <a:pt x="12434" y="2595"/>
                      </a:cubicBezTo>
                      <a:cubicBezTo>
                        <a:pt x="12450" y="2241"/>
                        <a:pt x="12301" y="1960"/>
                        <a:pt x="12024" y="182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55" name="Google Shape;955;p39"/>
                <p:cNvGrpSpPr/>
                <p:nvPr/>
              </p:nvGrpSpPr>
              <p:grpSpPr>
                <a:xfrm>
                  <a:off x="7089985" y="435875"/>
                  <a:ext cx="3356760" cy="2454175"/>
                  <a:chOff x="7089985" y="435875"/>
                  <a:chExt cx="3356760" cy="2454175"/>
                </a:xfrm>
              </p:grpSpPr>
              <p:sp>
                <p:nvSpPr>
                  <p:cNvPr id="956" name="Google Shape;956;p39"/>
                  <p:cNvSpPr/>
                  <p:nvPr/>
                </p:nvSpPr>
                <p:spPr>
                  <a:xfrm>
                    <a:off x="7089985" y="795742"/>
                    <a:ext cx="3356760" cy="1046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7" h="2348" extrusionOk="0">
                        <a:moveTo>
                          <a:pt x="4022" y="2296"/>
                        </a:moveTo>
                        <a:lnTo>
                          <a:pt x="4022" y="2296"/>
                        </a:lnTo>
                        <a:cubicBezTo>
                          <a:pt x="1593" y="2243"/>
                          <a:pt x="0" y="468"/>
                          <a:pt x="823" y="75"/>
                        </a:cubicBezTo>
                        <a:cubicBezTo>
                          <a:pt x="945" y="17"/>
                          <a:pt x="1099" y="0"/>
                          <a:pt x="1276" y="11"/>
                        </a:cubicBezTo>
                        <a:cubicBezTo>
                          <a:pt x="2020" y="58"/>
                          <a:pt x="3165" y="598"/>
                          <a:pt x="3910" y="653"/>
                        </a:cubicBezTo>
                        <a:cubicBezTo>
                          <a:pt x="5364" y="760"/>
                          <a:pt x="6222" y="371"/>
                          <a:pt x="6797" y="490"/>
                        </a:cubicBezTo>
                        <a:cubicBezTo>
                          <a:pt x="6800" y="490"/>
                          <a:pt x="6800" y="490"/>
                          <a:pt x="6800" y="490"/>
                        </a:cubicBezTo>
                        <a:cubicBezTo>
                          <a:pt x="6852" y="502"/>
                          <a:pt x="6902" y="517"/>
                          <a:pt x="6951" y="538"/>
                        </a:cubicBezTo>
                        <a:cubicBezTo>
                          <a:pt x="7526" y="779"/>
                          <a:pt x="6452" y="2347"/>
                          <a:pt x="4022" y="2296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7" name="Google Shape;957;p39"/>
                  <p:cNvSpPr/>
                  <p:nvPr/>
                </p:nvSpPr>
                <p:spPr>
                  <a:xfrm>
                    <a:off x="7847070" y="1090715"/>
                    <a:ext cx="2003814" cy="12192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2" h="2732" extrusionOk="0">
                        <a:moveTo>
                          <a:pt x="4467" y="2148"/>
                        </a:moveTo>
                        <a:lnTo>
                          <a:pt x="4467" y="2148"/>
                        </a:lnTo>
                        <a:cubicBezTo>
                          <a:pt x="4443" y="1946"/>
                          <a:pt x="4333" y="1742"/>
                          <a:pt x="4132" y="1636"/>
                        </a:cubicBezTo>
                        <a:cubicBezTo>
                          <a:pt x="4073" y="1604"/>
                          <a:pt x="4005" y="1581"/>
                          <a:pt x="3959" y="1536"/>
                        </a:cubicBezTo>
                        <a:cubicBezTo>
                          <a:pt x="3839" y="1414"/>
                          <a:pt x="3946" y="1216"/>
                          <a:pt x="3873" y="1067"/>
                        </a:cubicBezTo>
                        <a:cubicBezTo>
                          <a:pt x="3801" y="927"/>
                          <a:pt x="3598" y="878"/>
                          <a:pt x="3488" y="757"/>
                        </a:cubicBezTo>
                        <a:cubicBezTo>
                          <a:pt x="3403" y="663"/>
                          <a:pt x="3390" y="535"/>
                          <a:pt x="3363" y="416"/>
                        </a:cubicBezTo>
                        <a:cubicBezTo>
                          <a:pt x="3337" y="297"/>
                          <a:pt x="3285" y="168"/>
                          <a:pt x="3158" y="115"/>
                        </a:cubicBezTo>
                        <a:cubicBezTo>
                          <a:pt x="1526" y="0"/>
                          <a:pt x="1526" y="0"/>
                          <a:pt x="1526" y="0"/>
                        </a:cubicBezTo>
                        <a:cubicBezTo>
                          <a:pt x="1423" y="74"/>
                          <a:pt x="1379" y="193"/>
                          <a:pt x="1355" y="308"/>
                        </a:cubicBezTo>
                        <a:cubicBezTo>
                          <a:pt x="1329" y="421"/>
                          <a:pt x="1314" y="540"/>
                          <a:pt x="1246" y="640"/>
                        </a:cubicBezTo>
                        <a:cubicBezTo>
                          <a:pt x="1134" y="803"/>
                          <a:pt x="895" y="895"/>
                          <a:pt x="841" y="1078"/>
                        </a:cubicBezTo>
                        <a:cubicBezTo>
                          <a:pt x="797" y="1222"/>
                          <a:pt x="887" y="1378"/>
                          <a:pt x="836" y="1522"/>
                        </a:cubicBezTo>
                        <a:cubicBezTo>
                          <a:pt x="779" y="1680"/>
                          <a:pt x="580" y="1757"/>
                          <a:pt x="421" y="1851"/>
                        </a:cubicBezTo>
                        <a:cubicBezTo>
                          <a:pt x="254" y="1948"/>
                          <a:pt x="112" y="2084"/>
                          <a:pt x="55" y="2250"/>
                        </a:cubicBezTo>
                        <a:cubicBezTo>
                          <a:pt x="0" y="2416"/>
                          <a:pt x="44" y="2612"/>
                          <a:pt x="193" y="2727"/>
                        </a:cubicBezTo>
                        <a:cubicBezTo>
                          <a:pt x="4423" y="2731"/>
                          <a:pt x="4423" y="2731"/>
                          <a:pt x="4423" y="2731"/>
                        </a:cubicBezTo>
                        <a:cubicBezTo>
                          <a:pt x="4471" y="2531"/>
                          <a:pt x="4491" y="2350"/>
                          <a:pt x="4467" y="2148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8" name="Google Shape;958;p39"/>
                  <p:cNvSpPr/>
                  <p:nvPr/>
                </p:nvSpPr>
                <p:spPr>
                  <a:xfrm>
                    <a:off x="7668122" y="2054291"/>
                    <a:ext cx="2375469" cy="835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7" h="1872" extrusionOk="0">
                        <a:moveTo>
                          <a:pt x="5320" y="523"/>
                        </a:moveTo>
                        <a:lnTo>
                          <a:pt x="5320" y="523"/>
                        </a:lnTo>
                        <a:cubicBezTo>
                          <a:pt x="5166" y="276"/>
                          <a:pt x="3116" y="247"/>
                          <a:pt x="3098" y="0"/>
                        </a:cubicBezTo>
                        <a:cubicBezTo>
                          <a:pt x="2663" y="21"/>
                          <a:pt x="2663" y="21"/>
                          <a:pt x="2663" y="21"/>
                        </a:cubicBezTo>
                        <a:cubicBezTo>
                          <a:pt x="2228" y="0"/>
                          <a:pt x="2228" y="0"/>
                          <a:pt x="2228" y="0"/>
                        </a:cubicBezTo>
                        <a:cubicBezTo>
                          <a:pt x="2213" y="247"/>
                          <a:pt x="159" y="276"/>
                          <a:pt x="6" y="523"/>
                        </a:cubicBezTo>
                        <a:cubicBezTo>
                          <a:pt x="0" y="1871"/>
                          <a:pt x="0" y="1871"/>
                          <a:pt x="0" y="1871"/>
                        </a:cubicBezTo>
                        <a:cubicBezTo>
                          <a:pt x="2663" y="1871"/>
                          <a:pt x="2663" y="1871"/>
                          <a:pt x="2663" y="1871"/>
                        </a:cubicBezTo>
                        <a:cubicBezTo>
                          <a:pt x="5326" y="1871"/>
                          <a:pt x="5326" y="1871"/>
                          <a:pt x="5326" y="1871"/>
                        </a:cubicBezTo>
                        <a:lnTo>
                          <a:pt x="5320" y="523"/>
                        </a:lnTo>
                      </a:path>
                    </a:pathLst>
                  </a:custGeom>
                  <a:solidFill>
                    <a:srgbClr val="A1484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9" name="Google Shape;959;p39"/>
                  <p:cNvSpPr/>
                  <p:nvPr/>
                </p:nvSpPr>
                <p:spPr>
                  <a:xfrm>
                    <a:off x="8661181" y="1519408"/>
                    <a:ext cx="395256" cy="6882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6" h="1543" extrusionOk="0">
                        <a:moveTo>
                          <a:pt x="885" y="1542"/>
                        </a:moveTo>
                        <a:lnTo>
                          <a:pt x="0" y="1542"/>
                        </a:lnTo>
                        <a:lnTo>
                          <a:pt x="0" y="0"/>
                        </a:lnTo>
                        <a:lnTo>
                          <a:pt x="885" y="0"/>
                        </a:lnTo>
                        <a:lnTo>
                          <a:pt x="885" y="1542"/>
                        </a:lnTo>
                      </a:path>
                    </a:pathLst>
                  </a:custGeom>
                  <a:solidFill>
                    <a:srgbClr val="A1484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0" name="Google Shape;960;p39"/>
                  <p:cNvSpPr/>
                  <p:nvPr/>
                </p:nvSpPr>
                <p:spPr>
                  <a:xfrm>
                    <a:off x="8661181" y="1470245"/>
                    <a:ext cx="395256" cy="554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6" h="1244" extrusionOk="0">
                        <a:moveTo>
                          <a:pt x="0" y="672"/>
                        </a:moveTo>
                        <a:lnTo>
                          <a:pt x="0" y="672"/>
                        </a:lnTo>
                        <a:cubicBezTo>
                          <a:pt x="6" y="678"/>
                          <a:pt x="13" y="682"/>
                          <a:pt x="19" y="690"/>
                        </a:cubicBezTo>
                        <a:cubicBezTo>
                          <a:pt x="100" y="782"/>
                          <a:pt x="190" y="869"/>
                          <a:pt x="291" y="948"/>
                        </a:cubicBezTo>
                        <a:cubicBezTo>
                          <a:pt x="461" y="1082"/>
                          <a:pt x="662" y="1188"/>
                          <a:pt x="885" y="1243"/>
                        </a:cubicBezTo>
                        <a:cubicBezTo>
                          <a:pt x="885" y="0"/>
                          <a:pt x="885" y="0"/>
                          <a:pt x="88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672"/>
                        </a:ln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1" name="Google Shape;961;p39"/>
                  <p:cNvSpPr/>
                  <p:nvPr/>
                </p:nvSpPr>
                <p:spPr>
                  <a:xfrm>
                    <a:off x="8495999" y="986491"/>
                    <a:ext cx="721690" cy="880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0" h="1977" extrusionOk="0">
                        <a:moveTo>
                          <a:pt x="809" y="0"/>
                        </a:moveTo>
                        <a:lnTo>
                          <a:pt x="809" y="0"/>
                        </a:lnTo>
                        <a:cubicBezTo>
                          <a:pt x="311" y="0"/>
                          <a:pt x="0" y="249"/>
                          <a:pt x="0" y="765"/>
                        </a:cubicBezTo>
                        <a:cubicBezTo>
                          <a:pt x="0" y="1274"/>
                          <a:pt x="326" y="1716"/>
                          <a:pt x="809" y="1976"/>
                        </a:cubicBezTo>
                        <a:cubicBezTo>
                          <a:pt x="1295" y="1716"/>
                          <a:pt x="1619" y="1274"/>
                          <a:pt x="1619" y="765"/>
                        </a:cubicBezTo>
                        <a:cubicBezTo>
                          <a:pt x="1619" y="249"/>
                          <a:pt x="1308" y="0"/>
                          <a:pt x="809" y="0"/>
                        </a:cubicBezTo>
                      </a:path>
                    </a:pathLst>
                  </a:custGeom>
                  <a:solidFill>
                    <a:srgbClr val="A1484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2" name="Google Shape;962;p39"/>
                  <p:cNvSpPr/>
                  <p:nvPr/>
                </p:nvSpPr>
                <p:spPr>
                  <a:xfrm>
                    <a:off x="8438972" y="435875"/>
                    <a:ext cx="916362" cy="7511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3" h="1683" extrusionOk="0">
                        <a:moveTo>
                          <a:pt x="0" y="1346"/>
                        </a:moveTo>
                        <a:lnTo>
                          <a:pt x="0" y="1346"/>
                        </a:lnTo>
                        <a:cubicBezTo>
                          <a:pt x="531" y="0"/>
                          <a:pt x="2021" y="424"/>
                          <a:pt x="2052" y="1514"/>
                        </a:cubicBezTo>
                        <a:cubicBezTo>
                          <a:pt x="2052" y="1514"/>
                          <a:pt x="857" y="1682"/>
                          <a:pt x="0" y="1346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3" name="Google Shape;963;p39"/>
                  <p:cNvSpPr/>
                  <p:nvPr/>
                </p:nvSpPr>
                <p:spPr>
                  <a:xfrm>
                    <a:off x="7660256" y="801641"/>
                    <a:ext cx="2461998" cy="747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22" h="1674" extrusionOk="0">
                        <a:moveTo>
                          <a:pt x="5521" y="479"/>
                        </a:moveTo>
                        <a:lnTo>
                          <a:pt x="5521" y="479"/>
                        </a:lnTo>
                        <a:cubicBezTo>
                          <a:pt x="4676" y="396"/>
                          <a:pt x="4180" y="1673"/>
                          <a:pt x="2803" y="1436"/>
                        </a:cubicBezTo>
                        <a:cubicBezTo>
                          <a:pt x="1587" y="1229"/>
                          <a:pt x="1368" y="262"/>
                          <a:pt x="0" y="0"/>
                        </a:cubicBezTo>
                        <a:cubicBezTo>
                          <a:pt x="744" y="47"/>
                          <a:pt x="1889" y="587"/>
                          <a:pt x="2634" y="642"/>
                        </a:cubicBezTo>
                        <a:cubicBezTo>
                          <a:pt x="4088" y="749"/>
                          <a:pt x="4946" y="360"/>
                          <a:pt x="5521" y="479"/>
                        </a:cubicBezTo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4" name="Google Shape;964;p39"/>
                  <p:cNvSpPr/>
                  <p:nvPr/>
                </p:nvSpPr>
                <p:spPr>
                  <a:xfrm>
                    <a:off x="8495999" y="1019921"/>
                    <a:ext cx="780683" cy="80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1" h="182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74" y="77"/>
                          <a:pt x="534" y="138"/>
                          <a:pt x="756" y="153"/>
                        </a:cubicBezTo>
                        <a:cubicBezTo>
                          <a:pt x="1124" y="181"/>
                          <a:pt x="1454" y="175"/>
                          <a:pt x="1750" y="155"/>
                        </a:cubicBezTo>
                      </a:path>
                    </a:pathLst>
                  </a:custGeom>
                  <a:noFill/>
                  <a:ln w="147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5" name="Google Shape;965;p39"/>
                  <p:cNvSpPr/>
                  <p:nvPr/>
                </p:nvSpPr>
                <p:spPr>
                  <a:xfrm>
                    <a:off x="8763437" y="1523341"/>
                    <a:ext cx="186814" cy="49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" h="112" extrusionOk="0">
                        <a:moveTo>
                          <a:pt x="209" y="60"/>
                        </a:moveTo>
                        <a:lnTo>
                          <a:pt x="209" y="60"/>
                        </a:lnTo>
                        <a:cubicBezTo>
                          <a:pt x="125" y="7"/>
                          <a:pt x="0" y="111"/>
                          <a:pt x="0" y="111"/>
                        </a:cubicBezTo>
                        <a:cubicBezTo>
                          <a:pt x="417" y="111"/>
                          <a:pt x="417" y="111"/>
                          <a:pt x="417" y="111"/>
                        </a:cubicBezTo>
                        <a:cubicBezTo>
                          <a:pt x="417" y="111"/>
                          <a:pt x="298" y="0"/>
                          <a:pt x="209" y="6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6" name="Google Shape;966;p39"/>
                  <p:cNvSpPr/>
                  <p:nvPr/>
                </p:nvSpPr>
                <p:spPr>
                  <a:xfrm>
                    <a:off x="8785067" y="1572502"/>
                    <a:ext cx="143552" cy="66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152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69" y="151"/>
                          <a:pt x="322" y="0"/>
                          <a:pt x="322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7" name="Google Shape;967;p39"/>
                  <p:cNvSpPr/>
                  <p:nvPr/>
                </p:nvSpPr>
                <p:spPr>
                  <a:xfrm>
                    <a:off x="8067313" y="2150648"/>
                    <a:ext cx="790521" cy="737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1" h="1653" extrusionOk="0">
                        <a:moveTo>
                          <a:pt x="600" y="0"/>
                        </a:moveTo>
                        <a:lnTo>
                          <a:pt x="600" y="0"/>
                        </a:lnTo>
                        <a:cubicBezTo>
                          <a:pt x="823" y="772"/>
                          <a:pt x="1770" y="1652"/>
                          <a:pt x="1770" y="1652"/>
                        </a:cubicBezTo>
                        <a:cubicBezTo>
                          <a:pt x="0" y="1652"/>
                          <a:pt x="0" y="1652"/>
                          <a:pt x="0" y="1652"/>
                        </a:cubicBezTo>
                        <a:cubicBezTo>
                          <a:pt x="251" y="906"/>
                          <a:pt x="232" y="47"/>
                          <a:pt x="232" y="47"/>
                        </a:cubicBezTo>
                        <a:lnTo>
                          <a:pt x="600" y="0"/>
                        </a:lnTo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8" name="Google Shape;968;p39"/>
                  <p:cNvSpPr/>
                  <p:nvPr/>
                </p:nvSpPr>
                <p:spPr>
                  <a:xfrm>
                    <a:off x="8859792" y="2150648"/>
                    <a:ext cx="790508" cy="737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4" h="1653" extrusionOk="0">
                        <a:moveTo>
                          <a:pt x="1174" y="0"/>
                        </a:moveTo>
                        <a:lnTo>
                          <a:pt x="1174" y="0"/>
                        </a:lnTo>
                        <a:cubicBezTo>
                          <a:pt x="950" y="772"/>
                          <a:pt x="0" y="1652"/>
                          <a:pt x="0" y="1652"/>
                        </a:cubicBezTo>
                        <a:cubicBezTo>
                          <a:pt x="1773" y="1652"/>
                          <a:pt x="1773" y="1652"/>
                          <a:pt x="1773" y="1652"/>
                        </a:cubicBezTo>
                        <a:cubicBezTo>
                          <a:pt x="1522" y="906"/>
                          <a:pt x="1539" y="47"/>
                          <a:pt x="1539" y="47"/>
                        </a:cubicBezTo>
                        <a:lnTo>
                          <a:pt x="1174" y="0"/>
                        </a:lnTo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9" name="Google Shape;969;p39"/>
                  <p:cNvSpPr/>
                  <p:nvPr/>
                </p:nvSpPr>
                <p:spPr>
                  <a:xfrm>
                    <a:off x="9040706" y="1440749"/>
                    <a:ext cx="410989" cy="279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624" extrusionOk="0">
                        <a:moveTo>
                          <a:pt x="460" y="0"/>
                        </a:moveTo>
                        <a:lnTo>
                          <a:pt x="460" y="0"/>
                        </a:lnTo>
                        <a:cubicBezTo>
                          <a:pt x="460" y="0"/>
                          <a:pt x="920" y="623"/>
                          <a:pt x="460" y="623"/>
                        </a:cubicBezTo>
                        <a:cubicBezTo>
                          <a:pt x="0" y="623"/>
                          <a:pt x="460" y="0"/>
                          <a:pt x="460" y="0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0" name="Google Shape;970;p39"/>
                  <p:cNvSpPr/>
                  <p:nvPr/>
                </p:nvSpPr>
                <p:spPr>
                  <a:xfrm>
                    <a:off x="9205888" y="1383720"/>
                    <a:ext cx="82591" cy="5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126" extrusionOk="0">
                        <a:moveTo>
                          <a:pt x="92" y="0"/>
                        </a:moveTo>
                        <a:lnTo>
                          <a:pt x="92" y="0"/>
                        </a:lnTo>
                        <a:cubicBezTo>
                          <a:pt x="0" y="0"/>
                          <a:pt x="0" y="125"/>
                          <a:pt x="92" y="125"/>
                        </a:cubicBezTo>
                        <a:cubicBezTo>
                          <a:pt x="184" y="125"/>
                          <a:pt x="184" y="0"/>
                          <a:pt x="92" y="0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1" name="Google Shape;971;p39"/>
                  <p:cNvSpPr/>
                  <p:nvPr/>
                </p:nvSpPr>
                <p:spPr>
                  <a:xfrm>
                    <a:off x="8263958" y="1440749"/>
                    <a:ext cx="409022" cy="279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" h="624" extrusionOk="0">
                        <a:moveTo>
                          <a:pt x="457" y="0"/>
                        </a:moveTo>
                        <a:lnTo>
                          <a:pt x="457" y="0"/>
                        </a:lnTo>
                        <a:cubicBezTo>
                          <a:pt x="457" y="0"/>
                          <a:pt x="917" y="623"/>
                          <a:pt x="457" y="623"/>
                        </a:cubicBezTo>
                        <a:cubicBezTo>
                          <a:pt x="0" y="623"/>
                          <a:pt x="457" y="0"/>
                          <a:pt x="457" y="0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2" name="Google Shape;972;p39"/>
                  <p:cNvSpPr/>
                  <p:nvPr/>
                </p:nvSpPr>
                <p:spPr>
                  <a:xfrm>
                    <a:off x="8427173" y="1383720"/>
                    <a:ext cx="82591" cy="5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126" extrusionOk="0">
                        <a:moveTo>
                          <a:pt x="91" y="0"/>
                        </a:moveTo>
                        <a:lnTo>
                          <a:pt x="91" y="0"/>
                        </a:lnTo>
                        <a:cubicBezTo>
                          <a:pt x="0" y="0"/>
                          <a:pt x="0" y="125"/>
                          <a:pt x="91" y="125"/>
                        </a:cubicBezTo>
                        <a:cubicBezTo>
                          <a:pt x="184" y="125"/>
                          <a:pt x="184" y="0"/>
                          <a:pt x="91" y="0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973" name="Google Shape;973;p39"/>
            <p:cNvSpPr/>
            <p:nvPr/>
          </p:nvSpPr>
          <p:spPr>
            <a:xfrm>
              <a:off x="8135881" y="2465705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979" name="Google Shape;979;p40"/>
          <p:cNvSpPr txBox="1">
            <a:spLocks noGrp="1"/>
          </p:cNvSpPr>
          <p:nvPr>
            <p:ph type="subTitle" idx="1"/>
          </p:nvPr>
        </p:nvSpPr>
        <p:spPr>
          <a:xfrm>
            <a:off x="4971500" y="1966200"/>
            <a:ext cx="26976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Uses AI (deep learning) to</a:t>
            </a:r>
          </a:p>
          <a:p>
            <a:r>
              <a:rPr lang="en-US" dirty="0"/>
              <a:t>precisely identify and extract</a:t>
            </a:r>
          </a:p>
          <a:p>
            <a:r>
              <a:rPr lang="en-US" dirty="0"/>
              <a:t>clothing items from any</a:t>
            </a:r>
          </a:p>
          <a:p>
            <a:r>
              <a:rPr lang="en-US" dirty="0"/>
              <a:t>given image.</a:t>
            </a:r>
          </a:p>
          <a:p>
            <a:r>
              <a:rPr lang="en-US" dirty="0"/>
              <a:t>Ensures only the garment is</a:t>
            </a:r>
          </a:p>
          <a:p>
            <a:r>
              <a:rPr lang="en-US" dirty="0"/>
              <a:t>isolated, ready for virtual try</a:t>
            </a:r>
          </a:p>
          <a:p>
            <a:r>
              <a:rPr lang="en-US" dirty="0"/>
              <a:t>on, eliminating background</a:t>
            </a:r>
          </a:p>
          <a:p>
            <a:r>
              <a:rPr lang="en-US" dirty="0"/>
              <a:t>clutter.</a:t>
            </a:r>
          </a:p>
        </p:txBody>
      </p:sp>
      <p:sp>
        <p:nvSpPr>
          <p:cNvPr id="980" name="Google Shape;980;p40"/>
          <p:cNvSpPr txBox="1">
            <a:spLocks noGrp="1"/>
          </p:cNvSpPr>
          <p:nvPr>
            <p:ph type="subTitle" idx="2"/>
          </p:nvPr>
        </p:nvSpPr>
        <p:spPr>
          <a:xfrm>
            <a:off x="1270112" y="1875398"/>
            <a:ext cx="26976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Applies the segmented clothing onto a user's image, realistically adapting it to their body shape and pose.</a:t>
            </a:r>
          </a:p>
          <a:p>
            <a:r>
              <a:rPr lang="en-US" dirty="0"/>
              <a:t>Leverages advanced AI (GANs) to generate high-resolution, photo-realistic try-on results, mimicking real fabric drape.</a:t>
            </a:r>
          </a:p>
        </p:txBody>
      </p:sp>
      <p:sp>
        <p:nvSpPr>
          <p:cNvPr id="981" name="Google Shape;981;p40"/>
          <p:cNvSpPr txBox="1">
            <a:spLocks noGrp="1"/>
          </p:cNvSpPr>
          <p:nvPr>
            <p:ph type="subTitle" idx="3"/>
          </p:nvPr>
        </p:nvSpPr>
        <p:spPr>
          <a:xfrm>
            <a:off x="4971500" y="1285581"/>
            <a:ext cx="2697600" cy="4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Clothing-Segmentation</a:t>
            </a:r>
            <a:endParaRPr dirty="0"/>
          </a:p>
        </p:txBody>
      </p:sp>
      <p:sp>
        <p:nvSpPr>
          <p:cNvPr id="982" name="Google Shape;982;p40"/>
          <p:cNvSpPr txBox="1">
            <a:spLocks noGrp="1"/>
          </p:cNvSpPr>
          <p:nvPr>
            <p:ph type="subTitle" idx="4"/>
          </p:nvPr>
        </p:nvSpPr>
        <p:spPr>
          <a:xfrm>
            <a:off x="1270112" y="1285581"/>
            <a:ext cx="2697600" cy="4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VITON-HD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6"/>
          <p:cNvSpPr txBox="1">
            <a:spLocks noGrp="1"/>
          </p:cNvSpPr>
          <p:nvPr>
            <p:ph type="title"/>
          </p:nvPr>
        </p:nvSpPr>
        <p:spPr>
          <a:xfrm>
            <a:off x="2522746" y="213244"/>
            <a:ext cx="5269800" cy="10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SHOWCASE</a:t>
            </a:r>
            <a:endParaRPr dirty="0"/>
          </a:p>
        </p:txBody>
      </p:sp>
      <p:grpSp>
        <p:nvGrpSpPr>
          <p:cNvPr id="1232" name="Google Shape;1232;p46"/>
          <p:cNvGrpSpPr/>
          <p:nvPr/>
        </p:nvGrpSpPr>
        <p:grpSpPr>
          <a:xfrm>
            <a:off x="333140" y="177332"/>
            <a:ext cx="2544913" cy="1501735"/>
            <a:chOff x="-10" y="3424982"/>
            <a:chExt cx="2544913" cy="1501735"/>
          </a:xfrm>
        </p:grpSpPr>
        <p:sp>
          <p:nvSpPr>
            <p:cNvPr id="1233" name="Google Shape;1233;p46"/>
            <p:cNvSpPr/>
            <p:nvPr/>
          </p:nvSpPr>
          <p:spPr>
            <a:xfrm rot="-6299993">
              <a:off x="1590805" y="3979121"/>
              <a:ext cx="877001" cy="832582"/>
            </a:xfrm>
            <a:custGeom>
              <a:avLst/>
              <a:gdLst/>
              <a:ahLst/>
              <a:cxnLst/>
              <a:rect l="l" t="t" r="r" b="b"/>
              <a:pathLst>
                <a:path w="2698" h="2562" extrusionOk="0">
                  <a:moveTo>
                    <a:pt x="692" y="1761"/>
                  </a:moveTo>
                  <a:lnTo>
                    <a:pt x="692" y="1761"/>
                  </a:lnTo>
                  <a:cubicBezTo>
                    <a:pt x="907" y="1662"/>
                    <a:pt x="1070" y="1476"/>
                    <a:pt x="1152" y="1253"/>
                  </a:cubicBezTo>
                  <a:cubicBezTo>
                    <a:pt x="1234" y="1197"/>
                    <a:pt x="1316" y="1128"/>
                    <a:pt x="1379" y="1048"/>
                  </a:cubicBezTo>
                  <a:cubicBezTo>
                    <a:pt x="1341" y="1271"/>
                    <a:pt x="1266" y="1482"/>
                    <a:pt x="1158" y="1681"/>
                  </a:cubicBezTo>
                  <a:cubicBezTo>
                    <a:pt x="938" y="1681"/>
                    <a:pt x="717" y="1767"/>
                    <a:pt x="553" y="1916"/>
                  </a:cubicBezTo>
                  <a:cubicBezTo>
                    <a:pt x="383" y="2059"/>
                    <a:pt x="263" y="2270"/>
                    <a:pt x="232" y="2493"/>
                  </a:cubicBezTo>
                  <a:cubicBezTo>
                    <a:pt x="465" y="2561"/>
                    <a:pt x="730" y="2487"/>
                    <a:pt x="907" y="2325"/>
                  </a:cubicBezTo>
                  <a:cubicBezTo>
                    <a:pt x="1083" y="2164"/>
                    <a:pt x="1177" y="1922"/>
                    <a:pt x="1171" y="1687"/>
                  </a:cubicBezTo>
                  <a:cubicBezTo>
                    <a:pt x="1266" y="1507"/>
                    <a:pt x="1341" y="1321"/>
                    <a:pt x="1385" y="1116"/>
                  </a:cubicBezTo>
                  <a:cubicBezTo>
                    <a:pt x="1411" y="1011"/>
                    <a:pt x="1424" y="905"/>
                    <a:pt x="1430" y="800"/>
                  </a:cubicBezTo>
                  <a:cubicBezTo>
                    <a:pt x="1505" y="1035"/>
                    <a:pt x="1612" y="1259"/>
                    <a:pt x="1758" y="1463"/>
                  </a:cubicBezTo>
                  <a:cubicBezTo>
                    <a:pt x="1758" y="1699"/>
                    <a:pt x="1846" y="1941"/>
                    <a:pt x="2022" y="2096"/>
                  </a:cubicBezTo>
                  <a:cubicBezTo>
                    <a:pt x="2199" y="2264"/>
                    <a:pt x="2464" y="2331"/>
                    <a:pt x="2697" y="2264"/>
                  </a:cubicBezTo>
                  <a:cubicBezTo>
                    <a:pt x="2672" y="2046"/>
                    <a:pt x="2552" y="1836"/>
                    <a:pt x="2376" y="1687"/>
                  </a:cubicBezTo>
                  <a:cubicBezTo>
                    <a:pt x="2212" y="1544"/>
                    <a:pt x="1991" y="1457"/>
                    <a:pt x="1770" y="1457"/>
                  </a:cubicBezTo>
                  <a:cubicBezTo>
                    <a:pt x="1619" y="1240"/>
                    <a:pt x="1505" y="1004"/>
                    <a:pt x="1436" y="756"/>
                  </a:cubicBezTo>
                  <a:lnTo>
                    <a:pt x="1436" y="756"/>
                  </a:lnTo>
                  <a:cubicBezTo>
                    <a:pt x="1448" y="496"/>
                    <a:pt x="1411" y="242"/>
                    <a:pt x="1329" y="6"/>
                  </a:cubicBezTo>
                  <a:cubicBezTo>
                    <a:pt x="1329" y="0"/>
                    <a:pt x="1329" y="0"/>
                    <a:pt x="1322" y="0"/>
                  </a:cubicBezTo>
                  <a:lnTo>
                    <a:pt x="1322" y="0"/>
                  </a:lnTo>
                  <a:cubicBezTo>
                    <a:pt x="1316" y="0"/>
                    <a:pt x="1316" y="6"/>
                    <a:pt x="1316" y="12"/>
                  </a:cubicBezTo>
                  <a:cubicBezTo>
                    <a:pt x="1424" y="335"/>
                    <a:pt x="1442" y="682"/>
                    <a:pt x="1385" y="1017"/>
                  </a:cubicBezTo>
                  <a:cubicBezTo>
                    <a:pt x="1316" y="1097"/>
                    <a:pt x="1241" y="1172"/>
                    <a:pt x="1152" y="1234"/>
                  </a:cubicBezTo>
                  <a:cubicBezTo>
                    <a:pt x="938" y="1160"/>
                    <a:pt x="704" y="1172"/>
                    <a:pt x="490" y="1259"/>
                  </a:cubicBezTo>
                  <a:cubicBezTo>
                    <a:pt x="282" y="1340"/>
                    <a:pt x="100" y="1500"/>
                    <a:pt x="0" y="1705"/>
                  </a:cubicBezTo>
                  <a:cubicBezTo>
                    <a:pt x="194" y="1841"/>
                    <a:pt x="471" y="1854"/>
                    <a:pt x="692" y="1761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-10" y="3424982"/>
              <a:ext cx="822545" cy="848340"/>
            </a:xfrm>
            <a:custGeom>
              <a:avLst/>
              <a:gdLst/>
              <a:ahLst/>
              <a:cxnLst/>
              <a:rect l="l" t="t" r="r" b="b"/>
              <a:pathLst>
                <a:path w="2529" h="2611" extrusionOk="0">
                  <a:moveTo>
                    <a:pt x="1884" y="849"/>
                  </a:moveTo>
                  <a:lnTo>
                    <a:pt x="1884" y="849"/>
                  </a:lnTo>
                  <a:cubicBezTo>
                    <a:pt x="1777" y="1060"/>
                    <a:pt x="1771" y="1308"/>
                    <a:pt x="1853" y="1525"/>
                  </a:cubicBezTo>
                  <a:cubicBezTo>
                    <a:pt x="1821" y="1624"/>
                    <a:pt x="1808" y="1730"/>
                    <a:pt x="1802" y="1829"/>
                  </a:cubicBezTo>
                  <a:cubicBezTo>
                    <a:pt x="1695" y="1631"/>
                    <a:pt x="1620" y="1420"/>
                    <a:pt x="1575" y="1203"/>
                  </a:cubicBezTo>
                  <a:cubicBezTo>
                    <a:pt x="1745" y="1060"/>
                    <a:pt x="1859" y="862"/>
                    <a:pt x="1897" y="645"/>
                  </a:cubicBezTo>
                  <a:cubicBezTo>
                    <a:pt x="1935" y="421"/>
                    <a:pt x="1891" y="186"/>
                    <a:pt x="1771" y="0"/>
                  </a:cubicBezTo>
                  <a:cubicBezTo>
                    <a:pt x="1544" y="87"/>
                    <a:pt x="1386" y="310"/>
                    <a:pt x="1354" y="546"/>
                  </a:cubicBezTo>
                  <a:cubicBezTo>
                    <a:pt x="1323" y="781"/>
                    <a:pt x="1405" y="1023"/>
                    <a:pt x="1557" y="1209"/>
                  </a:cubicBezTo>
                  <a:cubicBezTo>
                    <a:pt x="1594" y="1401"/>
                    <a:pt x="1664" y="1593"/>
                    <a:pt x="1758" y="1780"/>
                  </a:cubicBezTo>
                  <a:cubicBezTo>
                    <a:pt x="1808" y="1873"/>
                    <a:pt x="1865" y="1966"/>
                    <a:pt x="1928" y="2053"/>
                  </a:cubicBezTo>
                  <a:cubicBezTo>
                    <a:pt x="1721" y="1916"/>
                    <a:pt x="1487" y="1811"/>
                    <a:pt x="1247" y="1742"/>
                  </a:cubicBezTo>
                  <a:cubicBezTo>
                    <a:pt x="1096" y="1557"/>
                    <a:pt x="876" y="1426"/>
                    <a:pt x="631" y="1414"/>
                  </a:cubicBezTo>
                  <a:cubicBezTo>
                    <a:pt x="391" y="1395"/>
                    <a:pt x="139" y="1507"/>
                    <a:pt x="0" y="1699"/>
                  </a:cubicBezTo>
                  <a:cubicBezTo>
                    <a:pt x="170" y="1854"/>
                    <a:pt x="397" y="1941"/>
                    <a:pt x="624" y="1953"/>
                  </a:cubicBezTo>
                  <a:cubicBezTo>
                    <a:pt x="844" y="1960"/>
                    <a:pt x="1064" y="1891"/>
                    <a:pt x="1241" y="1755"/>
                  </a:cubicBezTo>
                  <a:cubicBezTo>
                    <a:pt x="1494" y="1829"/>
                    <a:pt x="1733" y="1941"/>
                    <a:pt x="1948" y="2089"/>
                  </a:cubicBezTo>
                  <a:cubicBezTo>
                    <a:pt x="1954" y="2089"/>
                    <a:pt x="1954" y="2089"/>
                    <a:pt x="1954" y="2089"/>
                  </a:cubicBezTo>
                  <a:cubicBezTo>
                    <a:pt x="2105" y="2301"/>
                    <a:pt x="2294" y="2474"/>
                    <a:pt x="2509" y="2610"/>
                  </a:cubicBezTo>
                  <a:cubicBezTo>
                    <a:pt x="2515" y="2610"/>
                    <a:pt x="2521" y="2610"/>
                    <a:pt x="2521" y="2610"/>
                  </a:cubicBezTo>
                  <a:lnTo>
                    <a:pt x="2521" y="2604"/>
                  </a:lnTo>
                  <a:cubicBezTo>
                    <a:pt x="2528" y="2604"/>
                    <a:pt x="2521" y="2598"/>
                    <a:pt x="2521" y="2598"/>
                  </a:cubicBezTo>
                  <a:cubicBezTo>
                    <a:pt x="2231" y="2412"/>
                    <a:pt x="1992" y="2152"/>
                    <a:pt x="1821" y="1854"/>
                  </a:cubicBezTo>
                  <a:cubicBezTo>
                    <a:pt x="1821" y="1755"/>
                    <a:pt x="1834" y="1649"/>
                    <a:pt x="1859" y="1544"/>
                  </a:cubicBezTo>
                  <a:cubicBezTo>
                    <a:pt x="2074" y="1470"/>
                    <a:pt x="2250" y="1314"/>
                    <a:pt x="2357" y="1116"/>
                  </a:cubicBezTo>
                  <a:cubicBezTo>
                    <a:pt x="2471" y="918"/>
                    <a:pt x="2509" y="682"/>
                    <a:pt x="2458" y="465"/>
                  </a:cubicBezTo>
                  <a:cubicBezTo>
                    <a:pt x="2219" y="484"/>
                    <a:pt x="1992" y="639"/>
                    <a:pt x="1884" y="849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5" name="Google Shape;1235;p46"/>
            <p:cNvGrpSpPr/>
            <p:nvPr/>
          </p:nvGrpSpPr>
          <p:grpSpPr>
            <a:xfrm>
              <a:off x="626666" y="3587897"/>
              <a:ext cx="1242838" cy="1217432"/>
              <a:chOff x="3271541" y="424247"/>
              <a:chExt cx="1242838" cy="1217432"/>
            </a:xfrm>
          </p:grpSpPr>
          <p:sp>
            <p:nvSpPr>
              <p:cNvPr id="1236" name="Google Shape;1236;p46"/>
              <p:cNvSpPr/>
              <p:nvPr/>
            </p:nvSpPr>
            <p:spPr>
              <a:xfrm>
                <a:off x="3271541" y="424247"/>
                <a:ext cx="1242838" cy="1217432"/>
              </a:xfrm>
              <a:custGeom>
                <a:avLst/>
                <a:gdLst/>
                <a:ahLst/>
                <a:cxnLst/>
                <a:rect l="l" t="t" r="r" b="b"/>
                <a:pathLst>
                  <a:path w="3666" h="3590" extrusionOk="0">
                    <a:moveTo>
                      <a:pt x="3342" y="1482"/>
                    </a:moveTo>
                    <a:lnTo>
                      <a:pt x="3342" y="1482"/>
                    </a:lnTo>
                    <a:cubicBezTo>
                      <a:pt x="3170" y="1079"/>
                      <a:pt x="2977" y="731"/>
                      <a:pt x="2973" y="727"/>
                    </a:cubicBezTo>
                    <a:cubicBezTo>
                      <a:pt x="2960" y="701"/>
                      <a:pt x="2931" y="685"/>
                      <a:pt x="2901" y="685"/>
                    </a:cubicBezTo>
                    <a:cubicBezTo>
                      <a:pt x="2893" y="685"/>
                      <a:pt x="2885" y="689"/>
                      <a:pt x="2876" y="689"/>
                    </a:cubicBezTo>
                    <a:cubicBezTo>
                      <a:pt x="2628" y="769"/>
                      <a:pt x="2628" y="769"/>
                      <a:pt x="2628" y="769"/>
                    </a:cubicBezTo>
                    <a:cubicBezTo>
                      <a:pt x="2536" y="634"/>
                      <a:pt x="2435" y="517"/>
                      <a:pt x="2322" y="420"/>
                    </a:cubicBezTo>
                    <a:cubicBezTo>
                      <a:pt x="2242" y="345"/>
                      <a:pt x="2154" y="282"/>
                      <a:pt x="2066" y="231"/>
                    </a:cubicBezTo>
                    <a:cubicBezTo>
                      <a:pt x="2011" y="173"/>
                      <a:pt x="1952" y="122"/>
                      <a:pt x="1885" y="84"/>
                    </a:cubicBezTo>
                    <a:cubicBezTo>
                      <a:pt x="1784" y="30"/>
                      <a:pt x="1680" y="0"/>
                      <a:pt x="1566" y="0"/>
                    </a:cubicBezTo>
                    <a:cubicBezTo>
                      <a:pt x="1432" y="0"/>
                      <a:pt x="1297" y="42"/>
                      <a:pt x="1172" y="118"/>
                    </a:cubicBezTo>
                    <a:cubicBezTo>
                      <a:pt x="978" y="235"/>
                      <a:pt x="815" y="437"/>
                      <a:pt x="701" y="693"/>
                    </a:cubicBezTo>
                    <a:cubicBezTo>
                      <a:pt x="609" y="911"/>
                      <a:pt x="554" y="1168"/>
                      <a:pt x="538" y="1444"/>
                    </a:cubicBezTo>
                    <a:cubicBezTo>
                      <a:pt x="59" y="1600"/>
                      <a:pt x="59" y="1600"/>
                      <a:pt x="59" y="1600"/>
                    </a:cubicBezTo>
                    <a:cubicBezTo>
                      <a:pt x="21" y="1612"/>
                      <a:pt x="0" y="1646"/>
                      <a:pt x="4" y="1688"/>
                    </a:cubicBezTo>
                    <a:cubicBezTo>
                      <a:pt x="9" y="1743"/>
                      <a:pt x="130" y="3102"/>
                      <a:pt x="575" y="3563"/>
                    </a:cubicBezTo>
                    <a:cubicBezTo>
                      <a:pt x="592" y="3580"/>
                      <a:pt x="613" y="3589"/>
                      <a:pt x="638" y="3589"/>
                    </a:cubicBezTo>
                    <a:cubicBezTo>
                      <a:pt x="647" y="3589"/>
                      <a:pt x="655" y="3589"/>
                      <a:pt x="663" y="3585"/>
                    </a:cubicBezTo>
                    <a:cubicBezTo>
                      <a:pt x="2859" y="2921"/>
                      <a:pt x="2859" y="2921"/>
                      <a:pt x="2859" y="2921"/>
                    </a:cubicBezTo>
                    <a:cubicBezTo>
                      <a:pt x="3535" y="2720"/>
                      <a:pt x="3535" y="2720"/>
                      <a:pt x="3535" y="2720"/>
                    </a:cubicBezTo>
                    <a:cubicBezTo>
                      <a:pt x="3561" y="2711"/>
                      <a:pt x="3582" y="2690"/>
                      <a:pt x="3590" y="2665"/>
                    </a:cubicBezTo>
                    <a:cubicBezTo>
                      <a:pt x="3665" y="2438"/>
                      <a:pt x="3582" y="2039"/>
                      <a:pt x="3342" y="1482"/>
                    </a:cubicBezTo>
                    <a:close/>
                    <a:moveTo>
                      <a:pt x="932" y="1319"/>
                    </a:moveTo>
                    <a:lnTo>
                      <a:pt x="932" y="1319"/>
                    </a:lnTo>
                    <a:cubicBezTo>
                      <a:pt x="811" y="1356"/>
                      <a:pt x="811" y="1356"/>
                      <a:pt x="811" y="1356"/>
                    </a:cubicBezTo>
                    <a:cubicBezTo>
                      <a:pt x="823" y="1234"/>
                      <a:pt x="840" y="1130"/>
                      <a:pt x="865" y="1033"/>
                    </a:cubicBezTo>
                    <a:cubicBezTo>
                      <a:pt x="878" y="1125"/>
                      <a:pt x="903" y="1218"/>
                      <a:pt x="932" y="1319"/>
                    </a:cubicBezTo>
                    <a:close/>
                    <a:moveTo>
                      <a:pt x="2078" y="949"/>
                    </a:moveTo>
                    <a:lnTo>
                      <a:pt x="2078" y="949"/>
                    </a:lnTo>
                    <a:cubicBezTo>
                      <a:pt x="1184" y="1234"/>
                      <a:pt x="1184" y="1234"/>
                      <a:pt x="1184" y="1234"/>
                    </a:cubicBezTo>
                    <a:cubicBezTo>
                      <a:pt x="1083" y="937"/>
                      <a:pt x="1092" y="676"/>
                      <a:pt x="1209" y="517"/>
                    </a:cubicBezTo>
                    <a:cubicBezTo>
                      <a:pt x="1285" y="407"/>
                      <a:pt x="1411" y="349"/>
                      <a:pt x="1558" y="349"/>
                    </a:cubicBezTo>
                    <a:cubicBezTo>
                      <a:pt x="1579" y="349"/>
                      <a:pt x="1604" y="353"/>
                      <a:pt x="1625" y="353"/>
                    </a:cubicBezTo>
                    <a:cubicBezTo>
                      <a:pt x="1713" y="366"/>
                      <a:pt x="1805" y="395"/>
                      <a:pt x="1898" y="441"/>
                    </a:cubicBezTo>
                    <a:cubicBezTo>
                      <a:pt x="1990" y="563"/>
                      <a:pt x="2053" y="735"/>
                      <a:pt x="2078" y="949"/>
                    </a:cubicBezTo>
                    <a:close/>
                    <a:moveTo>
                      <a:pt x="2364" y="857"/>
                    </a:moveTo>
                    <a:lnTo>
                      <a:pt x="2364" y="857"/>
                    </a:lnTo>
                    <a:cubicBezTo>
                      <a:pt x="2335" y="865"/>
                      <a:pt x="2335" y="865"/>
                      <a:pt x="2335" y="865"/>
                    </a:cubicBezTo>
                    <a:cubicBezTo>
                      <a:pt x="2331" y="844"/>
                      <a:pt x="2326" y="823"/>
                      <a:pt x="2322" y="802"/>
                    </a:cubicBezTo>
                    <a:cubicBezTo>
                      <a:pt x="2335" y="819"/>
                      <a:pt x="2351" y="836"/>
                      <a:pt x="2364" y="8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7" name="Google Shape;1237;p46"/>
              <p:cNvGrpSpPr/>
              <p:nvPr/>
            </p:nvGrpSpPr>
            <p:grpSpPr>
              <a:xfrm>
                <a:off x="3315972" y="457224"/>
                <a:ext cx="1172197" cy="1130641"/>
                <a:chOff x="3315972" y="457224"/>
                <a:chExt cx="1172197" cy="1130641"/>
              </a:xfrm>
            </p:grpSpPr>
            <p:sp>
              <p:nvSpPr>
                <p:cNvPr id="1238" name="Google Shape;1238;p46"/>
                <p:cNvSpPr/>
                <p:nvPr/>
              </p:nvSpPr>
              <p:spPr>
                <a:xfrm>
                  <a:off x="3575345" y="488750"/>
                  <a:ext cx="636250" cy="46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" h="1421" extrusionOk="0">
                      <a:moveTo>
                        <a:pt x="1910" y="1213"/>
                      </a:moveTo>
                      <a:lnTo>
                        <a:pt x="1910" y="1213"/>
                      </a:lnTo>
                      <a:cubicBezTo>
                        <a:pt x="1914" y="1213"/>
                        <a:pt x="1919" y="1213"/>
                        <a:pt x="1923" y="1208"/>
                      </a:cubicBezTo>
                      <a:cubicBezTo>
                        <a:pt x="1948" y="1200"/>
                        <a:pt x="1956" y="1171"/>
                        <a:pt x="1948" y="1145"/>
                      </a:cubicBezTo>
                      <a:cubicBezTo>
                        <a:pt x="1804" y="807"/>
                        <a:pt x="1623" y="533"/>
                        <a:pt x="1399" y="334"/>
                      </a:cubicBezTo>
                      <a:cubicBezTo>
                        <a:pt x="1200" y="161"/>
                        <a:pt x="985" y="51"/>
                        <a:pt x="774" y="30"/>
                      </a:cubicBezTo>
                      <a:cubicBezTo>
                        <a:pt x="528" y="0"/>
                        <a:pt x="313" y="89"/>
                        <a:pt x="186" y="267"/>
                      </a:cubicBezTo>
                      <a:cubicBezTo>
                        <a:pt x="0" y="524"/>
                        <a:pt x="17" y="930"/>
                        <a:pt x="228" y="1386"/>
                      </a:cubicBezTo>
                      <a:cubicBezTo>
                        <a:pt x="241" y="1407"/>
                        <a:pt x="271" y="1420"/>
                        <a:pt x="296" y="1407"/>
                      </a:cubicBezTo>
                      <a:cubicBezTo>
                        <a:pt x="317" y="1399"/>
                        <a:pt x="330" y="1369"/>
                        <a:pt x="317" y="1344"/>
                      </a:cubicBezTo>
                      <a:cubicBezTo>
                        <a:pt x="119" y="921"/>
                        <a:pt x="102" y="549"/>
                        <a:pt x="267" y="321"/>
                      </a:cubicBezTo>
                      <a:cubicBezTo>
                        <a:pt x="372" y="173"/>
                        <a:pt x="554" y="102"/>
                        <a:pt x="761" y="123"/>
                      </a:cubicBezTo>
                      <a:cubicBezTo>
                        <a:pt x="1094" y="161"/>
                        <a:pt x="1555" y="461"/>
                        <a:pt x="1859" y="1183"/>
                      </a:cubicBezTo>
                      <a:cubicBezTo>
                        <a:pt x="1868" y="1204"/>
                        <a:pt x="1889" y="1217"/>
                        <a:pt x="1910" y="121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p46"/>
                <p:cNvSpPr/>
                <p:nvPr/>
              </p:nvSpPr>
              <p:spPr>
                <a:xfrm>
                  <a:off x="4191537" y="692237"/>
                  <a:ext cx="296632" cy="68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" h="2108" extrusionOk="0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140" y="0"/>
                        <a:pt x="913" y="1376"/>
                        <a:pt x="753" y="1883"/>
                      </a:cubicBezTo>
                      <a:cubicBezTo>
                        <a:pt x="0" y="2107"/>
                        <a:pt x="0" y="2107"/>
                        <a:pt x="0" y="2107"/>
                      </a:cubicBezTo>
                      <a:lnTo>
                        <a:pt x="140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0" name="Google Shape;1240;p46"/>
                <p:cNvSpPr/>
                <p:nvPr/>
              </p:nvSpPr>
              <p:spPr>
                <a:xfrm>
                  <a:off x="4263187" y="1278337"/>
                  <a:ext cx="150465" cy="1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5" extrusionOk="0">
                      <a:moveTo>
                        <a:pt x="13" y="34"/>
                      </a:moveTo>
                      <a:lnTo>
                        <a:pt x="13" y="34"/>
                      </a:lnTo>
                      <a:cubicBezTo>
                        <a:pt x="4" y="34"/>
                        <a:pt x="0" y="26"/>
                        <a:pt x="0" y="22"/>
                      </a:cubicBezTo>
                      <a:cubicBezTo>
                        <a:pt x="0" y="13"/>
                        <a:pt x="4" y="9"/>
                        <a:pt x="13" y="9"/>
                      </a:cubicBezTo>
                      <a:cubicBezTo>
                        <a:pt x="448" y="0"/>
                        <a:pt x="448" y="0"/>
                        <a:pt x="448" y="0"/>
                      </a:cubicBezTo>
                      <a:cubicBezTo>
                        <a:pt x="456" y="0"/>
                        <a:pt x="460" y="5"/>
                        <a:pt x="460" y="13"/>
                      </a:cubicBezTo>
                      <a:cubicBezTo>
                        <a:pt x="460" y="18"/>
                        <a:pt x="456" y="26"/>
                        <a:pt x="448" y="26"/>
                      </a:cubicBezTo>
                      <a:cubicBezTo>
                        <a:pt x="13" y="34"/>
                        <a:pt x="13" y="34"/>
                        <a:pt x="13" y="34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46"/>
                <p:cNvSpPr/>
                <p:nvPr/>
              </p:nvSpPr>
              <p:spPr>
                <a:xfrm>
                  <a:off x="4233094" y="812609"/>
                  <a:ext cx="126104" cy="47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1466" extrusionOk="0">
                      <a:moveTo>
                        <a:pt x="317" y="1465"/>
                      </a:moveTo>
                      <a:lnTo>
                        <a:pt x="317" y="1465"/>
                      </a:lnTo>
                      <a:lnTo>
                        <a:pt x="313" y="1465"/>
                      </a:lnTo>
                      <a:cubicBezTo>
                        <a:pt x="308" y="1461"/>
                        <a:pt x="304" y="1457"/>
                        <a:pt x="304" y="1448"/>
                      </a:cubicBezTo>
                      <a:cubicBezTo>
                        <a:pt x="359" y="773"/>
                        <a:pt x="9" y="30"/>
                        <a:pt x="4" y="21"/>
                      </a:cubicBezTo>
                      <a:cubicBezTo>
                        <a:pt x="0" y="13"/>
                        <a:pt x="4" y="9"/>
                        <a:pt x="9" y="4"/>
                      </a:cubicBezTo>
                      <a:cubicBezTo>
                        <a:pt x="17" y="0"/>
                        <a:pt x="25" y="4"/>
                        <a:pt x="25" y="9"/>
                      </a:cubicBezTo>
                      <a:cubicBezTo>
                        <a:pt x="30" y="17"/>
                        <a:pt x="385" y="769"/>
                        <a:pt x="329" y="1453"/>
                      </a:cubicBezTo>
                      <a:cubicBezTo>
                        <a:pt x="329" y="1457"/>
                        <a:pt x="321" y="1465"/>
                        <a:pt x="317" y="1465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2" name="Google Shape;1242;p46"/>
                <p:cNvSpPr/>
                <p:nvPr/>
              </p:nvSpPr>
              <p:spPr>
                <a:xfrm>
                  <a:off x="3315972" y="692237"/>
                  <a:ext cx="1020296" cy="89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2754" extrusionOk="0">
                      <a:moveTo>
                        <a:pt x="0" y="916"/>
                      </a:moveTo>
                      <a:lnTo>
                        <a:pt x="0" y="916"/>
                      </a:lnTo>
                      <a:cubicBezTo>
                        <a:pt x="2835" y="0"/>
                        <a:pt x="2835" y="0"/>
                        <a:pt x="2835" y="0"/>
                      </a:cubicBezTo>
                      <a:cubicBezTo>
                        <a:pt x="2835" y="0"/>
                        <a:pt x="3139" y="1422"/>
                        <a:pt x="2915" y="2043"/>
                      </a:cubicBezTo>
                      <a:cubicBezTo>
                        <a:pt x="558" y="2753"/>
                        <a:pt x="558" y="2753"/>
                        <a:pt x="558" y="2753"/>
                      </a:cubicBezTo>
                      <a:cubicBezTo>
                        <a:pt x="122" y="2305"/>
                        <a:pt x="0" y="916"/>
                        <a:pt x="0" y="916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3" name="Google Shape;1243;p46"/>
                <p:cNvSpPr/>
                <p:nvPr/>
              </p:nvSpPr>
              <p:spPr>
                <a:xfrm>
                  <a:off x="4158578" y="1318461"/>
                  <a:ext cx="70217" cy="25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81" extrusionOk="0">
                      <a:moveTo>
                        <a:pt x="17" y="80"/>
                      </a:moveTo>
                      <a:lnTo>
                        <a:pt x="17" y="80"/>
                      </a:lnTo>
                      <a:cubicBezTo>
                        <a:pt x="13" y="80"/>
                        <a:pt x="4" y="80"/>
                        <a:pt x="4" y="72"/>
                      </a:cubicBezTo>
                      <a:cubicBezTo>
                        <a:pt x="0" y="68"/>
                        <a:pt x="4" y="59"/>
                        <a:pt x="13" y="59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03" y="0"/>
                        <a:pt x="211" y="0"/>
                        <a:pt x="215" y="8"/>
                      </a:cubicBezTo>
                      <a:cubicBezTo>
                        <a:pt x="215" y="17"/>
                        <a:pt x="211" y="21"/>
                        <a:pt x="207" y="25"/>
                      </a:cubicBezTo>
                      <a:cubicBezTo>
                        <a:pt x="21" y="80"/>
                        <a:pt x="21" y="80"/>
                        <a:pt x="21" y="80"/>
                      </a:cubicBezTo>
                      <a:cubicBezTo>
                        <a:pt x="17" y="80"/>
                        <a:pt x="17" y="80"/>
                        <a:pt x="17" y="80"/>
                      </a:cubicBezTo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4" name="Google Shape;1244;p46"/>
                <p:cNvSpPr/>
                <p:nvPr/>
              </p:nvSpPr>
              <p:spPr>
                <a:xfrm>
                  <a:off x="3505128" y="1349987"/>
                  <a:ext cx="620487" cy="19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0" h="610" extrusionOk="0">
                      <a:moveTo>
                        <a:pt x="17" y="609"/>
                      </a:moveTo>
                      <a:lnTo>
                        <a:pt x="17" y="609"/>
                      </a:lnTo>
                      <a:cubicBezTo>
                        <a:pt x="8" y="609"/>
                        <a:pt x="4" y="604"/>
                        <a:pt x="4" y="600"/>
                      </a:cubicBezTo>
                      <a:cubicBezTo>
                        <a:pt x="0" y="596"/>
                        <a:pt x="4" y="587"/>
                        <a:pt x="12" y="583"/>
                      </a:cubicBezTo>
                      <a:cubicBezTo>
                        <a:pt x="1893" y="0"/>
                        <a:pt x="1893" y="0"/>
                        <a:pt x="1893" y="0"/>
                      </a:cubicBezTo>
                      <a:cubicBezTo>
                        <a:pt x="1897" y="0"/>
                        <a:pt x="1905" y="4"/>
                        <a:pt x="1905" y="8"/>
                      </a:cubicBezTo>
                      <a:cubicBezTo>
                        <a:pt x="1909" y="17"/>
                        <a:pt x="1905" y="25"/>
                        <a:pt x="1897" y="25"/>
                      </a:cubicBezTo>
                      <a:cubicBezTo>
                        <a:pt x="21" y="609"/>
                        <a:pt x="21" y="609"/>
                        <a:pt x="21" y="609"/>
                      </a:cubicBezTo>
                      <a:cubicBezTo>
                        <a:pt x="17" y="609"/>
                        <a:pt x="17" y="609"/>
                        <a:pt x="17" y="609"/>
                      </a:cubicBezTo>
                    </a:path>
                  </a:pathLst>
                </a:custGeom>
                <a:solidFill>
                  <a:srgbClr val="FF9F9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46"/>
                <p:cNvSpPr/>
                <p:nvPr/>
              </p:nvSpPr>
              <p:spPr>
                <a:xfrm>
                  <a:off x="3357528" y="1016096"/>
                  <a:ext cx="12897" cy="1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1" extrusionOk="0">
                      <a:moveTo>
                        <a:pt x="17" y="30"/>
                      </a:moveTo>
                      <a:lnTo>
                        <a:pt x="17" y="30"/>
                      </a:lnTo>
                      <a:cubicBezTo>
                        <a:pt x="9" y="30"/>
                        <a:pt x="5" y="26"/>
                        <a:pt x="5" y="22"/>
                      </a:cubicBezTo>
                      <a:cubicBezTo>
                        <a:pt x="0" y="13"/>
                        <a:pt x="5" y="9"/>
                        <a:pt x="13" y="5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6" y="0"/>
                        <a:pt x="34" y="5"/>
                        <a:pt x="34" y="9"/>
                      </a:cubicBezTo>
                      <a:cubicBezTo>
                        <a:pt x="39" y="17"/>
                        <a:pt x="34" y="26"/>
                        <a:pt x="30" y="26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7" y="30"/>
                        <a:pt x="17" y="30"/>
                        <a:pt x="17" y="30"/>
                      </a:cubicBez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6" name="Google Shape;1246;p46"/>
                <p:cNvSpPr/>
                <p:nvPr/>
              </p:nvSpPr>
              <p:spPr>
                <a:xfrm>
                  <a:off x="3374724" y="750991"/>
                  <a:ext cx="815380" cy="27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833" extrusionOk="0">
                      <a:moveTo>
                        <a:pt x="16" y="832"/>
                      </a:moveTo>
                      <a:lnTo>
                        <a:pt x="16" y="832"/>
                      </a:lnTo>
                      <a:cubicBezTo>
                        <a:pt x="12" y="832"/>
                        <a:pt x="4" y="828"/>
                        <a:pt x="4" y="824"/>
                      </a:cubicBezTo>
                      <a:cubicBezTo>
                        <a:pt x="0" y="815"/>
                        <a:pt x="4" y="807"/>
                        <a:pt x="12" y="807"/>
                      </a:cubicBezTo>
                      <a:cubicBezTo>
                        <a:pt x="29" y="803"/>
                        <a:pt x="29" y="803"/>
                        <a:pt x="29" y="803"/>
                      </a:cubicBezTo>
                      <a:cubicBezTo>
                        <a:pt x="33" y="798"/>
                        <a:pt x="42" y="803"/>
                        <a:pt x="42" y="811"/>
                      </a:cubicBezTo>
                      <a:cubicBezTo>
                        <a:pt x="46" y="815"/>
                        <a:pt x="42" y="824"/>
                        <a:pt x="33" y="824"/>
                      </a:cubicBezTo>
                      <a:cubicBezTo>
                        <a:pt x="21" y="832"/>
                        <a:pt x="21" y="832"/>
                        <a:pt x="21" y="832"/>
                      </a:cubicBezTo>
                      <a:cubicBezTo>
                        <a:pt x="16" y="832"/>
                        <a:pt x="16" y="832"/>
                        <a:pt x="16" y="832"/>
                      </a:cubicBezTo>
                      <a:close/>
                      <a:moveTo>
                        <a:pt x="79" y="811"/>
                      </a:moveTo>
                      <a:lnTo>
                        <a:pt x="79" y="811"/>
                      </a:lnTo>
                      <a:cubicBezTo>
                        <a:pt x="75" y="811"/>
                        <a:pt x="67" y="807"/>
                        <a:pt x="67" y="803"/>
                      </a:cubicBezTo>
                      <a:cubicBezTo>
                        <a:pt x="63" y="794"/>
                        <a:pt x="67" y="786"/>
                        <a:pt x="75" y="786"/>
                      </a:cubicBezTo>
                      <a:cubicBezTo>
                        <a:pt x="92" y="782"/>
                        <a:pt x="92" y="782"/>
                        <a:pt x="92" y="782"/>
                      </a:cubicBezTo>
                      <a:cubicBezTo>
                        <a:pt x="97" y="777"/>
                        <a:pt x="105" y="782"/>
                        <a:pt x="105" y="790"/>
                      </a:cubicBezTo>
                      <a:cubicBezTo>
                        <a:pt x="109" y="794"/>
                        <a:pt x="105" y="803"/>
                        <a:pt x="97" y="803"/>
                      </a:cubicBezTo>
                      <a:cubicBezTo>
                        <a:pt x="84" y="811"/>
                        <a:pt x="84" y="811"/>
                        <a:pt x="84" y="811"/>
                      </a:cubicBezTo>
                      <a:cubicBezTo>
                        <a:pt x="79" y="811"/>
                        <a:pt x="79" y="811"/>
                        <a:pt x="79" y="811"/>
                      </a:cubicBezTo>
                      <a:close/>
                      <a:moveTo>
                        <a:pt x="143" y="790"/>
                      </a:moveTo>
                      <a:lnTo>
                        <a:pt x="143" y="790"/>
                      </a:lnTo>
                      <a:cubicBezTo>
                        <a:pt x="135" y="790"/>
                        <a:pt x="130" y="786"/>
                        <a:pt x="130" y="782"/>
                      </a:cubicBezTo>
                      <a:cubicBezTo>
                        <a:pt x="126" y="773"/>
                        <a:pt x="130" y="769"/>
                        <a:pt x="139" y="765"/>
                      </a:cubicBezTo>
                      <a:cubicBezTo>
                        <a:pt x="156" y="760"/>
                        <a:pt x="156" y="760"/>
                        <a:pt x="156" y="760"/>
                      </a:cubicBezTo>
                      <a:cubicBezTo>
                        <a:pt x="160" y="756"/>
                        <a:pt x="168" y="760"/>
                        <a:pt x="168" y="769"/>
                      </a:cubicBezTo>
                      <a:cubicBezTo>
                        <a:pt x="173" y="773"/>
                        <a:pt x="168" y="782"/>
                        <a:pt x="160" y="786"/>
                      </a:cubicBezTo>
                      <a:cubicBezTo>
                        <a:pt x="147" y="790"/>
                        <a:pt x="147" y="790"/>
                        <a:pt x="147" y="790"/>
                      </a:cubicBezTo>
                      <a:cubicBezTo>
                        <a:pt x="143" y="790"/>
                        <a:pt x="143" y="790"/>
                        <a:pt x="143" y="790"/>
                      </a:cubicBezTo>
                      <a:close/>
                      <a:moveTo>
                        <a:pt x="206" y="769"/>
                      </a:moveTo>
                      <a:lnTo>
                        <a:pt x="206" y="769"/>
                      </a:lnTo>
                      <a:cubicBezTo>
                        <a:pt x="198" y="769"/>
                        <a:pt x="194" y="765"/>
                        <a:pt x="194" y="760"/>
                      </a:cubicBezTo>
                      <a:cubicBezTo>
                        <a:pt x="189" y="752"/>
                        <a:pt x="194" y="748"/>
                        <a:pt x="202" y="744"/>
                      </a:cubicBezTo>
                      <a:cubicBezTo>
                        <a:pt x="219" y="739"/>
                        <a:pt x="219" y="739"/>
                        <a:pt x="219" y="739"/>
                      </a:cubicBezTo>
                      <a:cubicBezTo>
                        <a:pt x="223" y="739"/>
                        <a:pt x="232" y="739"/>
                        <a:pt x="232" y="748"/>
                      </a:cubicBezTo>
                      <a:cubicBezTo>
                        <a:pt x="236" y="756"/>
                        <a:pt x="232" y="760"/>
                        <a:pt x="223" y="765"/>
                      </a:cubicBezTo>
                      <a:cubicBezTo>
                        <a:pt x="210" y="769"/>
                        <a:pt x="210" y="769"/>
                        <a:pt x="210" y="769"/>
                      </a:cubicBezTo>
                      <a:cubicBezTo>
                        <a:pt x="206" y="769"/>
                        <a:pt x="206" y="769"/>
                        <a:pt x="206" y="769"/>
                      </a:cubicBezTo>
                      <a:close/>
                      <a:moveTo>
                        <a:pt x="270" y="748"/>
                      </a:moveTo>
                      <a:lnTo>
                        <a:pt x="270" y="748"/>
                      </a:lnTo>
                      <a:cubicBezTo>
                        <a:pt x="261" y="748"/>
                        <a:pt x="257" y="744"/>
                        <a:pt x="257" y="739"/>
                      </a:cubicBezTo>
                      <a:cubicBezTo>
                        <a:pt x="253" y="735"/>
                        <a:pt x="257" y="727"/>
                        <a:pt x="266" y="723"/>
                      </a:cubicBezTo>
                      <a:cubicBezTo>
                        <a:pt x="278" y="718"/>
                        <a:pt x="278" y="718"/>
                        <a:pt x="278" y="718"/>
                      </a:cubicBezTo>
                      <a:cubicBezTo>
                        <a:pt x="287" y="718"/>
                        <a:pt x="295" y="723"/>
                        <a:pt x="295" y="727"/>
                      </a:cubicBezTo>
                      <a:cubicBezTo>
                        <a:pt x="299" y="735"/>
                        <a:pt x="295" y="739"/>
                        <a:pt x="287" y="744"/>
                      </a:cubicBezTo>
                      <a:cubicBezTo>
                        <a:pt x="274" y="748"/>
                        <a:pt x="274" y="748"/>
                        <a:pt x="274" y="748"/>
                      </a:cubicBezTo>
                      <a:cubicBezTo>
                        <a:pt x="270" y="748"/>
                        <a:pt x="270" y="748"/>
                        <a:pt x="270" y="748"/>
                      </a:cubicBezTo>
                      <a:close/>
                      <a:moveTo>
                        <a:pt x="333" y="727"/>
                      </a:moveTo>
                      <a:lnTo>
                        <a:pt x="333" y="727"/>
                      </a:lnTo>
                      <a:cubicBezTo>
                        <a:pt x="325" y="727"/>
                        <a:pt x="320" y="727"/>
                        <a:pt x="320" y="718"/>
                      </a:cubicBezTo>
                      <a:cubicBezTo>
                        <a:pt x="316" y="714"/>
                        <a:pt x="320" y="705"/>
                        <a:pt x="329" y="705"/>
                      </a:cubicBezTo>
                      <a:cubicBezTo>
                        <a:pt x="342" y="697"/>
                        <a:pt x="342" y="697"/>
                        <a:pt x="342" y="697"/>
                      </a:cubicBezTo>
                      <a:cubicBezTo>
                        <a:pt x="350" y="697"/>
                        <a:pt x="359" y="701"/>
                        <a:pt x="359" y="705"/>
                      </a:cubicBezTo>
                      <a:cubicBezTo>
                        <a:pt x="363" y="714"/>
                        <a:pt x="359" y="723"/>
                        <a:pt x="350" y="723"/>
                      </a:cubicBezTo>
                      <a:cubicBezTo>
                        <a:pt x="337" y="727"/>
                        <a:pt x="337" y="727"/>
                        <a:pt x="337" y="727"/>
                      </a:cubicBezTo>
                      <a:cubicBezTo>
                        <a:pt x="333" y="727"/>
                        <a:pt x="333" y="727"/>
                        <a:pt x="333" y="727"/>
                      </a:cubicBezTo>
                      <a:close/>
                      <a:moveTo>
                        <a:pt x="397" y="710"/>
                      </a:moveTo>
                      <a:lnTo>
                        <a:pt x="397" y="710"/>
                      </a:lnTo>
                      <a:cubicBezTo>
                        <a:pt x="388" y="710"/>
                        <a:pt x="384" y="705"/>
                        <a:pt x="384" y="701"/>
                      </a:cubicBezTo>
                      <a:cubicBezTo>
                        <a:pt x="380" y="693"/>
                        <a:pt x="384" y="684"/>
                        <a:pt x="392" y="684"/>
                      </a:cubicBezTo>
                      <a:cubicBezTo>
                        <a:pt x="405" y="680"/>
                        <a:pt x="405" y="680"/>
                        <a:pt x="405" y="680"/>
                      </a:cubicBezTo>
                      <a:cubicBezTo>
                        <a:pt x="413" y="676"/>
                        <a:pt x="422" y="680"/>
                        <a:pt x="422" y="684"/>
                      </a:cubicBezTo>
                      <a:cubicBezTo>
                        <a:pt x="426" y="693"/>
                        <a:pt x="422" y="701"/>
                        <a:pt x="413" y="701"/>
                      </a:cubicBezTo>
                      <a:cubicBezTo>
                        <a:pt x="401" y="705"/>
                        <a:pt x="401" y="705"/>
                        <a:pt x="401" y="705"/>
                      </a:cubicBezTo>
                      <a:cubicBezTo>
                        <a:pt x="397" y="710"/>
                        <a:pt x="397" y="710"/>
                        <a:pt x="397" y="710"/>
                      </a:cubicBezTo>
                      <a:close/>
                      <a:moveTo>
                        <a:pt x="460" y="688"/>
                      </a:moveTo>
                      <a:lnTo>
                        <a:pt x="460" y="688"/>
                      </a:lnTo>
                      <a:cubicBezTo>
                        <a:pt x="451" y="688"/>
                        <a:pt x="447" y="684"/>
                        <a:pt x="447" y="680"/>
                      </a:cubicBezTo>
                      <a:cubicBezTo>
                        <a:pt x="443" y="672"/>
                        <a:pt x="447" y="663"/>
                        <a:pt x="456" y="663"/>
                      </a:cubicBezTo>
                      <a:cubicBezTo>
                        <a:pt x="468" y="659"/>
                        <a:pt x="468" y="659"/>
                        <a:pt x="468" y="659"/>
                      </a:cubicBezTo>
                      <a:cubicBezTo>
                        <a:pt x="477" y="655"/>
                        <a:pt x="485" y="659"/>
                        <a:pt x="485" y="667"/>
                      </a:cubicBezTo>
                      <a:cubicBezTo>
                        <a:pt x="490" y="672"/>
                        <a:pt x="485" y="680"/>
                        <a:pt x="477" y="680"/>
                      </a:cubicBezTo>
                      <a:cubicBezTo>
                        <a:pt x="460" y="688"/>
                        <a:pt x="460" y="688"/>
                        <a:pt x="460" y="688"/>
                      </a:cubicBezTo>
                      <a:close/>
                      <a:moveTo>
                        <a:pt x="523" y="667"/>
                      </a:moveTo>
                      <a:lnTo>
                        <a:pt x="523" y="667"/>
                      </a:lnTo>
                      <a:cubicBezTo>
                        <a:pt x="515" y="667"/>
                        <a:pt x="511" y="663"/>
                        <a:pt x="511" y="659"/>
                      </a:cubicBezTo>
                      <a:cubicBezTo>
                        <a:pt x="507" y="651"/>
                        <a:pt x="511" y="646"/>
                        <a:pt x="519" y="642"/>
                      </a:cubicBezTo>
                      <a:cubicBezTo>
                        <a:pt x="532" y="638"/>
                        <a:pt x="532" y="638"/>
                        <a:pt x="532" y="638"/>
                      </a:cubicBezTo>
                      <a:cubicBezTo>
                        <a:pt x="540" y="634"/>
                        <a:pt x="549" y="638"/>
                        <a:pt x="549" y="646"/>
                      </a:cubicBezTo>
                      <a:cubicBezTo>
                        <a:pt x="553" y="651"/>
                        <a:pt x="549" y="659"/>
                        <a:pt x="540" y="663"/>
                      </a:cubicBezTo>
                      <a:cubicBezTo>
                        <a:pt x="523" y="667"/>
                        <a:pt x="523" y="667"/>
                        <a:pt x="523" y="667"/>
                      </a:cubicBezTo>
                      <a:close/>
                      <a:moveTo>
                        <a:pt x="582" y="646"/>
                      </a:moveTo>
                      <a:lnTo>
                        <a:pt x="582" y="646"/>
                      </a:lnTo>
                      <a:cubicBezTo>
                        <a:pt x="578" y="646"/>
                        <a:pt x="574" y="642"/>
                        <a:pt x="574" y="638"/>
                      </a:cubicBezTo>
                      <a:cubicBezTo>
                        <a:pt x="570" y="630"/>
                        <a:pt x="574" y="625"/>
                        <a:pt x="582" y="621"/>
                      </a:cubicBezTo>
                      <a:cubicBezTo>
                        <a:pt x="595" y="617"/>
                        <a:pt x="595" y="617"/>
                        <a:pt x="595" y="617"/>
                      </a:cubicBezTo>
                      <a:cubicBezTo>
                        <a:pt x="604" y="613"/>
                        <a:pt x="612" y="617"/>
                        <a:pt x="612" y="625"/>
                      </a:cubicBezTo>
                      <a:cubicBezTo>
                        <a:pt x="616" y="630"/>
                        <a:pt x="612" y="638"/>
                        <a:pt x="604" y="642"/>
                      </a:cubicBezTo>
                      <a:cubicBezTo>
                        <a:pt x="586" y="646"/>
                        <a:pt x="586" y="646"/>
                        <a:pt x="586" y="646"/>
                      </a:cubicBezTo>
                      <a:lnTo>
                        <a:pt x="582" y="646"/>
                      </a:lnTo>
                      <a:close/>
                      <a:moveTo>
                        <a:pt x="646" y="625"/>
                      </a:moveTo>
                      <a:lnTo>
                        <a:pt x="646" y="625"/>
                      </a:lnTo>
                      <a:cubicBezTo>
                        <a:pt x="642" y="625"/>
                        <a:pt x="637" y="621"/>
                        <a:pt x="637" y="617"/>
                      </a:cubicBezTo>
                      <a:cubicBezTo>
                        <a:pt x="633" y="613"/>
                        <a:pt x="637" y="604"/>
                        <a:pt x="646" y="600"/>
                      </a:cubicBezTo>
                      <a:cubicBezTo>
                        <a:pt x="659" y="596"/>
                        <a:pt x="659" y="596"/>
                        <a:pt x="659" y="596"/>
                      </a:cubicBezTo>
                      <a:cubicBezTo>
                        <a:pt x="667" y="596"/>
                        <a:pt x="675" y="600"/>
                        <a:pt x="675" y="604"/>
                      </a:cubicBezTo>
                      <a:cubicBezTo>
                        <a:pt x="680" y="613"/>
                        <a:pt x="675" y="617"/>
                        <a:pt x="667" y="621"/>
                      </a:cubicBezTo>
                      <a:cubicBezTo>
                        <a:pt x="650" y="625"/>
                        <a:pt x="650" y="625"/>
                        <a:pt x="650" y="625"/>
                      </a:cubicBezTo>
                      <a:lnTo>
                        <a:pt x="646" y="625"/>
                      </a:lnTo>
                      <a:close/>
                      <a:moveTo>
                        <a:pt x="709" y="604"/>
                      </a:moveTo>
                      <a:lnTo>
                        <a:pt x="709" y="604"/>
                      </a:lnTo>
                      <a:cubicBezTo>
                        <a:pt x="705" y="604"/>
                        <a:pt x="701" y="604"/>
                        <a:pt x="701" y="596"/>
                      </a:cubicBezTo>
                      <a:cubicBezTo>
                        <a:pt x="696" y="592"/>
                        <a:pt x="701" y="583"/>
                        <a:pt x="705" y="583"/>
                      </a:cubicBezTo>
                      <a:cubicBezTo>
                        <a:pt x="722" y="574"/>
                        <a:pt x="722" y="574"/>
                        <a:pt x="722" y="574"/>
                      </a:cubicBezTo>
                      <a:cubicBezTo>
                        <a:pt x="730" y="574"/>
                        <a:pt x="735" y="579"/>
                        <a:pt x="739" y="583"/>
                      </a:cubicBezTo>
                      <a:cubicBezTo>
                        <a:pt x="743" y="592"/>
                        <a:pt x="739" y="596"/>
                        <a:pt x="730" y="600"/>
                      </a:cubicBezTo>
                      <a:cubicBezTo>
                        <a:pt x="713" y="604"/>
                        <a:pt x="713" y="604"/>
                        <a:pt x="713" y="604"/>
                      </a:cubicBezTo>
                      <a:lnTo>
                        <a:pt x="709" y="604"/>
                      </a:lnTo>
                      <a:close/>
                      <a:moveTo>
                        <a:pt x="773" y="587"/>
                      </a:moveTo>
                      <a:lnTo>
                        <a:pt x="773" y="587"/>
                      </a:lnTo>
                      <a:cubicBezTo>
                        <a:pt x="768" y="587"/>
                        <a:pt x="764" y="583"/>
                        <a:pt x="764" y="574"/>
                      </a:cubicBezTo>
                      <a:cubicBezTo>
                        <a:pt x="760" y="570"/>
                        <a:pt x="764" y="562"/>
                        <a:pt x="768" y="562"/>
                      </a:cubicBezTo>
                      <a:cubicBezTo>
                        <a:pt x="785" y="553"/>
                        <a:pt x="785" y="553"/>
                        <a:pt x="785" y="553"/>
                      </a:cubicBezTo>
                      <a:cubicBezTo>
                        <a:pt x="794" y="553"/>
                        <a:pt x="798" y="557"/>
                        <a:pt x="802" y="562"/>
                      </a:cubicBezTo>
                      <a:cubicBezTo>
                        <a:pt x="802" y="570"/>
                        <a:pt x="802" y="579"/>
                        <a:pt x="794" y="579"/>
                      </a:cubicBezTo>
                      <a:cubicBezTo>
                        <a:pt x="777" y="583"/>
                        <a:pt x="777" y="583"/>
                        <a:pt x="777" y="583"/>
                      </a:cubicBezTo>
                      <a:cubicBezTo>
                        <a:pt x="777" y="583"/>
                        <a:pt x="777" y="587"/>
                        <a:pt x="773" y="587"/>
                      </a:cubicBezTo>
                      <a:close/>
                      <a:moveTo>
                        <a:pt x="836" y="566"/>
                      </a:moveTo>
                      <a:lnTo>
                        <a:pt x="836" y="566"/>
                      </a:lnTo>
                      <a:cubicBezTo>
                        <a:pt x="832" y="566"/>
                        <a:pt x="827" y="562"/>
                        <a:pt x="823" y="557"/>
                      </a:cubicBezTo>
                      <a:cubicBezTo>
                        <a:pt x="823" y="549"/>
                        <a:pt x="827" y="541"/>
                        <a:pt x="832" y="541"/>
                      </a:cubicBezTo>
                      <a:cubicBezTo>
                        <a:pt x="849" y="536"/>
                        <a:pt x="849" y="536"/>
                        <a:pt x="849" y="536"/>
                      </a:cubicBezTo>
                      <a:cubicBezTo>
                        <a:pt x="857" y="532"/>
                        <a:pt x="861" y="536"/>
                        <a:pt x="866" y="545"/>
                      </a:cubicBezTo>
                      <a:cubicBezTo>
                        <a:pt x="866" y="549"/>
                        <a:pt x="866" y="557"/>
                        <a:pt x="857" y="557"/>
                      </a:cubicBezTo>
                      <a:cubicBezTo>
                        <a:pt x="840" y="566"/>
                        <a:pt x="840" y="566"/>
                        <a:pt x="840" y="566"/>
                      </a:cubicBezTo>
                      <a:lnTo>
                        <a:pt x="836" y="566"/>
                      </a:lnTo>
                      <a:close/>
                      <a:moveTo>
                        <a:pt x="899" y="545"/>
                      </a:moveTo>
                      <a:lnTo>
                        <a:pt x="899" y="545"/>
                      </a:lnTo>
                      <a:cubicBezTo>
                        <a:pt x="895" y="545"/>
                        <a:pt x="891" y="541"/>
                        <a:pt x="887" y="536"/>
                      </a:cubicBezTo>
                      <a:cubicBezTo>
                        <a:pt x="887" y="528"/>
                        <a:pt x="891" y="520"/>
                        <a:pt x="895" y="520"/>
                      </a:cubicBezTo>
                      <a:cubicBezTo>
                        <a:pt x="912" y="515"/>
                        <a:pt x="912" y="515"/>
                        <a:pt x="912" y="515"/>
                      </a:cubicBezTo>
                      <a:cubicBezTo>
                        <a:pt x="920" y="511"/>
                        <a:pt x="925" y="515"/>
                        <a:pt x="929" y="524"/>
                      </a:cubicBezTo>
                      <a:cubicBezTo>
                        <a:pt x="929" y="528"/>
                        <a:pt x="929" y="536"/>
                        <a:pt x="920" y="536"/>
                      </a:cubicBezTo>
                      <a:cubicBezTo>
                        <a:pt x="904" y="545"/>
                        <a:pt x="904" y="545"/>
                        <a:pt x="904" y="545"/>
                      </a:cubicBezTo>
                      <a:lnTo>
                        <a:pt x="899" y="545"/>
                      </a:lnTo>
                      <a:close/>
                      <a:moveTo>
                        <a:pt x="963" y="524"/>
                      </a:moveTo>
                      <a:lnTo>
                        <a:pt x="963" y="524"/>
                      </a:lnTo>
                      <a:cubicBezTo>
                        <a:pt x="958" y="524"/>
                        <a:pt x="954" y="520"/>
                        <a:pt x="950" y="515"/>
                      </a:cubicBezTo>
                      <a:cubicBezTo>
                        <a:pt x="950" y="507"/>
                        <a:pt x="954" y="503"/>
                        <a:pt x="958" y="499"/>
                      </a:cubicBezTo>
                      <a:cubicBezTo>
                        <a:pt x="975" y="494"/>
                        <a:pt x="975" y="494"/>
                        <a:pt x="975" y="494"/>
                      </a:cubicBezTo>
                      <a:cubicBezTo>
                        <a:pt x="984" y="490"/>
                        <a:pt x="988" y="494"/>
                        <a:pt x="992" y="503"/>
                      </a:cubicBezTo>
                      <a:cubicBezTo>
                        <a:pt x="992" y="507"/>
                        <a:pt x="988" y="515"/>
                        <a:pt x="984" y="520"/>
                      </a:cubicBezTo>
                      <a:cubicBezTo>
                        <a:pt x="967" y="524"/>
                        <a:pt x="967" y="524"/>
                        <a:pt x="967" y="524"/>
                      </a:cubicBezTo>
                      <a:lnTo>
                        <a:pt x="963" y="524"/>
                      </a:lnTo>
                      <a:close/>
                      <a:moveTo>
                        <a:pt x="1026" y="503"/>
                      </a:moveTo>
                      <a:lnTo>
                        <a:pt x="1026" y="503"/>
                      </a:lnTo>
                      <a:cubicBezTo>
                        <a:pt x="1022" y="503"/>
                        <a:pt x="1018" y="499"/>
                        <a:pt x="1014" y="494"/>
                      </a:cubicBezTo>
                      <a:cubicBezTo>
                        <a:pt x="1014" y="486"/>
                        <a:pt x="1018" y="482"/>
                        <a:pt x="1022" y="478"/>
                      </a:cubicBezTo>
                      <a:cubicBezTo>
                        <a:pt x="1039" y="473"/>
                        <a:pt x="1039" y="473"/>
                        <a:pt x="1039" y="473"/>
                      </a:cubicBezTo>
                      <a:cubicBezTo>
                        <a:pt x="1047" y="473"/>
                        <a:pt x="1051" y="473"/>
                        <a:pt x="1056" y="482"/>
                      </a:cubicBezTo>
                      <a:cubicBezTo>
                        <a:pt x="1056" y="490"/>
                        <a:pt x="1051" y="494"/>
                        <a:pt x="1047" y="499"/>
                      </a:cubicBezTo>
                      <a:cubicBezTo>
                        <a:pt x="1030" y="503"/>
                        <a:pt x="1030" y="503"/>
                        <a:pt x="1030" y="503"/>
                      </a:cubicBezTo>
                      <a:lnTo>
                        <a:pt x="1026" y="503"/>
                      </a:lnTo>
                      <a:close/>
                      <a:moveTo>
                        <a:pt x="1089" y="482"/>
                      </a:moveTo>
                      <a:lnTo>
                        <a:pt x="1089" y="482"/>
                      </a:lnTo>
                      <a:cubicBezTo>
                        <a:pt x="1085" y="482"/>
                        <a:pt x="1081" y="478"/>
                        <a:pt x="1077" y="473"/>
                      </a:cubicBezTo>
                      <a:cubicBezTo>
                        <a:pt x="1077" y="469"/>
                        <a:pt x="1081" y="461"/>
                        <a:pt x="1085" y="456"/>
                      </a:cubicBezTo>
                      <a:cubicBezTo>
                        <a:pt x="1102" y="452"/>
                        <a:pt x="1102" y="452"/>
                        <a:pt x="1102" y="452"/>
                      </a:cubicBezTo>
                      <a:cubicBezTo>
                        <a:pt x="1111" y="452"/>
                        <a:pt x="1115" y="456"/>
                        <a:pt x="1119" y="461"/>
                      </a:cubicBezTo>
                      <a:cubicBezTo>
                        <a:pt x="1119" y="469"/>
                        <a:pt x="1115" y="473"/>
                        <a:pt x="1111" y="478"/>
                      </a:cubicBezTo>
                      <a:cubicBezTo>
                        <a:pt x="1093" y="482"/>
                        <a:pt x="1093" y="482"/>
                        <a:pt x="1093" y="482"/>
                      </a:cubicBezTo>
                      <a:lnTo>
                        <a:pt x="1089" y="482"/>
                      </a:lnTo>
                      <a:close/>
                      <a:moveTo>
                        <a:pt x="1153" y="461"/>
                      </a:moveTo>
                      <a:lnTo>
                        <a:pt x="1153" y="461"/>
                      </a:lnTo>
                      <a:cubicBezTo>
                        <a:pt x="1149" y="461"/>
                        <a:pt x="1144" y="461"/>
                        <a:pt x="1140" y="452"/>
                      </a:cubicBezTo>
                      <a:cubicBezTo>
                        <a:pt x="1140" y="448"/>
                        <a:pt x="1144" y="439"/>
                        <a:pt x="1149" y="439"/>
                      </a:cubicBezTo>
                      <a:cubicBezTo>
                        <a:pt x="1166" y="431"/>
                        <a:pt x="1166" y="431"/>
                        <a:pt x="1166" y="431"/>
                      </a:cubicBezTo>
                      <a:cubicBezTo>
                        <a:pt x="1174" y="431"/>
                        <a:pt x="1178" y="435"/>
                        <a:pt x="1182" y="439"/>
                      </a:cubicBezTo>
                      <a:cubicBezTo>
                        <a:pt x="1182" y="448"/>
                        <a:pt x="1178" y="456"/>
                        <a:pt x="1174" y="456"/>
                      </a:cubicBezTo>
                      <a:cubicBezTo>
                        <a:pt x="1157" y="461"/>
                        <a:pt x="1157" y="461"/>
                        <a:pt x="1157" y="461"/>
                      </a:cubicBezTo>
                      <a:lnTo>
                        <a:pt x="1153" y="461"/>
                      </a:lnTo>
                      <a:close/>
                      <a:moveTo>
                        <a:pt x="1216" y="444"/>
                      </a:moveTo>
                      <a:lnTo>
                        <a:pt x="1216" y="444"/>
                      </a:lnTo>
                      <a:cubicBezTo>
                        <a:pt x="1212" y="444"/>
                        <a:pt x="1208" y="439"/>
                        <a:pt x="1203" y="435"/>
                      </a:cubicBezTo>
                      <a:cubicBezTo>
                        <a:pt x="1203" y="427"/>
                        <a:pt x="1208" y="418"/>
                        <a:pt x="1212" y="418"/>
                      </a:cubicBezTo>
                      <a:cubicBezTo>
                        <a:pt x="1229" y="414"/>
                        <a:pt x="1229" y="414"/>
                        <a:pt x="1229" y="414"/>
                      </a:cubicBezTo>
                      <a:cubicBezTo>
                        <a:pt x="1233" y="410"/>
                        <a:pt x="1242" y="414"/>
                        <a:pt x="1246" y="418"/>
                      </a:cubicBezTo>
                      <a:cubicBezTo>
                        <a:pt x="1246" y="427"/>
                        <a:pt x="1242" y="435"/>
                        <a:pt x="1237" y="435"/>
                      </a:cubicBezTo>
                      <a:cubicBezTo>
                        <a:pt x="1220" y="439"/>
                        <a:pt x="1220" y="439"/>
                        <a:pt x="1220" y="439"/>
                      </a:cubicBezTo>
                      <a:cubicBezTo>
                        <a:pt x="1220" y="444"/>
                        <a:pt x="1216" y="444"/>
                        <a:pt x="1216" y="444"/>
                      </a:cubicBezTo>
                      <a:close/>
                      <a:moveTo>
                        <a:pt x="1280" y="422"/>
                      </a:moveTo>
                      <a:lnTo>
                        <a:pt x="1280" y="422"/>
                      </a:lnTo>
                      <a:cubicBezTo>
                        <a:pt x="1275" y="422"/>
                        <a:pt x="1271" y="418"/>
                        <a:pt x="1267" y="414"/>
                      </a:cubicBezTo>
                      <a:cubicBezTo>
                        <a:pt x="1267" y="405"/>
                        <a:pt x="1271" y="397"/>
                        <a:pt x="1275" y="397"/>
                      </a:cubicBezTo>
                      <a:cubicBezTo>
                        <a:pt x="1292" y="393"/>
                        <a:pt x="1292" y="393"/>
                        <a:pt x="1292" y="393"/>
                      </a:cubicBezTo>
                      <a:cubicBezTo>
                        <a:pt x="1296" y="389"/>
                        <a:pt x="1305" y="393"/>
                        <a:pt x="1309" y="401"/>
                      </a:cubicBezTo>
                      <a:cubicBezTo>
                        <a:pt x="1309" y="405"/>
                        <a:pt x="1305" y="414"/>
                        <a:pt x="1301" y="414"/>
                      </a:cubicBezTo>
                      <a:cubicBezTo>
                        <a:pt x="1284" y="422"/>
                        <a:pt x="1284" y="422"/>
                        <a:pt x="1284" y="422"/>
                      </a:cubicBezTo>
                      <a:lnTo>
                        <a:pt x="1280" y="422"/>
                      </a:lnTo>
                      <a:close/>
                      <a:moveTo>
                        <a:pt x="1343" y="401"/>
                      </a:moveTo>
                      <a:lnTo>
                        <a:pt x="1343" y="401"/>
                      </a:lnTo>
                      <a:cubicBezTo>
                        <a:pt x="1339" y="401"/>
                        <a:pt x="1334" y="397"/>
                        <a:pt x="1330" y="393"/>
                      </a:cubicBezTo>
                      <a:cubicBezTo>
                        <a:pt x="1330" y="384"/>
                        <a:pt x="1330" y="380"/>
                        <a:pt x="1339" y="376"/>
                      </a:cubicBezTo>
                      <a:cubicBezTo>
                        <a:pt x="1356" y="372"/>
                        <a:pt x="1356" y="372"/>
                        <a:pt x="1356" y="372"/>
                      </a:cubicBezTo>
                      <a:cubicBezTo>
                        <a:pt x="1360" y="368"/>
                        <a:pt x="1368" y="372"/>
                        <a:pt x="1373" y="380"/>
                      </a:cubicBezTo>
                      <a:cubicBezTo>
                        <a:pt x="1373" y="384"/>
                        <a:pt x="1368" y="393"/>
                        <a:pt x="1364" y="397"/>
                      </a:cubicBezTo>
                      <a:cubicBezTo>
                        <a:pt x="1347" y="401"/>
                        <a:pt x="1347" y="401"/>
                        <a:pt x="1347" y="401"/>
                      </a:cubicBezTo>
                      <a:lnTo>
                        <a:pt x="1343" y="401"/>
                      </a:lnTo>
                      <a:close/>
                      <a:moveTo>
                        <a:pt x="1406" y="380"/>
                      </a:moveTo>
                      <a:lnTo>
                        <a:pt x="1406" y="380"/>
                      </a:lnTo>
                      <a:cubicBezTo>
                        <a:pt x="1402" y="380"/>
                        <a:pt x="1398" y="376"/>
                        <a:pt x="1394" y="372"/>
                      </a:cubicBezTo>
                      <a:cubicBezTo>
                        <a:pt x="1394" y="363"/>
                        <a:pt x="1394" y="359"/>
                        <a:pt x="1402" y="355"/>
                      </a:cubicBezTo>
                      <a:cubicBezTo>
                        <a:pt x="1419" y="351"/>
                        <a:pt x="1419" y="351"/>
                        <a:pt x="1419" y="351"/>
                      </a:cubicBezTo>
                      <a:cubicBezTo>
                        <a:pt x="1423" y="351"/>
                        <a:pt x="1432" y="351"/>
                        <a:pt x="1436" y="359"/>
                      </a:cubicBezTo>
                      <a:cubicBezTo>
                        <a:pt x="1436" y="368"/>
                        <a:pt x="1432" y="372"/>
                        <a:pt x="1427" y="376"/>
                      </a:cubicBezTo>
                      <a:cubicBezTo>
                        <a:pt x="1411" y="380"/>
                        <a:pt x="1411" y="380"/>
                        <a:pt x="1411" y="380"/>
                      </a:cubicBezTo>
                      <a:lnTo>
                        <a:pt x="1406" y="380"/>
                      </a:lnTo>
                      <a:close/>
                      <a:moveTo>
                        <a:pt x="1470" y="359"/>
                      </a:moveTo>
                      <a:lnTo>
                        <a:pt x="1470" y="359"/>
                      </a:lnTo>
                      <a:cubicBezTo>
                        <a:pt x="1465" y="359"/>
                        <a:pt x="1457" y="355"/>
                        <a:pt x="1457" y="351"/>
                      </a:cubicBezTo>
                      <a:cubicBezTo>
                        <a:pt x="1457" y="347"/>
                        <a:pt x="1457" y="338"/>
                        <a:pt x="1465" y="334"/>
                      </a:cubicBezTo>
                      <a:cubicBezTo>
                        <a:pt x="1482" y="330"/>
                        <a:pt x="1482" y="330"/>
                        <a:pt x="1482" y="330"/>
                      </a:cubicBezTo>
                      <a:cubicBezTo>
                        <a:pt x="1487" y="330"/>
                        <a:pt x="1495" y="334"/>
                        <a:pt x="1499" y="338"/>
                      </a:cubicBezTo>
                      <a:cubicBezTo>
                        <a:pt x="1499" y="347"/>
                        <a:pt x="1495" y="351"/>
                        <a:pt x="1491" y="355"/>
                      </a:cubicBezTo>
                      <a:cubicBezTo>
                        <a:pt x="1474" y="359"/>
                        <a:pt x="1474" y="359"/>
                        <a:pt x="1474" y="359"/>
                      </a:cubicBezTo>
                      <a:lnTo>
                        <a:pt x="1470" y="359"/>
                      </a:lnTo>
                      <a:close/>
                      <a:moveTo>
                        <a:pt x="1533" y="338"/>
                      </a:moveTo>
                      <a:lnTo>
                        <a:pt x="1533" y="338"/>
                      </a:lnTo>
                      <a:cubicBezTo>
                        <a:pt x="1529" y="338"/>
                        <a:pt x="1520" y="338"/>
                        <a:pt x="1520" y="330"/>
                      </a:cubicBezTo>
                      <a:cubicBezTo>
                        <a:pt x="1520" y="325"/>
                        <a:pt x="1520" y="317"/>
                        <a:pt x="1529" y="317"/>
                      </a:cubicBezTo>
                      <a:cubicBezTo>
                        <a:pt x="1546" y="308"/>
                        <a:pt x="1546" y="308"/>
                        <a:pt x="1546" y="308"/>
                      </a:cubicBezTo>
                      <a:cubicBezTo>
                        <a:pt x="1550" y="308"/>
                        <a:pt x="1558" y="313"/>
                        <a:pt x="1558" y="317"/>
                      </a:cubicBezTo>
                      <a:cubicBezTo>
                        <a:pt x="1563" y="325"/>
                        <a:pt x="1558" y="334"/>
                        <a:pt x="1554" y="334"/>
                      </a:cubicBezTo>
                      <a:cubicBezTo>
                        <a:pt x="1537" y="338"/>
                        <a:pt x="1537" y="338"/>
                        <a:pt x="1537" y="338"/>
                      </a:cubicBezTo>
                      <a:cubicBezTo>
                        <a:pt x="1533" y="338"/>
                        <a:pt x="1533" y="338"/>
                        <a:pt x="1533" y="338"/>
                      </a:cubicBezTo>
                      <a:close/>
                      <a:moveTo>
                        <a:pt x="1596" y="321"/>
                      </a:moveTo>
                      <a:lnTo>
                        <a:pt x="1596" y="321"/>
                      </a:lnTo>
                      <a:cubicBezTo>
                        <a:pt x="1592" y="321"/>
                        <a:pt x="1584" y="317"/>
                        <a:pt x="1584" y="308"/>
                      </a:cubicBezTo>
                      <a:cubicBezTo>
                        <a:pt x="1579" y="304"/>
                        <a:pt x="1584" y="296"/>
                        <a:pt x="1592" y="296"/>
                      </a:cubicBezTo>
                      <a:cubicBezTo>
                        <a:pt x="1609" y="287"/>
                        <a:pt x="1609" y="287"/>
                        <a:pt x="1609" y="287"/>
                      </a:cubicBezTo>
                      <a:cubicBezTo>
                        <a:pt x="1613" y="287"/>
                        <a:pt x="1622" y="291"/>
                        <a:pt x="1622" y="296"/>
                      </a:cubicBezTo>
                      <a:cubicBezTo>
                        <a:pt x="1626" y="304"/>
                        <a:pt x="1622" y="313"/>
                        <a:pt x="1618" y="313"/>
                      </a:cubicBezTo>
                      <a:cubicBezTo>
                        <a:pt x="1601" y="317"/>
                        <a:pt x="1601" y="317"/>
                        <a:pt x="1601" y="317"/>
                      </a:cubicBezTo>
                      <a:cubicBezTo>
                        <a:pt x="1596" y="317"/>
                        <a:pt x="1596" y="321"/>
                        <a:pt x="1596" y="321"/>
                      </a:cubicBezTo>
                      <a:close/>
                      <a:moveTo>
                        <a:pt x="1660" y="300"/>
                      </a:moveTo>
                      <a:lnTo>
                        <a:pt x="1660" y="300"/>
                      </a:lnTo>
                      <a:cubicBezTo>
                        <a:pt x="1656" y="300"/>
                        <a:pt x="1647" y="296"/>
                        <a:pt x="1647" y="291"/>
                      </a:cubicBezTo>
                      <a:cubicBezTo>
                        <a:pt x="1643" y="283"/>
                        <a:pt x="1647" y="275"/>
                        <a:pt x="1656" y="275"/>
                      </a:cubicBezTo>
                      <a:cubicBezTo>
                        <a:pt x="1673" y="270"/>
                        <a:pt x="1673" y="270"/>
                        <a:pt x="1673" y="270"/>
                      </a:cubicBezTo>
                      <a:cubicBezTo>
                        <a:pt x="1677" y="266"/>
                        <a:pt x="1685" y="270"/>
                        <a:pt x="1685" y="279"/>
                      </a:cubicBezTo>
                      <a:cubicBezTo>
                        <a:pt x="1689" y="283"/>
                        <a:pt x="1685" y="291"/>
                        <a:pt x="1677" y="291"/>
                      </a:cubicBezTo>
                      <a:cubicBezTo>
                        <a:pt x="1664" y="300"/>
                        <a:pt x="1664" y="300"/>
                        <a:pt x="1664" y="300"/>
                      </a:cubicBezTo>
                      <a:cubicBezTo>
                        <a:pt x="1660" y="300"/>
                        <a:pt x="1660" y="300"/>
                        <a:pt x="1660" y="300"/>
                      </a:cubicBezTo>
                      <a:close/>
                      <a:moveTo>
                        <a:pt x="1723" y="279"/>
                      </a:moveTo>
                      <a:lnTo>
                        <a:pt x="1723" y="279"/>
                      </a:lnTo>
                      <a:cubicBezTo>
                        <a:pt x="1715" y="279"/>
                        <a:pt x="1710" y="275"/>
                        <a:pt x="1710" y="270"/>
                      </a:cubicBezTo>
                      <a:cubicBezTo>
                        <a:pt x="1706" y="262"/>
                        <a:pt x="1710" y="258"/>
                        <a:pt x="1719" y="253"/>
                      </a:cubicBezTo>
                      <a:cubicBezTo>
                        <a:pt x="1736" y="249"/>
                        <a:pt x="1736" y="249"/>
                        <a:pt x="1736" y="249"/>
                      </a:cubicBezTo>
                      <a:cubicBezTo>
                        <a:pt x="1740" y="245"/>
                        <a:pt x="1749" y="249"/>
                        <a:pt x="1749" y="258"/>
                      </a:cubicBezTo>
                      <a:cubicBezTo>
                        <a:pt x="1753" y="262"/>
                        <a:pt x="1749" y="270"/>
                        <a:pt x="1740" y="270"/>
                      </a:cubicBezTo>
                      <a:cubicBezTo>
                        <a:pt x="1727" y="279"/>
                        <a:pt x="1727" y="279"/>
                        <a:pt x="1727" y="279"/>
                      </a:cubicBezTo>
                      <a:cubicBezTo>
                        <a:pt x="1723" y="279"/>
                        <a:pt x="1723" y="279"/>
                        <a:pt x="1723" y="279"/>
                      </a:cubicBezTo>
                      <a:close/>
                      <a:moveTo>
                        <a:pt x="1787" y="258"/>
                      </a:moveTo>
                      <a:lnTo>
                        <a:pt x="1787" y="258"/>
                      </a:lnTo>
                      <a:cubicBezTo>
                        <a:pt x="1778" y="258"/>
                        <a:pt x="1774" y="253"/>
                        <a:pt x="1774" y="249"/>
                      </a:cubicBezTo>
                      <a:cubicBezTo>
                        <a:pt x="1770" y="241"/>
                        <a:pt x="1774" y="237"/>
                        <a:pt x="1782" y="232"/>
                      </a:cubicBezTo>
                      <a:cubicBezTo>
                        <a:pt x="1799" y="228"/>
                        <a:pt x="1799" y="228"/>
                        <a:pt x="1799" y="228"/>
                      </a:cubicBezTo>
                      <a:cubicBezTo>
                        <a:pt x="1803" y="224"/>
                        <a:pt x="1812" y="228"/>
                        <a:pt x="1812" y="237"/>
                      </a:cubicBezTo>
                      <a:cubicBezTo>
                        <a:pt x="1816" y="241"/>
                        <a:pt x="1812" y="249"/>
                        <a:pt x="1803" y="253"/>
                      </a:cubicBezTo>
                      <a:cubicBezTo>
                        <a:pt x="1791" y="258"/>
                        <a:pt x="1791" y="258"/>
                        <a:pt x="1791" y="258"/>
                      </a:cubicBezTo>
                      <a:cubicBezTo>
                        <a:pt x="1787" y="258"/>
                        <a:pt x="1787" y="258"/>
                        <a:pt x="1787" y="258"/>
                      </a:cubicBezTo>
                      <a:close/>
                      <a:moveTo>
                        <a:pt x="1850" y="237"/>
                      </a:moveTo>
                      <a:lnTo>
                        <a:pt x="1850" y="237"/>
                      </a:lnTo>
                      <a:cubicBezTo>
                        <a:pt x="1841" y="237"/>
                        <a:pt x="1837" y="232"/>
                        <a:pt x="1837" y="228"/>
                      </a:cubicBezTo>
                      <a:cubicBezTo>
                        <a:pt x="1833" y="224"/>
                        <a:pt x="1837" y="216"/>
                        <a:pt x="1846" y="211"/>
                      </a:cubicBezTo>
                      <a:cubicBezTo>
                        <a:pt x="1858" y="207"/>
                        <a:pt x="1858" y="207"/>
                        <a:pt x="1858" y="207"/>
                      </a:cubicBezTo>
                      <a:cubicBezTo>
                        <a:pt x="1867" y="207"/>
                        <a:pt x="1875" y="207"/>
                        <a:pt x="1875" y="216"/>
                      </a:cubicBezTo>
                      <a:cubicBezTo>
                        <a:pt x="1880" y="224"/>
                        <a:pt x="1875" y="228"/>
                        <a:pt x="1867" y="232"/>
                      </a:cubicBezTo>
                      <a:cubicBezTo>
                        <a:pt x="1854" y="237"/>
                        <a:pt x="1854" y="237"/>
                        <a:pt x="1854" y="237"/>
                      </a:cubicBezTo>
                      <a:cubicBezTo>
                        <a:pt x="1850" y="237"/>
                        <a:pt x="1850" y="237"/>
                        <a:pt x="1850" y="237"/>
                      </a:cubicBezTo>
                      <a:close/>
                      <a:moveTo>
                        <a:pt x="1913" y="216"/>
                      </a:moveTo>
                      <a:lnTo>
                        <a:pt x="1913" y="216"/>
                      </a:lnTo>
                      <a:cubicBezTo>
                        <a:pt x="1905" y="216"/>
                        <a:pt x="1901" y="216"/>
                        <a:pt x="1901" y="207"/>
                      </a:cubicBezTo>
                      <a:cubicBezTo>
                        <a:pt x="1897" y="203"/>
                        <a:pt x="1901" y="194"/>
                        <a:pt x="1909" y="190"/>
                      </a:cubicBezTo>
                      <a:cubicBezTo>
                        <a:pt x="1922" y="186"/>
                        <a:pt x="1922" y="186"/>
                        <a:pt x="1922" y="186"/>
                      </a:cubicBezTo>
                      <a:cubicBezTo>
                        <a:pt x="1930" y="186"/>
                        <a:pt x="1939" y="190"/>
                        <a:pt x="1939" y="194"/>
                      </a:cubicBezTo>
                      <a:cubicBezTo>
                        <a:pt x="1943" y="203"/>
                        <a:pt x="1939" y="207"/>
                        <a:pt x="1930" y="211"/>
                      </a:cubicBezTo>
                      <a:cubicBezTo>
                        <a:pt x="1918" y="216"/>
                        <a:pt x="1918" y="216"/>
                        <a:pt x="1918" y="216"/>
                      </a:cubicBezTo>
                      <a:cubicBezTo>
                        <a:pt x="1913" y="216"/>
                        <a:pt x="1913" y="216"/>
                        <a:pt x="1913" y="216"/>
                      </a:cubicBezTo>
                      <a:close/>
                      <a:moveTo>
                        <a:pt x="1977" y="194"/>
                      </a:moveTo>
                      <a:lnTo>
                        <a:pt x="1977" y="194"/>
                      </a:lnTo>
                      <a:cubicBezTo>
                        <a:pt x="1968" y="194"/>
                        <a:pt x="1964" y="194"/>
                        <a:pt x="1964" y="186"/>
                      </a:cubicBezTo>
                      <a:cubicBezTo>
                        <a:pt x="1960" y="182"/>
                        <a:pt x="1964" y="173"/>
                        <a:pt x="1972" y="173"/>
                      </a:cubicBezTo>
                      <a:cubicBezTo>
                        <a:pt x="1985" y="165"/>
                        <a:pt x="1985" y="165"/>
                        <a:pt x="1985" y="165"/>
                      </a:cubicBezTo>
                      <a:cubicBezTo>
                        <a:pt x="1994" y="165"/>
                        <a:pt x="2002" y="169"/>
                        <a:pt x="2002" y="173"/>
                      </a:cubicBezTo>
                      <a:cubicBezTo>
                        <a:pt x="2006" y="182"/>
                        <a:pt x="2002" y="190"/>
                        <a:pt x="1994" y="190"/>
                      </a:cubicBezTo>
                      <a:cubicBezTo>
                        <a:pt x="1981" y="194"/>
                        <a:pt x="1981" y="194"/>
                        <a:pt x="1981" y="194"/>
                      </a:cubicBezTo>
                      <a:cubicBezTo>
                        <a:pt x="1977" y="194"/>
                        <a:pt x="1977" y="194"/>
                        <a:pt x="1977" y="194"/>
                      </a:cubicBezTo>
                      <a:close/>
                      <a:moveTo>
                        <a:pt x="2040" y="177"/>
                      </a:moveTo>
                      <a:lnTo>
                        <a:pt x="2040" y="177"/>
                      </a:lnTo>
                      <a:cubicBezTo>
                        <a:pt x="2032" y="177"/>
                        <a:pt x="2027" y="173"/>
                        <a:pt x="2027" y="169"/>
                      </a:cubicBezTo>
                      <a:cubicBezTo>
                        <a:pt x="2023" y="160"/>
                        <a:pt x="2027" y="152"/>
                        <a:pt x="2036" y="152"/>
                      </a:cubicBezTo>
                      <a:cubicBezTo>
                        <a:pt x="2049" y="148"/>
                        <a:pt x="2049" y="148"/>
                        <a:pt x="2049" y="148"/>
                      </a:cubicBezTo>
                      <a:cubicBezTo>
                        <a:pt x="2057" y="144"/>
                        <a:pt x="2065" y="148"/>
                        <a:pt x="2065" y="152"/>
                      </a:cubicBezTo>
                      <a:cubicBezTo>
                        <a:pt x="2070" y="160"/>
                        <a:pt x="2065" y="169"/>
                        <a:pt x="2057" y="169"/>
                      </a:cubicBezTo>
                      <a:cubicBezTo>
                        <a:pt x="2040" y="173"/>
                        <a:pt x="2040" y="173"/>
                        <a:pt x="2040" y="173"/>
                      </a:cubicBezTo>
                      <a:cubicBezTo>
                        <a:pt x="2040" y="177"/>
                        <a:pt x="2040" y="177"/>
                        <a:pt x="2040" y="177"/>
                      </a:cubicBezTo>
                      <a:close/>
                      <a:moveTo>
                        <a:pt x="2103" y="156"/>
                      </a:moveTo>
                      <a:lnTo>
                        <a:pt x="2103" y="156"/>
                      </a:lnTo>
                      <a:cubicBezTo>
                        <a:pt x="2095" y="156"/>
                        <a:pt x="2091" y="152"/>
                        <a:pt x="2091" y="148"/>
                      </a:cubicBezTo>
                      <a:cubicBezTo>
                        <a:pt x="2086" y="139"/>
                        <a:pt x="2091" y="131"/>
                        <a:pt x="2099" y="131"/>
                      </a:cubicBezTo>
                      <a:cubicBezTo>
                        <a:pt x="2112" y="127"/>
                        <a:pt x="2112" y="127"/>
                        <a:pt x="2112" y="127"/>
                      </a:cubicBezTo>
                      <a:cubicBezTo>
                        <a:pt x="2120" y="123"/>
                        <a:pt x="2129" y="127"/>
                        <a:pt x="2129" y="135"/>
                      </a:cubicBezTo>
                      <a:cubicBezTo>
                        <a:pt x="2133" y="139"/>
                        <a:pt x="2129" y="148"/>
                        <a:pt x="2120" y="148"/>
                      </a:cubicBezTo>
                      <a:cubicBezTo>
                        <a:pt x="2103" y="156"/>
                        <a:pt x="2103" y="156"/>
                        <a:pt x="2103" y="156"/>
                      </a:cubicBezTo>
                      <a:close/>
                      <a:moveTo>
                        <a:pt x="2163" y="135"/>
                      </a:moveTo>
                      <a:lnTo>
                        <a:pt x="2163" y="135"/>
                      </a:lnTo>
                      <a:cubicBezTo>
                        <a:pt x="2158" y="135"/>
                        <a:pt x="2154" y="131"/>
                        <a:pt x="2154" y="127"/>
                      </a:cubicBezTo>
                      <a:cubicBezTo>
                        <a:pt x="2150" y="118"/>
                        <a:pt x="2154" y="114"/>
                        <a:pt x="2163" y="110"/>
                      </a:cubicBezTo>
                      <a:cubicBezTo>
                        <a:pt x="2175" y="106"/>
                        <a:pt x="2175" y="106"/>
                        <a:pt x="2175" y="106"/>
                      </a:cubicBezTo>
                      <a:cubicBezTo>
                        <a:pt x="2184" y="101"/>
                        <a:pt x="2192" y="106"/>
                        <a:pt x="2192" y="114"/>
                      </a:cubicBezTo>
                      <a:cubicBezTo>
                        <a:pt x="2196" y="118"/>
                        <a:pt x="2192" y="127"/>
                        <a:pt x="2184" y="131"/>
                      </a:cubicBezTo>
                      <a:cubicBezTo>
                        <a:pt x="2167" y="135"/>
                        <a:pt x="2167" y="135"/>
                        <a:pt x="2167" y="135"/>
                      </a:cubicBezTo>
                      <a:lnTo>
                        <a:pt x="2163" y="135"/>
                      </a:lnTo>
                      <a:close/>
                      <a:moveTo>
                        <a:pt x="2226" y="114"/>
                      </a:moveTo>
                      <a:lnTo>
                        <a:pt x="2226" y="114"/>
                      </a:lnTo>
                      <a:cubicBezTo>
                        <a:pt x="2222" y="114"/>
                        <a:pt x="2217" y="110"/>
                        <a:pt x="2217" y="106"/>
                      </a:cubicBezTo>
                      <a:cubicBezTo>
                        <a:pt x="2213" y="97"/>
                        <a:pt x="2217" y="93"/>
                        <a:pt x="2226" y="89"/>
                      </a:cubicBezTo>
                      <a:cubicBezTo>
                        <a:pt x="2239" y="85"/>
                        <a:pt x="2239" y="85"/>
                        <a:pt x="2239" y="85"/>
                      </a:cubicBezTo>
                      <a:cubicBezTo>
                        <a:pt x="2247" y="85"/>
                        <a:pt x="2256" y="85"/>
                        <a:pt x="2256" y="93"/>
                      </a:cubicBezTo>
                      <a:cubicBezTo>
                        <a:pt x="2260" y="101"/>
                        <a:pt x="2256" y="106"/>
                        <a:pt x="2247" y="110"/>
                      </a:cubicBezTo>
                      <a:cubicBezTo>
                        <a:pt x="2230" y="114"/>
                        <a:pt x="2230" y="114"/>
                        <a:pt x="2230" y="114"/>
                      </a:cubicBezTo>
                      <a:lnTo>
                        <a:pt x="2226" y="114"/>
                      </a:lnTo>
                      <a:close/>
                      <a:moveTo>
                        <a:pt x="2289" y="93"/>
                      </a:moveTo>
                      <a:lnTo>
                        <a:pt x="2289" y="93"/>
                      </a:lnTo>
                      <a:cubicBezTo>
                        <a:pt x="2285" y="93"/>
                        <a:pt x="2281" y="89"/>
                        <a:pt x="2281" y="85"/>
                      </a:cubicBezTo>
                      <a:cubicBezTo>
                        <a:pt x="2277" y="80"/>
                        <a:pt x="2281" y="72"/>
                        <a:pt x="2285" y="68"/>
                      </a:cubicBezTo>
                      <a:cubicBezTo>
                        <a:pt x="2302" y="64"/>
                        <a:pt x="2302" y="64"/>
                        <a:pt x="2302" y="64"/>
                      </a:cubicBezTo>
                      <a:cubicBezTo>
                        <a:pt x="2310" y="64"/>
                        <a:pt x="2315" y="68"/>
                        <a:pt x="2319" y="72"/>
                      </a:cubicBezTo>
                      <a:cubicBezTo>
                        <a:pt x="2323" y="80"/>
                        <a:pt x="2319" y="85"/>
                        <a:pt x="2310" y="89"/>
                      </a:cubicBezTo>
                      <a:cubicBezTo>
                        <a:pt x="2294" y="93"/>
                        <a:pt x="2294" y="93"/>
                        <a:pt x="2294" y="93"/>
                      </a:cubicBezTo>
                      <a:lnTo>
                        <a:pt x="2289" y="93"/>
                      </a:lnTo>
                      <a:close/>
                      <a:moveTo>
                        <a:pt x="2353" y="72"/>
                      </a:moveTo>
                      <a:lnTo>
                        <a:pt x="2353" y="72"/>
                      </a:lnTo>
                      <a:cubicBezTo>
                        <a:pt x="2348" y="72"/>
                        <a:pt x="2344" y="72"/>
                        <a:pt x="2344" y="64"/>
                      </a:cubicBezTo>
                      <a:cubicBezTo>
                        <a:pt x="2340" y="59"/>
                        <a:pt x="2344" y="51"/>
                        <a:pt x="2348" y="51"/>
                      </a:cubicBezTo>
                      <a:cubicBezTo>
                        <a:pt x="2365" y="42"/>
                        <a:pt x="2365" y="42"/>
                        <a:pt x="2365" y="42"/>
                      </a:cubicBezTo>
                      <a:cubicBezTo>
                        <a:pt x="2374" y="42"/>
                        <a:pt x="2378" y="46"/>
                        <a:pt x="2383" y="51"/>
                      </a:cubicBezTo>
                      <a:cubicBezTo>
                        <a:pt x="2383" y="59"/>
                        <a:pt x="2383" y="68"/>
                        <a:pt x="2374" y="68"/>
                      </a:cubicBezTo>
                      <a:cubicBezTo>
                        <a:pt x="2357" y="72"/>
                        <a:pt x="2357" y="72"/>
                        <a:pt x="2357" y="72"/>
                      </a:cubicBezTo>
                      <a:lnTo>
                        <a:pt x="2353" y="72"/>
                      </a:lnTo>
                      <a:close/>
                      <a:moveTo>
                        <a:pt x="2416" y="55"/>
                      </a:moveTo>
                      <a:lnTo>
                        <a:pt x="2416" y="55"/>
                      </a:lnTo>
                      <a:cubicBezTo>
                        <a:pt x="2412" y="55"/>
                        <a:pt x="2408" y="51"/>
                        <a:pt x="2404" y="42"/>
                      </a:cubicBezTo>
                      <a:cubicBezTo>
                        <a:pt x="2404" y="38"/>
                        <a:pt x="2408" y="29"/>
                        <a:pt x="2412" y="29"/>
                      </a:cubicBezTo>
                      <a:cubicBezTo>
                        <a:pt x="2429" y="21"/>
                        <a:pt x="2429" y="21"/>
                        <a:pt x="2429" y="21"/>
                      </a:cubicBezTo>
                      <a:cubicBezTo>
                        <a:pt x="2437" y="21"/>
                        <a:pt x="2441" y="25"/>
                        <a:pt x="2446" y="29"/>
                      </a:cubicBezTo>
                      <a:cubicBezTo>
                        <a:pt x="2446" y="38"/>
                        <a:pt x="2446" y="46"/>
                        <a:pt x="2437" y="46"/>
                      </a:cubicBezTo>
                      <a:cubicBezTo>
                        <a:pt x="2420" y="51"/>
                        <a:pt x="2420" y="51"/>
                        <a:pt x="2420" y="51"/>
                      </a:cubicBezTo>
                      <a:cubicBezTo>
                        <a:pt x="2420" y="55"/>
                        <a:pt x="2420" y="55"/>
                        <a:pt x="2416" y="55"/>
                      </a:cubicBezTo>
                      <a:close/>
                      <a:moveTo>
                        <a:pt x="2479" y="34"/>
                      </a:moveTo>
                      <a:lnTo>
                        <a:pt x="2479" y="34"/>
                      </a:lnTo>
                      <a:cubicBezTo>
                        <a:pt x="2475" y="34"/>
                        <a:pt x="2471" y="29"/>
                        <a:pt x="2467" y="25"/>
                      </a:cubicBezTo>
                      <a:cubicBezTo>
                        <a:pt x="2467" y="17"/>
                        <a:pt x="2471" y="8"/>
                        <a:pt x="2475" y="8"/>
                      </a:cubicBezTo>
                      <a:cubicBezTo>
                        <a:pt x="2492" y="4"/>
                        <a:pt x="2492" y="4"/>
                        <a:pt x="2492" y="4"/>
                      </a:cubicBezTo>
                      <a:cubicBezTo>
                        <a:pt x="2501" y="0"/>
                        <a:pt x="2505" y="4"/>
                        <a:pt x="2509" y="13"/>
                      </a:cubicBezTo>
                      <a:cubicBezTo>
                        <a:pt x="2509" y="17"/>
                        <a:pt x="2509" y="25"/>
                        <a:pt x="2501" y="25"/>
                      </a:cubicBezTo>
                      <a:cubicBezTo>
                        <a:pt x="2484" y="34"/>
                        <a:pt x="2484" y="34"/>
                        <a:pt x="2484" y="34"/>
                      </a:cubicBezTo>
                      <a:lnTo>
                        <a:pt x="2479" y="3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7" name="Google Shape;1247;p46"/>
                <p:cNvSpPr/>
                <p:nvPr/>
              </p:nvSpPr>
              <p:spPr>
                <a:xfrm>
                  <a:off x="4197269" y="745259"/>
                  <a:ext cx="11464" cy="1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1" extrusionOk="0">
                      <a:moveTo>
                        <a:pt x="13" y="30"/>
                      </a:moveTo>
                      <a:lnTo>
                        <a:pt x="13" y="30"/>
                      </a:lnTo>
                      <a:cubicBezTo>
                        <a:pt x="9" y="30"/>
                        <a:pt x="5" y="25"/>
                        <a:pt x="0" y="21"/>
                      </a:cubicBezTo>
                      <a:cubicBezTo>
                        <a:pt x="0" y="13"/>
                        <a:pt x="5" y="9"/>
                        <a:pt x="9" y="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26" y="0"/>
                        <a:pt x="30" y="4"/>
                        <a:pt x="34" y="9"/>
                      </a:cubicBezTo>
                      <a:cubicBezTo>
                        <a:pt x="34" y="17"/>
                        <a:pt x="34" y="25"/>
                        <a:pt x="26" y="25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lnTo>
                        <a:pt x="13" y="30"/>
                      </a:lnTo>
                    </a:path>
                  </a:pathLst>
                </a:custGeom>
                <a:solidFill>
                  <a:srgbClr val="3729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8" name="Google Shape;1248;p46"/>
                <p:cNvSpPr/>
                <p:nvPr/>
              </p:nvSpPr>
              <p:spPr>
                <a:xfrm>
                  <a:off x="3475035" y="1043324"/>
                  <a:ext cx="266538" cy="289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91" extrusionOk="0">
                      <a:moveTo>
                        <a:pt x="0" y="223"/>
                      </a:moveTo>
                      <a:lnTo>
                        <a:pt x="0" y="223"/>
                      </a:lnTo>
                      <a:cubicBezTo>
                        <a:pt x="122" y="730"/>
                        <a:pt x="122" y="730"/>
                        <a:pt x="122" y="730"/>
                      </a:cubicBezTo>
                      <a:cubicBezTo>
                        <a:pt x="148" y="831"/>
                        <a:pt x="249" y="890"/>
                        <a:pt x="346" y="861"/>
                      </a:cubicBezTo>
                      <a:cubicBezTo>
                        <a:pt x="663" y="764"/>
                        <a:pt x="663" y="764"/>
                        <a:pt x="663" y="764"/>
                      </a:cubicBezTo>
                      <a:cubicBezTo>
                        <a:pt x="760" y="734"/>
                        <a:pt x="820" y="637"/>
                        <a:pt x="798" y="540"/>
                      </a:cubicBezTo>
                      <a:cubicBezTo>
                        <a:pt x="684" y="0"/>
                        <a:pt x="684" y="0"/>
                        <a:pt x="684" y="0"/>
                      </a:cubicBezTo>
                      <a:lnTo>
                        <a:pt x="0" y="223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46"/>
                <p:cNvSpPr/>
                <p:nvPr/>
              </p:nvSpPr>
              <p:spPr>
                <a:xfrm>
                  <a:off x="3536654" y="1031860"/>
                  <a:ext cx="139000" cy="32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1014" extrusionOk="0">
                      <a:moveTo>
                        <a:pt x="0" y="59"/>
                      </a:moveTo>
                      <a:lnTo>
                        <a:pt x="224" y="983"/>
                      </a:lnTo>
                      <a:lnTo>
                        <a:pt x="334" y="1013"/>
                      </a:lnTo>
                      <a:lnTo>
                        <a:pt x="427" y="933"/>
                      </a:lnTo>
                      <a:lnTo>
                        <a:pt x="198" y="0"/>
                      </a:lnTo>
                      <a:lnTo>
                        <a:pt x="0" y="59"/>
                      </a:ln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46"/>
                <p:cNvSpPr/>
                <p:nvPr/>
              </p:nvSpPr>
              <p:spPr>
                <a:xfrm>
                  <a:off x="3602573" y="1222449"/>
                  <a:ext cx="21495" cy="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56" extrusionOk="0">
                      <a:moveTo>
                        <a:pt x="63" y="21"/>
                      </a:moveTo>
                      <a:lnTo>
                        <a:pt x="63" y="21"/>
                      </a:lnTo>
                      <a:cubicBezTo>
                        <a:pt x="67" y="34"/>
                        <a:pt x="55" y="47"/>
                        <a:pt x="42" y="51"/>
                      </a:cubicBezTo>
                      <a:cubicBezTo>
                        <a:pt x="25" y="55"/>
                        <a:pt x="8" y="51"/>
                        <a:pt x="4" y="38"/>
                      </a:cubicBezTo>
                      <a:cubicBezTo>
                        <a:pt x="0" y="25"/>
                        <a:pt x="8" y="9"/>
                        <a:pt x="25" y="4"/>
                      </a:cubicBezTo>
                      <a:cubicBezTo>
                        <a:pt x="42" y="0"/>
                        <a:pt x="59" y="4"/>
                        <a:pt x="63" y="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46"/>
                <p:cNvSpPr/>
                <p:nvPr/>
              </p:nvSpPr>
              <p:spPr>
                <a:xfrm>
                  <a:off x="3565314" y="1186625"/>
                  <a:ext cx="97444" cy="7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25" extrusionOk="0">
                      <a:moveTo>
                        <a:pt x="47" y="224"/>
                      </a:moveTo>
                      <a:lnTo>
                        <a:pt x="47" y="224"/>
                      </a:lnTo>
                      <a:lnTo>
                        <a:pt x="43" y="224"/>
                      </a:lnTo>
                      <a:cubicBezTo>
                        <a:pt x="39" y="224"/>
                        <a:pt x="39" y="220"/>
                        <a:pt x="35" y="216"/>
                      </a:cubicBezTo>
                      <a:cubicBezTo>
                        <a:pt x="5" y="89"/>
                        <a:pt x="5" y="89"/>
                        <a:pt x="5" y="89"/>
                      </a:cubicBezTo>
                      <a:cubicBezTo>
                        <a:pt x="0" y="85"/>
                        <a:pt x="5" y="76"/>
                        <a:pt x="13" y="76"/>
                      </a:cubicBezTo>
                      <a:cubicBezTo>
                        <a:pt x="18" y="72"/>
                        <a:pt x="26" y="76"/>
                        <a:pt x="26" y="85"/>
                      </a:cubicBezTo>
                      <a:cubicBezTo>
                        <a:pt x="56" y="199"/>
                        <a:pt x="56" y="199"/>
                        <a:pt x="56" y="199"/>
                      </a:cubicBezTo>
                      <a:cubicBezTo>
                        <a:pt x="267" y="131"/>
                        <a:pt x="267" y="131"/>
                        <a:pt x="267" y="131"/>
                      </a:cubicBezTo>
                      <a:cubicBezTo>
                        <a:pt x="237" y="17"/>
                        <a:pt x="237" y="17"/>
                        <a:pt x="237" y="17"/>
                      </a:cubicBezTo>
                      <a:cubicBezTo>
                        <a:pt x="237" y="13"/>
                        <a:pt x="241" y="4"/>
                        <a:pt x="246" y="4"/>
                      </a:cubicBezTo>
                      <a:cubicBezTo>
                        <a:pt x="254" y="0"/>
                        <a:pt x="263" y="4"/>
                        <a:pt x="263" y="13"/>
                      </a:cubicBezTo>
                      <a:cubicBezTo>
                        <a:pt x="292" y="135"/>
                        <a:pt x="292" y="135"/>
                        <a:pt x="292" y="135"/>
                      </a:cubicBezTo>
                      <a:cubicBezTo>
                        <a:pt x="297" y="144"/>
                        <a:pt x="292" y="148"/>
                        <a:pt x="284" y="152"/>
                      </a:cubicBezTo>
                      <a:cubicBezTo>
                        <a:pt x="51" y="224"/>
                        <a:pt x="51" y="224"/>
                        <a:pt x="51" y="224"/>
                      </a:cubicBezTo>
                      <a:lnTo>
                        <a:pt x="47" y="224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46"/>
                <p:cNvSpPr/>
                <p:nvPr/>
              </p:nvSpPr>
              <p:spPr>
                <a:xfrm>
                  <a:off x="3601139" y="1198089"/>
                  <a:ext cx="17196" cy="3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115" extrusionOk="0">
                      <a:moveTo>
                        <a:pt x="39" y="114"/>
                      </a:moveTo>
                      <a:lnTo>
                        <a:pt x="39" y="114"/>
                      </a:lnTo>
                      <a:cubicBezTo>
                        <a:pt x="30" y="114"/>
                        <a:pt x="26" y="110"/>
                        <a:pt x="26" y="106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0" y="13"/>
                        <a:pt x="5" y="5"/>
                        <a:pt x="13" y="5"/>
                      </a:cubicBezTo>
                      <a:cubicBezTo>
                        <a:pt x="17" y="0"/>
                        <a:pt x="26" y="5"/>
                        <a:pt x="26" y="13"/>
                      </a:cubicBezTo>
                      <a:cubicBezTo>
                        <a:pt x="51" y="97"/>
                        <a:pt x="51" y="97"/>
                        <a:pt x="51" y="97"/>
                      </a:cubicBezTo>
                      <a:cubicBezTo>
                        <a:pt x="51" y="106"/>
                        <a:pt x="47" y="114"/>
                        <a:pt x="39" y="11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3" name="Google Shape;1253;p46"/>
                <p:cNvSpPr/>
                <p:nvPr/>
              </p:nvSpPr>
              <p:spPr>
                <a:xfrm>
                  <a:off x="3859080" y="917219"/>
                  <a:ext cx="266539" cy="289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892" extrusionOk="0">
                      <a:moveTo>
                        <a:pt x="0" y="229"/>
                      </a:moveTo>
                      <a:lnTo>
                        <a:pt x="0" y="229"/>
                      </a:lnTo>
                      <a:cubicBezTo>
                        <a:pt x="122" y="735"/>
                        <a:pt x="122" y="735"/>
                        <a:pt x="122" y="735"/>
                      </a:cubicBezTo>
                      <a:cubicBezTo>
                        <a:pt x="148" y="836"/>
                        <a:pt x="249" y="891"/>
                        <a:pt x="346" y="861"/>
                      </a:cubicBezTo>
                      <a:cubicBezTo>
                        <a:pt x="663" y="768"/>
                        <a:pt x="663" y="768"/>
                        <a:pt x="663" y="768"/>
                      </a:cubicBezTo>
                      <a:cubicBezTo>
                        <a:pt x="760" y="739"/>
                        <a:pt x="819" y="637"/>
                        <a:pt x="798" y="540"/>
                      </a:cubicBezTo>
                      <a:cubicBezTo>
                        <a:pt x="684" y="0"/>
                        <a:pt x="684" y="0"/>
                        <a:pt x="684" y="0"/>
                      </a:cubicBezTo>
                      <a:lnTo>
                        <a:pt x="0" y="229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46"/>
                <p:cNvSpPr/>
                <p:nvPr/>
              </p:nvSpPr>
              <p:spPr>
                <a:xfrm>
                  <a:off x="3920699" y="907188"/>
                  <a:ext cx="139000" cy="33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1018" extrusionOk="0">
                      <a:moveTo>
                        <a:pt x="0" y="63"/>
                      </a:moveTo>
                      <a:lnTo>
                        <a:pt x="224" y="987"/>
                      </a:lnTo>
                      <a:lnTo>
                        <a:pt x="334" y="1017"/>
                      </a:lnTo>
                      <a:lnTo>
                        <a:pt x="427" y="932"/>
                      </a:lnTo>
                      <a:lnTo>
                        <a:pt x="199" y="0"/>
                      </a:lnTo>
                      <a:lnTo>
                        <a:pt x="0" y="63"/>
                      </a:ln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46"/>
                <p:cNvSpPr/>
                <p:nvPr/>
              </p:nvSpPr>
              <p:spPr>
                <a:xfrm>
                  <a:off x="3986618" y="1099211"/>
                  <a:ext cx="21495" cy="1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6" extrusionOk="0">
                      <a:moveTo>
                        <a:pt x="59" y="17"/>
                      </a:moveTo>
                      <a:lnTo>
                        <a:pt x="59" y="17"/>
                      </a:lnTo>
                      <a:cubicBezTo>
                        <a:pt x="63" y="30"/>
                        <a:pt x="55" y="47"/>
                        <a:pt x="38" y="51"/>
                      </a:cubicBezTo>
                      <a:cubicBezTo>
                        <a:pt x="25" y="55"/>
                        <a:pt x="8" y="47"/>
                        <a:pt x="4" y="34"/>
                      </a:cubicBezTo>
                      <a:cubicBezTo>
                        <a:pt x="0" y="21"/>
                        <a:pt x="8" y="8"/>
                        <a:pt x="25" y="4"/>
                      </a:cubicBezTo>
                      <a:cubicBezTo>
                        <a:pt x="42" y="0"/>
                        <a:pt x="59" y="4"/>
                        <a:pt x="59" y="17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6" name="Google Shape;1256;p46"/>
                <p:cNvSpPr/>
                <p:nvPr/>
              </p:nvSpPr>
              <p:spPr>
                <a:xfrm>
                  <a:off x="3950792" y="1063386"/>
                  <a:ext cx="96011" cy="7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24" extrusionOk="0">
                      <a:moveTo>
                        <a:pt x="46" y="223"/>
                      </a:moveTo>
                      <a:lnTo>
                        <a:pt x="46" y="223"/>
                      </a:lnTo>
                      <a:lnTo>
                        <a:pt x="42" y="223"/>
                      </a:lnTo>
                      <a:cubicBezTo>
                        <a:pt x="38" y="219"/>
                        <a:pt x="38" y="219"/>
                        <a:pt x="33" y="215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79"/>
                        <a:pt x="4" y="75"/>
                        <a:pt x="12" y="71"/>
                      </a:cubicBezTo>
                      <a:cubicBezTo>
                        <a:pt x="17" y="71"/>
                        <a:pt x="25" y="75"/>
                        <a:pt x="25" y="79"/>
                      </a:cubicBezTo>
                      <a:cubicBezTo>
                        <a:pt x="55" y="194"/>
                        <a:pt x="55" y="194"/>
                        <a:pt x="55" y="194"/>
                      </a:cubicBezTo>
                      <a:cubicBezTo>
                        <a:pt x="266" y="130"/>
                        <a:pt x="266" y="130"/>
                        <a:pt x="266" y="130"/>
                      </a:cubicBezTo>
                      <a:cubicBezTo>
                        <a:pt x="236" y="17"/>
                        <a:pt x="236" y="17"/>
                        <a:pt x="236" y="17"/>
                      </a:cubicBezTo>
                      <a:cubicBezTo>
                        <a:pt x="236" y="9"/>
                        <a:pt x="241" y="4"/>
                        <a:pt x="245" y="0"/>
                      </a:cubicBezTo>
                      <a:cubicBezTo>
                        <a:pt x="253" y="0"/>
                        <a:pt x="262" y="4"/>
                        <a:pt x="262" y="13"/>
                      </a:cubicBezTo>
                      <a:cubicBezTo>
                        <a:pt x="291" y="134"/>
                        <a:pt x="291" y="134"/>
                        <a:pt x="291" y="134"/>
                      </a:cubicBezTo>
                      <a:cubicBezTo>
                        <a:pt x="295" y="139"/>
                        <a:pt x="291" y="147"/>
                        <a:pt x="283" y="147"/>
                      </a:cubicBezTo>
                      <a:cubicBezTo>
                        <a:pt x="50" y="223"/>
                        <a:pt x="50" y="223"/>
                        <a:pt x="50" y="223"/>
                      </a:cubicBezTo>
                      <a:lnTo>
                        <a:pt x="46" y="223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7" name="Google Shape;1257;p46"/>
                <p:cNvSpPr/>
                <p:nvPr/>
              </p:nvSpPr>
              <p:spPr>
                <a:xfrm>
                  <a:off x="3986618" y="1073417"/>
                  <a:ext cx="17196" cy="37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15" extrusionOk="0">
                      <a:moveTo>
                        <a:pt x="38" y="114"/>
                      </a:moveTo>
                      <a:lnTo>
                        <a:pt x="38" y="114"/>
                      </a:lnTo>
                      <a:cubicBezTo>
                        <a:pt x="29" y="114"/>
                        <a:pt x="25" y="110"/>
                        <a:pt x="25" y="101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0" y="9"/>
                        <a:pt x="4" y="4"/>
                        <a:pt x="12" y="0"/>
                      </a:cubicBezTo>
                      <a:cubicBezTo>
                        <a:pt x="17" y="0"/>
                        <a:pt x="25" y="4"/>
                        <a:pt x="25" y="9"/>
                      </a:cubicBezTo>
                      <a:cubicBezTo>
                        <a:pt x="46" y="97"/>
                        <a:pt x="46" y="97"/>
                        <a:pt x="46" y="97"/>
                      </a:cubicBezTo>
                      <a:cubicBezTo>
                        <a:pt x="50" y="106"/>
                        <a:pt x="46" y="110"/>
                        <a:pt x="38" y="114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8" name="Google Shape;1258;p46"/>
                <p:cNvSpPr/>
                <p:nvPr/>
              </p:nvSpPr>
              <p:spPr>
                <a:xfrm>
                  <a:off x="3487932" y="457224"/>
                  <a:ext cx="544544" cy="550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695" extrusionOk="0">
                      <a:moveTo>
                        <a:pt x="76" y="1690"/>
                      </a:moveTo>
                      <a:lnTo>
                        <a:pt x="76" y="1690"/>
                      </a:lnTo>
                      <a:cubicBezTo>
                        <a:pt x="72" y="1694"/>
                        <a:pt x="67" y="1694"/>
                        <a:pt x="63" y="1694"/>
                      </a:cubicBezTo>
                      <a:cubicBezTo>
                        <a:pt x="38" y="1694"/>
                        <a:pt x="13" y="1673"/>
                        <a:pt x="13" y="1648"/>
                      </a:cubicBezTo>
                      <a:cubicBezTo>
                        <a:pt x="0" y="1280"/>
                        <a:pt x="55" y="955"/>
                        <a:pt x="173" y="680"/>
                      </a:cubicBezTo>
                      <a:cubicBezTo>
                        <a:pt x="279" y="435"/>
                        <a:pt x="431" y="249"/>
                        <a:pt x="612" y="139"/>
                      </a:cubicBezTo>
                      <a:cubicBezTo>
                        <a:pt x="820" y="13"/>
                        <a:pt x="1052" y="0"/>
                        <a:pt x="1242" y="110"/>
                      </a:cubicBezTo>
                      <a:cubicBezTo>
                        <a:pt x="1517" y="262"/>
                        <a:pt x="1673" y="642"/>
                        <a:pt x="1673" y="1141"/>
                      </a:cubicBezTo>
                      <a:cubicBezTo>
                        <a:pt x="1673" y="1170"/>
                        <a:pt x="1652" y="1191"/>
                        <a:pt x="1622" y="1191"/>
                      </a:cubicBezTo>
                      <a:cubicBezTo>
                        <a:pt x="1597" y="1191"/>
                        <a:pt x="1576" y="1170"/>
                        <a:pt x="1576" y="1141"/>
                      </a:cubicBezTo>
                      <a:cubicBezTo>
                        <a:pt x="1576" y="676"/>
                        <a:pt x="1441" y="330"/>
                        <a:pt x="1196" y="195"/>
                      </a:cubicBezTo>
                      <a:cubicBezTo>
                        <a:pt x="1035" y="102"/>
                        <a:pt x="841" y="114"/>
                        <a:pt x="663" y="220"/>
                      </a:cubicBezTo>
                      <a:cubicBezTo>
                        <a:pt x="376" y="393"/>
                        <a:pt x="80" y="858"/>
                        <a:pt x="110" y="1644"/>
                      </a:cubicBezTo>
                      <a:cubicBezTo>
                        <a:pt x="110" y="1665"/>
                        <a:pt x="97" y="1686"/>
                        <a:pt x="76" y="169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9" name="Google Shape;1259;p46"/>
                <p:cNvSpPr/>
                <p:nvPr/>
              </p:nvSpPr>
              <p:spPr>
                <a:xfrm>
                  <a:off x="3477901" y="977406"/>
                  <a:ext cx="58753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45" extrusionOk="0">
                      <a:moveTo>
                        <a:pt x="17" y="51"/>
                      </a:moveTo>
                      <a:lnTo>
                        <a:pt x="17" y="51"/>
                      </a:lnTo>
                      <a:cubicBezTo>
                        <a:pt x="152" y="4"/>
                        <a:pt x="152" y="4"/>
                        <a:pt x="152" y="4"/>
                      </a:cubicBezTo>
                      <a:cubicBezTo>
                        <a:pt x="165" y="0"/>
                        <a:pt x="178" y="13"/>
                        <a:pt x="178" y="26"/>
                      </a:cubicBezTo>
                      <a:cubicBezTo>
                        <a:pt x="182" y="76"/>
                        <a:pt x="182" y="76"/>
                        <a:pt x="182" y="76"/>
                      </a:cubicBezTo>
                      <a:cubicBezTo>
                        <a:pt x="182" y="85"/>
                        <a:pt x="178" y="93"/>
                        <a:pt x="165" y="97"/>
                      </a:cubicBezTo>
                      <a:cubicBezTo>
                        <a:pt x="34" y="139"/>
                        <a:pt x="34" y="139"/>
                        <a:pt x="34" y="139"/>
                      </a:cubicBezTo>
                      <a:cubicBezTo>
                        <a:pt x="17" y="144"/>
                        <a:pt x="4" y="135"/>
                        <a:pt x="4" y="118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59"/>
                        <a:pt x="4" y="51"/>
                        <a:pt x="17" y="5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Google Shape;1260;p46"/>
                <p:cNvSpPr/>
                <p:nvPr/>
              </p:nvSpPr>
              <p:spPr>
                <a:xfrm>
                  <a:off x="3986618" y="814043"/>
                  <a:ext cx="58753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45" extrusionOk="0">
                      <a:moveTo>
                        <a:pt x="17" y="47"/>
                      </a:moveTo>
                      <a:lnTo>
                        <a:pt x="17" y="47"/>
                      </a:lnTo>
                      <a:cubicBezTo>
                        <a:pt x="152" y="5"/>
                        <a:pt x="152" y="5"/>
                        <a:pt x="152" y="5"/>
                      </a:cubicBezTo>
                      <a:cubicBezTo>
                        <a:pt x="165" y="0"/>
                        <a:pt x="181" y="9"/>
                        <a:pt x="181" y="26"/>
                      </a:cubicBezTo>
                      <a:cubicBezTo>
                        <a:pt x="181" y="72"/>
                        <a:pt x="181" y="72"/>
                        <a:pt x="181" y="72"/>
                      </a:cubicBezTo>
                      <a:cubicBezTo>
                        <a:pt x="181" y="85"/>
                        <a:pt x="177" y="93"/>
                        <a:pt x="169" y="93"/>
                      </a:cubicBezTo>
                      <a:cubicBezTo>
                        <a:pt x="34" y="140"/>
                        <a:pt x="34" y="140"/>
                        <a:pt x="34" y="140"/>
                      </a:cubicBezTo>
                      <a:cubicBezTo>
                        <a:pt x="21" y="144"/>
                        <a:pt x="4" y="136"/>
                        <a:pt x="4" y="119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59"/>
                        <a:pt x="8" y="51"/>
                        <a:pt x="17" y="4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261" name="Google Shape;1261;p46"/>
          <p:cNvGrpSpPr/>
          <p:nvPr/>
        </p:nvGrpSpPr>
        <p:grpSpPr>
          <a:xfrm>
            <a:off x="7544988" y="1225676"/>
            <a:ext cx="1847399" cy="3788360"/>
            <a:chOff x="7461981" y="916471"/>
            <a:chExt cx="1936883" cy="3971860"/>
          </a:xfrm>
        </p:grpSpPr>
        <p:sp>
          <p:nvSpPr>
            <p:cNvPr id="1262" name="Google Shape;1262;p46"/>
            <p:cNvSpPr/>
            <p:nvPr/>
          </p:nvSpPr>
          <p:spPr>
            <a:xfrm>
              <a:off x="7461981" y="3465230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3" name="Google Shape;1263;p46"/>
            <p:cNvGrpSpPr/>
            <p:nvPr/>
          </p:nvGrpSpPr>
          <p:grpSpPr>
            <a:xfrm>
              <a:off x="7580336" y="916471"/>
              <a:ext cx="1818528" cy="3971860"/>
              <a:chOff x="4916978" y="333427"/>
              <a:chExt cx="1733417" cy="3785969"/>
            </a:xfrm>
          </p:grpSpPr>
          <p:sp>
            <p:nvSpPr>
              <p:cNvPr id="1264" name="Google Shape;1264;p46"/>
              <p:cNvSpPr/>
              <p:nvPr/>
            </p:nvSpPr>
            <p:spPr>
              <a:xfrm>
                <a:off x="4916978" y="333427"/>
                <a:ext cx="1733417" cy="3785969"/>
              </a:xfrm>
              <a:custGeom>
                <a:avLst/>
                <a:gdLst/>
                <a:ahLst/>
                <a:cxnLst/>
                <a:rect l="l" t="t" r="r" b="b"/>
                <a:pathLst>
                  <a:path w="6888" h="15312" extrusionOk="0">
                    <a:moveTo>
                      <a:pt x="5726" y="2693"/>
                    </a:moveTo>
                    <a:lnTo>
                      <a:pt x="5726" y="2693"/>
                    </a:lnTo>
                    <a:cubicBezTo>
                      <a:pt x="5658" y="2635"/>
                      <a:pt x="5590" y="2576"/>
                      <a:pt x="5522" y="2513"/>
                    </a:cubicBezTo>
                    <a:cubicBezTo>
                      <a:pt x="5211" y="2236"/>
                      <a:pt x="4831" y="1940"/>
                      <a:pt x="4350" y="1862"/>
                    </a:cubicBezTo>
                    <a:lnTo>
                      <a:pt x="4345" y="1862"/>
                    </a:lnTo>
                    <a:cubicBezTo>
                      <a:pt x="4224" y="1847"/>
                      <a:pt x="4224" y="1847"/>
                      <a:pt x="4224" y="1847"/>
                    </a:cubicBezTo>
                    <a:cubicBezTo>
                      <a:pt x="4166" y="1400"/>
                      <a:pt x="4097" y="875"/>
                      <a:pt x="4039" y="627"/>
                    </a:cubicBezTo>
                    <a:cubicBezTo>
                      <a:pt x="3947" y="195"/>
                      <a:pt x="3602" y="0"/>
                      <a:pt x="3300" y="0"/>
                    </a:cubicBezTo>
                    <a:cubicBezTo>
                      <a:pt x="2994" y="0"/>
                      <a:pt x="2654" y="195"/>
                      <a:pt x="2571" y="632"/>
                    </a:cubicBezTo>
                    <a:cubicBezTo>
                      <a:pt x="2547" y="763"/>
                      <a:pt x="2488" y="1089"/>
                      <a:pt x="2396" y="1590"/>
                    </a:cubicBezTo>
                    <a:cubicBezTo>
                      <a:pt x="2032" y="1541"/>
                      <a:pt x="2032" y="1541"/>
                      <a:pt x="2032" y="1541"/>
                    </a:cubicBezTo>
                    <a:cubicBezTo>
                      <a:pt x="2027" y="1541"/>
                      <a:pt x="2027" y="1541"/>
                      <a:pt x="2022" y="1541"/>
                    </a:cubicBezTo>
                    <a:cubicBezTo>
                      <a:pt x="1998" y="1536"/>
                      <a:pt x="1969" y="1536"/>
                      <a:pt x="1944" y="1536"/>
                    </a:cubicBezTo>
                    <a:cubicBezTo>
                      <a:pt x="1507" y="1536"/>
                      <a:pt x="1195" y="1876"/>
                      <a:pt x="1181" y="2363"/>
                    </a:cubicBezTo>
                    <a:cubicBezTo>
                      <a:pt x="938" y="7156"/>
                      <a:pt x="938" y="7156"/>
                      <a:pt x="938" y="7156"/>
                    </a:cubicBezTo>
                    <a:lnTo>
                      <a:pt x="938" y="7160"/>
                    </a:lnTo>
                    <a:cubicBezTo>
                      <a:pt x="938" y="7170"/>
                      <a:pt x="938" y="7360"/>
                      <a:pt x="938" y="7558"/>
                    </a:cubicBezTo>
                    <a:cubicBezTo>
                      <a:pt x="943" y="7918"/>
                      <a:pt x="962" y="8030"/>
                      <a:pt x="1006" y="8093"/>
                    </a:cubicBezTo>
                    <a:cubicBezTo>
                      <a:pt x="1011" y="8107"/>
                      <a:pt x="1016" y="8132"/>
                      <a:pt x="1026" y="8151"/>
                    </a:cubicBezTo>
                    <a:cubicBezTo>
                      <a:pt x="1035" y="8185"/>
                      <a:pt x="1055" y="8233"/>
                      <a:pt x="1084" y="8282"/>
                    </a:cubicBezTo>
                    <a:cubicBezTo>
                      <a:pt x="1089" y="8292"/>
                      <a:pt x="1094" y="8311"/>
                      <a:pt x="1098" y="8326"/>
                    </a:cubicBezTo>
                    <a:cubicBezTo>
                      <a:pt x="1118" y="8389"/>
                      <a:pt x="1167" y="8535"/>
                      <a:pt x="1307" y="8545"/>
                    </a:cubicBezTo>
                    <a:cubicBezTo>
                      <a:pt x="1152" y="9502"/>
                      <a:pt x="967" y="10533"/>
                      <a:pt x="758" y="11622"/>
                    </a:cubicBezTo>
                    <a:lnTo>
                      <a:pt x="758" y="11627"/>
                    </a:lnTo>
                    <a:cubicBezTo>
                      <a:pt x="753" y="11656"/>
                      <a:pt x="748" y="11680"/>
                      <a:pt x="744" y="11709"/>
                    </a:cubicBezTo>
                    <a:lnTo>
                      <a:pt x="744" y="11714"/>
                    </a:lnTo>
                    <a:cubicBezTo>
                      <a:pt x="598" y="12463"/>
                      <a:pt x="442" y="13255"/>
                      <a:pt x="272" y="14072"/>
                    </a:cubicBezTo>
                    <a:cubicBezTo>
                      <a:pt x="257" y="14145"/>
                      <a:pt x="282" y="14217"/>
                      <a:pt x="340" y="14261"/>
                    </a:cubicBezTo>
                    <a:cubicBezTo>
                      <a:pt x="452" y="14354"/>
                      <a:pt x="564" y="14422"/>
                      <a:pt x="680" y="14465"/>
                    </a:cubicBezTo>
                    <a:cubicBezTo>
                      <a:pt x="636" y="14529"/>
                      <a:pt x="539" y="14587"/>
                      <a:pt x="408" y="14660"/>
                    </a:cubicBezTo>
                    <a:cubicBezTo>
                      <a:pt x="228" y="14757"/>
                      <a:pt x="20" y="14869"/>
                      <a:pt x="5" y="15102"/>
                    </a:cubicBezTo>
                    <a:cubicBezTo>
                      <a:pt x="0" y="15156"/>
                      <a:pt x="20" y="15209"/>
                      <a:pt x="53" y="15248"/>
                    </a:cubicBezTo>
                    <a:cubicBezTo>
                      <a:pt x="92" y="15287"/>
                      <a:pt x="141" y="15311"/>
                      <a:pt x="199" y="15311"/>
                    </a:cubicBezTo>
                    <a:cubicBezTo>
                      <a:pt x="811" y="15311"/>
                      <a:pt x="811" y="15311"/>
                      <a:pt x="811" y="15311"/>
                    </a:cubicBezTo>
                    <a:cubicBezTo>
                      <a:pt x="875" y="15311"/>
                      <a:pt x="938" y="15277"/>
                      <a:pt x="972" y="15223"/>
                    </a:cubicBezTo>
                    <a:cubicBezTo>
                      <a:pt x="1011" y="15165"/>
                      <a:pt x="1011" y="15165"/>
                      <a:pt x="1011" y="15165"/>
                    </a:cubicBezTo>
                    <a:cubicBezTo>
                      <a:pt x="1020" y="15195"/>
                      <a:pt x="1035" y="15223"/>
                      <a:pt x="1055" y="15248"/>
                    </a:cubicBezTo>
                    <a:cubicBezTo>
                      <a:pt x="1094" y="15287"/>
                      <a:pt x="1142" y="15311"/>
                      <a:pt x="1201" y="15311"/>
                    </a:cubicBezTo>
                    <a:cubicBezTo>
                      <a:pt x="1273" y="15311"/>
                      <a:pt x="1273" y="15311"/>
                      <a:pt x="1273" y="15311"/>
                    </a:cubicBezTo>
                    <a:cubicBezTo>
                      <a:pt x="1351" y="15311"/>
                      <a:pt x="1419" y="15263"/>
                      <a:pt x="1448" y="15195"/>
                    </a:cubicBezTo>
                    <a:cubicBezTo>
                      <a:pt x="1468" y="15151"/>
                      <a:pt x="1599" y="14835"/>
                      <a:pt x="1585" y="14538"/>
                    </a:cubicBezTo>
                    <a:cubicBezTo>
                      <a:pt x="1614" y="14543"/>
                      <a:pt x="1648" y="14543"/>
                      <a:pt x="1682" y="14543"/>
                    </a:cubicBezTo>
                    <a:cubicBezTo>
                      <a:pt x="1852" y="14543"/>
                      <a:pt x="2036" y="14509"/>
                      <a:pt x="2236" y="14441"/>
                    </a:cubicBezTo>
                    <a:cubicBezTo>
                      <a:pt x="2299" y="14422"/>
                      <a:pt x="2348" y="14368"/>
                      <a:pt x="2367" y="14305"/>
                    </a:cubicBezTo>
                    <a:cubicBezTo>
                      <a:pt x="2367" y="14300"/>
                      <a:pt x="2367" y="14300"/>
                      <a:pt x="2367" y="14295"/>
                    </a:cubicBezTo>
                    <a:cubicBezTo>
                      <a:pt x="2377" y="14329"/>
                      <a:pt x="2401" y="14354"/>
                      <a:pt x="2425" y="14373"/>
                    </a:cubicBezTo>
                    <a:cubicBezTo>
                      <a:pt x="2586" y="14499"/>
                      <a:pt x="2780" y="14572"/>
                      <a:pt x="3009" y="14597"/>
                    </a:cubicBezTo>
                    <a:cubicBezTo>
                      <a:pt x="2999" y="14864"/>
                      <a:pt x="3082" y="15136"/>
                      <a:pt x="3091" y="15175"/>
                    </a:cubicBezTo>
                    <a:cubicBezTo>
                      <a:pt x="3116" y="15258"/>
                      <a:pt x="3194" y="15311"/>
                      <a:pt x="3276" y="15311"/>
                    </a:cubicBezTo>
                    <a:cubicBezTo>
                      <a:pt x="3349" y="15311"/>
                      <a:pt x="3349" y="15311"/>
                      <a:pt x="3349" y="15311"/>
                    </a:cubicBezTo>
                    <a:cubicBezTo>
                      <a:pt x="3407" y="15311"/>
                      <a:pt x="3461" y="15287"/>
                      <a:pt x="3495" y="15248"/>
                    </a:cubicBezTo>
                    <a:cubicBezTo>
                      <a:pt x="3514" y="15223"/>
                      <a:pt x="3534" y="15195"/>
                      <a:pt x="3538" y="15165"/>
                    </a:cubicBezTo>
                    <a:cubicBezTo>
                      <a:pt x="3578" y="15223"/>
                      <a:pt x="3578" y="15223"/>
                      <a:pt x="3578" y="15223"/>
                    </a:cubicBezTo>
                    <a:cubicBezTo>
                      <a:pt x="3611" y="15277"/>
                      <a:pt x="3675" y="15311"/>
                      <a:pt x="3738" y="15311"/>
                    </a:cubicBezTo>
                    <a:cubicBezTo>
                      <a:pt x="4355" y="15311"/>
                      <a:pt x="4355" y="15311"/>
                      <a:pt x="4355" y="15311"/>
                    </a:cubicBezTo>
                    <a:cubicBezTo>
                      <a:pt x="4409" y="15311"/>
                      <a:pt x="4457" y="15287"/>
                      <a:pt x="4496" y="15248"/>
                    </a:cubicBezTo>
                    <a:cubicBezTo>
                      <a:pt x="4530" y="15209"/>
                      <a:pt x="4550" y="15156"/>
                      <a:pt x="4544" y="15102"/>
                    </a:cubicBezTo>
                    <a:cubicBezTo>
                      <a:pt x="4530" y="14913"/>
                      <a:pt x="4384" y="14796"/>
                      <a:pt x="4238" y="14708"/>
                    </a:cubicBezTo>
                    <a:cubicBezTo>
                      <a:pt x="4379" y="14694"/>
                      <a:pt x="4506" y="14650"/>
                      <a:pt x="4622" y="14572"/>
                    </a:cubicBezTo>
                    <a:cubicBezTo>
                      <a:pt x="4686" y="14533"/>
                      <a:pt x="4719" y="14465"/>
                      <a:pt x="4710" y="14397"/>
                    </a:cubicBezTo>
                    <a:cubicBezTo>
                      <a:pt x="4642" y="13464"/>
                      <a:pt x="4613" y="12453"/>
                      <a:pt x="4618" y="11389"/>
                    </a:cubicBezTo>
                    <a:cubicBezTo>
                      <a:pt x="4618" y="11349"/>
                      <a:pt x="4618" y="11349"/>
                      <a:pt x="4618" y="11349"/>
                    </a:cubicBezTo>
                    <a:cubicBezTo>
                      <a:pt x="4622" y="11286"/>
                      <a:pt x="4622" y="11286"/>
                      <a:pt x="4622" y="11286"/>
                    </a:cubicBezTo>
                    <a:cubicBezTo>
                      <a:pt x="4632" y="10256"/>
                      <a:pt x="4681" y="9157"/>
                      <a:pt x="4763" y="8107"/>
                    </a:cubicBezTo>
                    <a:cubicBezTo>
                      <a:pt x="4763" y="8093"/>
                      <a:pt x="4763" y="8083"/>
                      <a:pt x="4763" y="8073"/>
                    </a:cubicBezTo>
                    <a:cubicBezTo>
                      <a:pt x="4763" y="8058"/>
                      <a:pt x="4763" y="8049"/>
                      <a:pt x="4768" y="8034"/>
                    </a:cubicBezTo>
                    <a:cubicBezTo>
                      <a:pt x="4836" y="7185"/>
                      <a:pt x="4914" y="6519"/>
                      <a:pt x="4968" y="6135"/>
                    </a:cubicBezTo>
                    <a:cubicBezTo>
                      <a:pt x="5075" y="6091"/>
                      <a:pt x="5177" y="6028"/>
                      <a:pt x="5235" y="5969"/>
                    </a:cubicBezTo>
                    <a:cubicBezTo>
                      <a:pt x="5240" y="5965"/>
                      <a:pt x="5240" y="5965"/>
                      <a:pt x="5244" y="5960"/>
                    </a:cubicBezTo>
                    <a:cubicBezTo>
                      <a:pt x="5250" y="5955"/>
                      <a:pt x="5634" y="5541"/>
                      <a:pt x="6018" y="5104"/>
                    </a:cubicBezTo>
                    <a:cubicBezTo>
                      <a:pt x="6246" y="4851"/>
                      <a:pt x="6426" y="4638"/>
                      <a:pt x="6557" y="4472"/>
                    </a:cubicBezTo>
                    <a:cubicBezTo>
                      <a:pt x="6815" y="4151"/>
                      <a:pt x="6844" y="4074"/>
                      <a:pt x="6853" y="4006"/>
                    </a:cubicBezTo>
                    <a:cubicBezTo>
                      <a:pt x="6887" y="3753"/>
                      <a:pt x="6572" y="3447"/>
                      <a:pt x="5726" y="2693"/>
                    </a:cubicBezTo>
                    <a:close/>
                    <a:moveTo>
                      <a:pt x="4248" y="3616"/>
                    </a:moveTo>
                    <a:lnTo>
                      <a:pt x="4248" y="3616"/>
                    </a:lnTo>
                    <a:cubicBezTo>
                      <a:pt x="4345" y="3048"/>
                      <a:pt x="4345" y="3048"/>
                      <a:pt x="4345" y="3048"/>
                    </a:cubicBezTo>
                    <a:cubicBezTo>
                      <a:pt x="5575" y="3996"/>
                      <a:pt x="5575" y="3996"/>
                      <a:pt x="5575" y="3996"/>
                    </a:cubicBezTo>
                    <a:cubicBezTo>
                      <a:pt x="4890" y="5119"/>
                      <a:pt x="4890" y="5119"/>
                      <a:pt x="4890" y="5119"/>
                    </a:cubicBezTo>
                    <a:cubicBezTo>
                      <a:pt x="4744" y="4730"/>
                      <a:pt x="4491" y="4433"/>
                      <a:pt x="4302" y="4253"/>
                    </a:cubicBezTo>
                    <a:cubicBezTo>
                      <a:pt x="4287" y="4225"/>
                      <a:pt x="4268" y="4195"/>
                      <a:pt x="4244" y="4176"/>
                    </a:cubicBezTo>
                    <a:cubicBezTo>
                      <a:pt x="4166" y="4113"/>
                      <a:pt x="4166" y="4113"/>
                      <a:pt x="4166" y="4113"/>
                    </a:cubicBezTo>
                    <a:cubicBezTo>
                      <a:pt x="4253" y="3724"/>
                      <a:pt x="4253" y="3724"/>
                      <a:pt x="4253" y="3724"/>
                    </a:cubicBezTo>
                    <a:cubicBezTo>
                      <a:pt x="4263" y="3690"/>
                      <a:pt x="4258" y="3651"/>
                      <a:pt x="4248" y="3616"/>
                    </a:cubicBezTo>
                    <a:close/>
                    <a:moveTo>
                      <a:pt x="2435" y="3748"/>
                    </a:moveTo>
                    <a:lnTo>
                      <a:pt x="2435" y="3748"/>
                    </a:lnTo>
                    <a:cubicBezTo>
                      <a:pt x="2581" y="4117"/>
                      <a:pt x="2581" y="4117"/>
                      <a:pt x="2581" y="4117"/>
                    </a:cubicBezTo>
                    <a:cubicBezTo>
                      <a:pt x="2508" y="4171"/>
                      <a:pt x="2508" y="4171"/>
                      <a:pt x="2508" y="4171"/>
                    </a:cubicBezTo>
                    <a:cubicBezTo>
                      <a:pt x="2479" y="4190"/>
                      <a:pt x="2460" y="4215"/>
                      <a:pt x="2445" y="4244"/>
                    </a:cubicBezTo>
                    <a:cubicBezTo>
                      <a:pt x="2328" y="4351"/>
                      <a:pt x="2207" y="4491"/>
                      <a:pt x="2095" y="4662"/>
                    </a:cubicBezTo>
                    <a:cubicBezTo>
                      <a:pt x="2313" y="3291"/>
                      <a:pt x="2313" y="3291"/>
                      <a:pt x="2313" y="3291"/>
                    </a:cubicBezTo>
                    <a:cubicBezTo>
                      <a:pt x="2430" y="3636"/>
                      <a:pt x="2430" y="3636"/>
                      <a:pt x="2430" y="3636"/>
                    </a:cubicBezTo>
                    <a:cubicBezTo>
                      <a:pt x="2420" y="3675"/>
                      <a:pt x="2420" y="3714"/>
                      <a:pt x="2435" y="3748"/>
                    </a:cubicBezTo>
                    <a:close/>
                    <a:moveTo>
                      <a:pt x="2829" y="10232"/>
                    </a:moveTo>
                    <a:lnTo>
                      <a:pt x="2829" y="10232"/>
                    </a:lnTo>
                    <a:cubicBezTo>
                      <a:pt x="2736" y="11238"/>
                      <a:pt x="2610" y="12399"/>
                      <a:pt x="2430" y="13663"/>
                    </a:cubicBezTo>
                    <a:cubicBezTo>
                      <a:pt x="2508" y="12915"/>
                      <a:pt x="2649" y="11592"/>
                      <a:pt x="2829" y="1023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5" name="Google Shape;1265;p46"/>
              <p:cNvGrpSpPr/>
              <p:nvPr/>
            </p:nvGrpSpPr>
            <p:grpSpPr>
              <a:xfrm>
                <a:off x="4990577" y="344750"/>
                <a:ext cx="1594609" cy="3707453"/>
                <a:chOff x="4990577" y="344750"/>
                <a:chExt cx="1594609" cy="3707453"/>
              </a:xfrm>
            </p:grpSpPr>
            <p:sp>
              <p:nvSpPr>
                <p:cNvPr id="1266" name="Google Shape;1266;p46"/>
                <p:cNvSpPr/>
                <p:nvPr/>
              </p:nvSpPr>
              <p:spPr>
                <a:xfrm>
                  <a:off x="5249420" y="3781598"/>
                  <a:ext cx="229054" cy="116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500" extrusionOk="0">
                      <a:moveTo>
                        <a:pt x="981" y="262"/>
                      </a:moveTo>
                      <a:lnTo>
                        <a:pt x="981" y="262"/>
                      </a:lnTo>
                      <a:cubicBezTo>
                        <a:pt x="277" y="499"/>
                        <a:pt x="0" y="227"/>
                        <a:pt x="0" y="227"/>
                      </a:cubicBezTo>
                      <a:cubicBezTo>
                        <a:pt x="719" y="0"/>
                        <a:pt x="981" y="262"/>
                        <a:pt x="981" y="262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7" name="Google Shape;1267;p46"/>
                <p:cNvSpPr/>
                <p:nvPr/>
              </p:nvSpPr>
              <p:spPr>
                <a:xfrm>
                  <a:off x="5567837" y="3774409"/>
                  <a:ext cx="365670" cy="16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" h="704" extrusionOk="0">
                      <a:moveTo>
                        <a:pt x="0" y="257"/>
                      </a:moveTo>
                      <a:lnTo>
                        <a:pt x="0" y="257"/>
                      </a:lnTo>
                      <a:cubicBezTo>
                        <a:pt x="575" y="703"/>
                        <a:pt x="1570" y="257"/>
                        <a:pt x="1570" y="257"/>
                      </a:cubicBezTo>
                      <a:cubicBezTo>
                        <a:pt x="878" y="0"/>
                        <a:pt x="0" y="257"/>
                        <a:pt x="0" y="257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8" name="Google Shape;1268;p46"/>
                <p:cNvSpPr/>
                <p:nvPr/>
              </p:nvSpPr>
              <p:spPr>
                <a:xfrm>
                  <a:off x="5163139" y="1370874"/>
                  <a:ext cx="929577" cy="251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10777" extrusionOk="0">
                      <a:moveTo>
                        <a:pt x="3216" y="0"/>
                      </a:moveTo>
                      <a:lnTo>
                        <a:pt x="3216" y="0"/>
                      </a:lnTo>
                      <a:cubicBezTo>
                        <a:pt x="3216" y="0"/>
                        <a:pt x="3991" y="790"/>
                        <a:pt x="3914" y="2088"/>
                      </a:cubicBezTo>
                      <a:cubicBezTo>
                        <a:pt x="3838" y="3387"/>
                        <a:pt x="2960" y="10776"/>
                        <a:pt x="2960" y="10776"/>
                      </a:cubicBezTo>
                      <a:cubicBezTo>
                        <a:pt x="2468" y="10776"/>
                        <a:pt x="2468" y="10776"/>
                        <a:pt x="2468" y="10776"/>
                      </a:cubicBezTo>
                      <a:cubicBezTo>
                        <a:pt x="2708" y="2201"/>
                        <a:pt x="2708" y="2201"/>
                        <a:pt x="2708" y="2201"/>
                      </a:cubicBezTo>
                      <a:cubicBezTo>
                        <a:pt x="2391" y="2201"/>
                        <a:pt x="2391" y="2201"/>
                        <a:pt x="2391" y="2201"/>
                      </a:cubicBezTo>
                      <a:cubicBezTo>
                        <a:pt x="493" y="10776"/>
                        <a:pt x="493" y="10776"/>
                        <a:pt x="493" y="10776"/>
                      </a:cubicBezTo>
                      <a:cubicBezTo>
                        <a:pt x="0" y="10776"/>
                        <a:pt x="0" y="10776"/>
                        <a:pt x="0" y="10776"/>
                      </a:cubicBezTo>
                      <a:cubicBezTo>
                        <a:pt x="1134" y="1965"/>
                        <a:pt x="1134" y="1965"/>
                        <a:pt x="1134" y="1965"/>
                      </a:cubicBezTo>
                      <a:cubicBezTo>
                        <a:pt x="1252" y="723"/>
                        <a:pt x="2022" y="0"/>
                        <a:pt x="2022" y="0"/>
                      </a:cubicBezTo>
                      <a:lnTo>
                        <a:pt x="3216" y="0"/>
                      </a:ln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Google Shape;1269;p46"/>
                <p:cNvSpPr/>
                <p:nvPr/>
              </p:nvSpPr>
              <p:spPr>
                <a:xfrm>
                  <a:off x="5715748" y="3878615"/>
                  <a:ext cx="297873" cy="173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745" extrusionOk="0">
                      <a:moveTo>
                        <a:pt x="97" y="0"/>
                      </a:moveTo>
                      <a:lnTo>
                        <a:pt x="97" y="0"/>
                      </a:ln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569" y="405"/>
                        <a:pt x="1251" y="451"/>
                        <a:pt x="1276" y="744"/>
                      </a:cubicBezTo>
                      <a:cubicBezTo>
                        <a:pt x="625" y="744"/>
                        <a:pt x="625" y="744"/>
                        <a:pt x="625" y="744"/>
                      </a:cubicBezTo>
                      <a:cubicBezTo>
                        <a:pt x="425" y="431"/>
                        <a:pt x="425" y="431"/>
                        <a:pt x="425" y="431"/>
                      </a:cubicBezTo>
                      <a:cubicBezTo>
                        <a:pt x="164" y="297"/>
                        <a:pt x="164" y="297"/>
                        <a:pt x="164" y="297"/>
                      </a:cubicBezTo>
                      <a:cubicBezTo>
                        <a:pt x="215" y="744"/>
                        <a:pt x="215" y="744"/>
                        <a:pt x="215" y="744"/>
                      </a:cubicBezTo>
                      <a:cubicBezTo>
                        <a:pt x="138" y="744"/>
                        <a:pt x="138" y="744"/>
                        <a:pt x="138" y="744"/>
                      </a:cubicBezTo>
                      <a:cubicBezTo>
                        <a:pt x="138" y="744"/>
                        <a:pt x="0" y="282"/>
                        <a:pt x="97" y="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0" name="Google Shape;1270;p46"/>
                <p:cNvSpPr/>
                <p:nvPr/>
              </p:nvSpPr>
              <p:spPr>
                <a:xfrm>
                  <a:off x="4990577" y="3878615"/>
                  <a:ext cx="310199" cy="173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" h="745" extrusionOk="0">
                      <a:moveTo>
                        <a:pt x="739" y="0"/>
                      </a:moveTo>
                      <a:lnTo>
                        <a:pt x="739" y="0"/>
                      </a:lnTo>
                      <a:cubicBezTo>
                        <a:pt x="1232" y="0"/>
                        <a:pt x="1232" y="0"/>
                        <a:pt x="1232" y="0"/>
                      </a:cubicBezTo>
                      <a:cubicBezTo>
                        <a:pt x="1329" y="282"/>
                        <a:pt x="1134" y="744"/>
                        <a:pt x="1134" y="744"/>
                      </a:cubicBezTo>
                      <a:cubicBezTo>
                        <a:pt x="1057" y="744"/>
                        <a:pt x="1057" y="744"/>
                        <a:pt x="1057" y="744"/>
                      </a:cubicBezTo>
                      <a:cubicBezTo>
                        <a:pt x="1108" y="297"/>
                        <a:pt x="1108" y="297"/>
                        <a:pt x="1108" y="297"/>
                      </a:cubicBezTo>
                      <a:cubicBezTo>
                        <a:pt x="847" y="431"/>
                        <a:pt x="847" y="431"/>
                        <a:pt x="847" y="431"/>
                      </a:cubicBezTo>
                      <a:cubicBezTo>
                        <a:pt x="646" y="744"/>
                        <a:pt x="646" y="744"/>
                        <a:pt x="646" y="744"/>
                      </a:cubicBezTo>
                      <a:cubicBezTo>
                        <a:pt x="0" y="744"/>
                        <a:pt x="0" y="744"/>
                        <a:pt x="0" y="744"/>
                      </a:cubicBezTo>
                      <a:cubicBezTo>
                        <a:pt x="21" y="451"/>
                        <a:pt x="713" y="405"/>
                        <a:pt x="739" y="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1" name="Google Shape;1271;p46"/>
                <p:cNvSpPr/>
                <p:nvPr/>
              </p:nvSpPr>
              <p:spPr>
                <a:xfrm>
                  <a:off x="5055288" y="1370874"/>
                  <a:ext cx="1107275" cy="260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2" h="11182" extrusionOk="0">
                      <a:moveTo>
                        <a:pt x="0" y="10457"/>
                      </a:moveTo>
                      <a:lnTo>
                        <a:pt x="0" y="10457"/>
                      </a:lnTo>
                      <a:cubicBezTo>
                        <a:pt x="719" y="11043"/>
                        <a:pt x="1222" y="10334"/>
                        <a:pt x="1812" y="10611"/>
                      </a:cubicBezTo>
                      <a:cubicBezTo>
                        <a:pt x="1812" y="10611"/>
                        <a:pt x="2345" y="4951"/>
                        <a:pt x="2930" y="2484"/>
                      </a:cubicBezTo>
                      <a:cubicBezTo>
                        <a:pt x="2930" y="2484"/>
                        <a:pt x="2894" y="5993"/>
                        <a:pt x="2201" y="10576"/>
                      </a:cubicBezTo>
                      <a:cubicBezTo>
                        <a:pt x="2894" y="10406"/>
                        <a:pt x="3658" y="11181"/>
                        <a:pt x="4284" y="10776"/>
                      </a:cubicBezTo>
                      <a:cubicBezTo>
                        <a:pt x="4202" y="9703"/>
                        <a:pt x="4176" y="8615"/>
                        <a:pt x="4181" y="7584"/>
                      </a:cubicBezTo>
                      <a:cubicBezTo>
                        <a:pt x="4181" y="7548"/>
                        <a:pt x="4181" y="7512"/>
                        <a:pt x="4186" y="7476"/>
                      </a:cubicBezTo>
                      <a:cubicBezTo>
                        <a:pt x="4197" y="6229"/>
                        <a:pt x="4258" y="5064"/>
                        <a:pt x="4336" y="4104"/>
                      </a:cubicBezTo>
                      <a:cubicBezTo>
                        <a:pt x="4336" y="4078"/>
                        <a:pt x="4336" y="4053"/>
                        <a:pt x="4341" y="4027"/>
                      </a:cubicBezTo>
                      <a:cubicBezTo>
                        <a:pt x="4417" y="3048"/>
                        <a:pt x="4510" y="2288"/>
                        <a:pt x="4572" y="1888"/>
                      </a:cubicBezTo>
                      <a:cubicBezTo>
                        <a:pt x="4751" y="754"/>
                        <a:pt x="3678" y="0"/>
                        <a:pt x="3678" y="0"/>
                      </a:cubicBezTo>
                      <a:cubicBezTo>
                        <a:pt x="2484" y="0"/>
                        <a:pt x="2484" y="0"/>
                        <a:pt x="2484" y="0"/>
                      </a:cubicBezTo>
                      <a:cubicBezTo>
                        <a:pt x="2243" y="112"/>
                        <a:pt x="1658" y="708"/>
                        <a:pt x="1560" y="1462"/>
                      </a:cubicBezTo>
                      <a:cubicBezTo>
                        <a:pt x="1514" y="1801"/>
                        <a:pt x="1422" y="2550"/>
                        <a:pt x="1231" y="3781"/>
                      </a:cubicBezTo>
                      <a:lnTo>
                        <a:pt x="1231" y="3781"/>
                      </a:lnTo>
                      <a:cubicBezTo>
                        <a:pt x="1226" y="3801"/>
                        <a:pt x="1222" y="3822"/>
                        <a:pt x="1222" y="3842"/>
                      </a:cubicBezTo>
                      <a:cubicBezTo>
                        <a:pt x="1062" y="4858"/>
                        <a:pt x="836" y="6187"/>
                        <a:pt x="513" y="7866"/>
                      </a:cubicBezTo>
                      <a:lnTo>
                        <a:pt x="513" y="7866"/>
                      </a:lnTo>
                      <a:cubicBezTo>
                        <a:pt x="508" y="7902"/>
                        <a:pt x="503" y="7932"/>
                        <a:pt x="498" y="7963"/>
                      </a:cubicBezTo>
                      <a:lnTo>
                        <a:pt x="498" y="7963"/>
                      </a:lnTo>
                      <a:cubicBezTo>
                        <a:pt x="354" y="8723"/>
                        <a:pt x="185" y="9554"/>
                        <a:pt x="0" y="10457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2" name="Google Shape;1272;p46"/>
                <p:cNvSpPr/>
                <p:nvPr/>
              </p:nvSpPr>
              <p:spPr>
                <a:xfrm>
                  <a:off x="5963292" y="2308663"/>
                  <a:ext cx="102715" cy="828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558" extrusionOk="0">
                      <a:moveTo>
                        <a:pt x="31" y="2212"/>
                      </a:moveTo>
                      <a:lnTo>
                        <a:pt x="31" y="2212"/>
                      </a:lnTo>
                      <a:cubicBezTo>
                        <a:pt x="67" y="2663"/>
                        <a:pt x="159" y="3115"/>
                        <a:pt x="282" y="3551"/>
                      </a:cubicBezTo>
                      <a:lnTo>
                        <a:pt x="282" y="3557"/>
                      </a:lnTo>
                      <a:cubicBezTo>
                        <a:pt x="282" y="3521"/>
                        <a:pt x="282" y="3485"/>
                        <a:pt x="287" y="3449"/>
                      </a:cubicBezTo>
                      <a:cubicBezTo>
                        <a:pt x="282" y="3433"/>
                        <a:pt x="277" y="3423"/>
                        <a:pt x="272" y="3408"/>
                      </a:cubicBezTo>
                      <a:cubicBezTo>
                        <a:pt x="154" y="2966"/>
                        <a:pt x="72" y="2520"/>
                        <a:pt x="51" y="2063"/>
                      </a:cubicBezTo>
                      <a:cubicBezTo>
                        <a:pt x="31" y="1683"/>
                        <a:pt x="57" y="1293"/>
                        <a:pt x="139" y="919"/>
                      </a:cubicBezTo>
                      <a:cubicBezTo>
                        <a:pt x="206" y="626"/>
                        <a:pt x="303" y="344"/>
                        <a:pt x="437" y="77"/>
                      </a:cubicBezTo>
                      <a:cubicBezTo>
                        <a:pt x="437" y="51"/>
                        <a:pt x="437" y="26"/>
                        <a:pt x="442" y="0"/>
                      </a:cubicBezTo>
                      <a:cubicBezTo>
                        <a:pt x="272" y="323"/>
                        <a:pt x="154" y="673"/>
                        <a:pt x="87" y="1026"/>
                      </a:cubicBezTo>
                      <a:cubicBezTo>
                        <a:pt x="15" y="1416"/>
                        <a:pt x="0" y="1817"/>
                        <a:pt x="31" y="2212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3" name="Google Shape;1273;p46"/>
                <p:cNvSpPr/>
                <p:nvPr/>
              </p:nvSpPr>
              <p:spPr>
                <a:xfrm>
                  <a:off x="5171356" y="2251143"/>
                  <a:ext cx="217759" cy="9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" h="4183" extrusionOk="0">
                      <a:moveTo>
                        <a:pt x="0" y="4182"/>
                      </a:moveTo>
                      <a:lnTo>
                        <a:pt x="0" y="4182"/>
                      </a:lnTo>
                      <a:cubicBezTo>
                        <a:pt x="108" y="3982"/>
                        <a:pt x="215" y="3782"/>
                        <a:pt x="313" y="3576"/>
                      </a:cubicBezTo>
                      <a:cubicBezTo>
                        <a:pt x="508" y="3166"/>
                        <a:pt x="672" y="2740"/>
                        <a:pt x="785" y="2299"/>
                      </a:cubicBezTo>
                      <a:cubicBezTo>
                        <a:pt x="882" y="1914"/>
                        <a:pt x="934" y="1519"/>
                        <a:pt x="924" y="1123"/>
                      </a:cubicBezTo>
                      <a:cubicBezTo>
                        <a:pt x="918" y="754"/>
                        <a:pt x="857" y="380"/>
                        <a:pt x="744" y="30"/>
                      </a:cubicBezTo>
                      <a:cubicBezTo>
                        <a:pt x="739" y="20"/>
                        <a:pt x="733" y="10"/>
                        <a:pt x="733" y="0"/>
                      </a:cubicBezTo>
                      <a:cubicBezTo>
                        <a:pt x="728" y="20"/>
                        <a:pt x="724" y="41"/>
                        <a:pt x="724" y="61"/>
                      </a:cubicBezTo>
                      <a:cubicBezTo>
                        <a:pt x="821" y="369"/>
                        <a:pt x="877" y="687"/>
                        <a:pt x="893" y="1006"/>
                      </a:cubicBezTo>
                      <a:cubicBezTo>
                        <a:pt x="908" y="1391"/>
                        <a:pt x="872" y="1775"/>
                        <a:pt x="790" y="2150"/>
                      </a:cubicBezTo>
                      <a:cubicBezTo>
                        <a:pt x="693" y="2597"/>
                        <a:pt x="533" y="3022"/>
                        <a:pt x="344" y="3438"/>
                      </a:cubicBezTo>
                      <a:cubicBezTo>
                        <a:pt x="241" y="3659"/>
                        <a:pt x="133" y="3875"/>
                        <a:pt x="15" y="4085"/>
                      </a:cubicBezTo>
                      <a:lnTo>
                        <a:pt x="15" y="4085"/>
                      </a:lnTo>
                      <a:cubicBezTo>
                        <a:pt x="10" y="4121"/>
                        <a:pt x="5" y="4151"/>
                        <a:pt x="0" y="4182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4" name="Google Shape;1274;p46"/>
                <p:cNvSpPr/>
                <p:nvPr/>
              </p:nvSpPr>
              <p:spPr>
                <a:xfrm>
                  <a:off x="5544213" y="344750"/>
                  <a:ext cx="405725" cy="582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2500" extrusionOk="0">
                      <a:moveTo>
                        <a:pt x="1477" y="668"/>
                      </a:moveTo>
                      <a:lnTo>
                        <a:pt x="1477" y="668"/>
                      </a:lnTo>
                      <a:cubicBezTo>
                        <a:pt x="1579" y="1124"/>
                        <a:pt x="1739" y="2499"/>
                        <a:pt x="1739" y="2499"/>
                      </a:cubicBezTo>
                      <a:cubicBezTo>
                        <a:pt x="0" y="2499"/>
                        <a:pt x="0" y="2499"/>
                        <a:pt x="0" y="2499"/>
                      </a:cubicBezTo>
                      <a:cubicBezTo>
                        <a:pt x="0" y="2499"/>
                        <a:pt x="267" y="1011"/>
                        <a:pt x="329" y="668"/>
                      </a:cubicBezTo>
                      <a:cubicBezTo>
                        <a:pt x="452" y="10"/>
                        <a:pt x="1333" y="0"/>
                        <a:pt x="1477" y="668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5" name="Google Shape;1275;p46"/>
                <p:cNvSpPr/>
                <p:nvPr/>
              </p:nvSpPr>
              <p:spPr>
                <a:xfrm>
                  <a:off x="5435335" y="762801"/>
                  <a:ext cx="569041" cy="6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" h="2613" extrusionOk="0">
                      <a:moveTo>
                        <a:pt x="2441" y="339"/>
                      </a:moveTo>
                      <a:lnTo>
                        <a:pt x="0" y="0"/>
                      </a:lnTo>
                      <a:lnTo>
                        <a:pt x="857" y="2612"/>
                      </a:lnTo>
                      <a:lnTo>
                        <a:pt x="2041" y="2608"/>
                      </a:lnTo>
                      <a:lnTo>
                        <a:pt x="2441" y="33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6" name="Google Shape;1276;p46"/>
                <p:cNvSpPr/>
                <p:nvPr/>
              </p:nvSpPr>
              <p:spPr>
                <a:xfrm>
                  <a:off x="5520588" y="1002127"/>
                  <a:ext cx="452976" cy="316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" h="1356" extrusionOk="0">
                      <a:moveTo>
                        <a:pt x="1943" y="77"/>
                      </a:moveTo>
                      <a:lnTo>
                        <a:pt x="1943" y="77"/>
                      </a:lnTo>
                      <a:cubicBezTo>
                        <a:pt x="1348" y="323"/>
                        <a:pt x="990" y="0"/>
                        <a:pt x="990" y="0"/>
                      </a:cubicBezTo>
                      <a:cubicBezTo>
                        <a:pt x="990" y="0"/>
                        <a:pt x="646" y="343"/>
                        <a:pt x="0" y="82"/>
                      </a:cubicBezTo>
                      <a:cubicBezTo>
                        <a:pt x="425" y="1355"/>
                        <a:pt x="425" y="1355"/>
                        <a:pt x="425" y="1355"/>
                      </a:cubicBezTo>
                      <a:cubicBezTo>
                        <a:pt x="1723" y="1355"/>
                        <a:pt x="1723" y="1355"/>
                        <a:pt x="1723" y="1355"/>
                      </a:cubicBezTo>
                      <a:lnTo>
                        <a:pt x="1943" y="77"/>
                      </a:ln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7" name="Google Shape;1277;p46"/>
                <p:cNvCxnSpPr/>
                <p:nvPr/>
              </p:nvCxnSpPr>
              <p:spPr>
                <a:xfrm flipH="1">
                  <a:off x="5887360" y="1067864"/>
                  <a:ext cx="36900" cy="225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8" name="Google Shape;1278;p46"/>
                <p:cNvCxnSpPr/>
                <p:nvPr/>
              </p:nvCxnSpPr>
              <p:spPr>
                <a:xfrm>
                  <a:off x="5803056" y="1066838"/>
                  <a:ext cx="19800" cy="2208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9" name="Google Shape;1279;p46"/>
                <p:cNvCxnSpPr/>
                <p:nvPr/>
              </p:nvCxnSpPr>
              <p:spPr>
                <a:xfrm flipH="1">
                  <a:off x="5689993" y="1066838"/>
                  <a:ext cx="23700" cy="2064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0" name="Google Shape;1280;p46"/>
                <p:cNvCxnSpPr/>
                <p:nvPr/>
              </p:nvCxnSpPr>
              <p:spPr>
                <a:xfrm rot="10800000">
                  <a:off x="5591647" y="1072895"/>
                  <a:ext cx="52200" cy="2004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81" name="Google Shape;1281;p46"/>
                <p:cNvSpPr/>
                <p:nvPr/>
              </p:nvSpPr>
              <p:spPr>
                <a:xfrm>
                  <a:off x="5586326" y="1234263"/>
                  <a:ext cx="355394" cy="13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591" extrusionOk="0">
                      <a:moveTo>
                        <a:pt x="1395" y="586"/>
                      </a:moveTo>
                      <a:lnTo>
                        <a:pt x="1524" y="31"/>
                      </a:lnTo>
                      <a:lnTo>
                        <a:pt x="1313" y="123"/>
                      </a:lnTo>
                      <a:lnTo>
                        <a:pt x="1159" y="0"/>
                      </a:lnTo>
                      <a:lnTo>
                        <a:pt x="980" y="144"/>
                      </a:lnTo>
                      <a:lnTo>
                        <a:pt x="781" y="0"/>
                      </a:lnTo>
                      <a:lnTo>
                        <a:pt x="611" y="134"/>
                      </a:lnTo>
                      <a:lnTo>
                        <a:pt x="411" y="0"/>
                      </a:lnTo>
                      <a:lnTo>
                        <a:pt x="257" y="139"/>
                      </a:lnTo>
                      <a:lnTo>
                        <a:pt x="0" y="31"/>
                      </a:lnTo>
                      <a:lnTo>
                        <a:pt x="211" y="590"/>
                      </a:lnTo>
                      <a:lnTo>
                        <a:pt x="1395" y="586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82" name="Google Shape;1282;p46"/>
                <p:cNvCxnSpPr/>
                <p:nvPr/>
              </p:nvCxnSpPr>
              <p:spPr>
                <a:xfrm>
                  <a:off x="5899608" y="1279458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3" name="Google Shape;1283;p46"/>
                <p:cNvCxnSpPr/>
                <p:nvPr/>
              </p:nvCxnSpPr>
              <p:spPr>
                <a:xfrm>
                  <a:off x="5856468" y="1279458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4" name="Google Shape;1284;p46"/>
                <p:cNvCxnSpPr/>
                <p:nvPr/>
              </p:nvCxnSpPr>
              <p:spPr>
                <a:xfrm>
                  <a:off x="5813328" y="1279458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5" name="Google Shape;1285;p46"/>
                <p:cNvCxnSpPr/>
                <p:nvPr/>
              </p:nvCxnSpPr>
              <p:spPr>
                <a:xfrm flipH="1">
                  <a:off x="5770141" y="1279458"/>
                  <a:ext cx="21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6" name="Google Shape;1286;p46"/>
                <p:cNvCxnSpPr/>
                <p:nvPr/>
              </p:nvCxnSpPr>
              <p:spPr>
                <a:xfrm flipH="1">
                  <a:off x="5727001" y="1279458"/>
                  <a:ext cx="21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7" name="Google Shape;1287;p46"/>
                <p:cNvCxnSpPr/>
                <p:nvPr/>
              </p:nvCxnSpPr>
              <p:spPr>
                <a:xfrm>
                  <a:off x="5684933" y="1279458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8" name="Google Shape;1288;p46"/>
                <p:cNvCxnSpPr/>
                <p:nvPr/>
              </p:nvCxnSpPr>
              <p:spPr>
                <a:xfrm>
                  <a:off x="5642820" y="1279458"/>
                  <a:ext cx="900" cy="840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1289" name="Google Shape;1289;p46"/>
                <p:cNvSpPr/>
                <p:nvPr/>
              </p:nvSpPr>
              <p:spPr>
                <a:xfrm>
                  <a:off x="5507236" y="996991"/>
                  <a:ext cx="482765" cy="65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3" h="284" extrusionOk="0">
                      <a:moveTo>
                        <a:pt x="61" y="77"/>
                      </a:moveTo>
                      <a:lnTo>
                        <a:pt x="61" y="77"/>
                      </a:lnTo>
                      <a:cubicBezTo>
                        <a:pt x="364" y="226"/>
                        <a:pt x="739" y="200"/>
                        <a:pt x="1016" y="5"/>
                      </a:cubicBezTo>
                      <a:cubicBezTo>
                        <a:pt x="1021" y="0"/>
                        <a:pt x="1036" y="0"/>
                        <a:pt x="1042" y="5"/>
                      </a:cubicBezTo>
                      <a:cubicBezTo>
                        <a:pt x="1328" y="190"/>
                        <a:pt x="1702" y="216"/>
                        <a:pt x="2010" y="62"/>
                      </a:cubicBezTo>
                      <a:cubicBezTo>
                        <a:pt x="2041" y="47"/>
                        <a:pt x="2072" y="98"/>
                        <a:pt x="2036" y="113"/>
                      </a:cubicBezTo>
                      <a:cubicBezTo>
                        <a:pt x="1718" y="272"/>
                        <a:pt x="1328" y="252"/>
                        <a:pt x="1031" y="67"/>
                      </a:cubicBezTo>
                      <a:cubicBezTo>
                        <a:pt x="739" y="262"/>
                        <a:pt x="349" y="283"/>
                        <a:pt x="30" y="128"/>
                      </a:cubicBezTo>
                      <a:cubicBezTo>
                        <a:pt x="0" y="113"/>
                        <a:pt x="25" y="62"/>
                        <a:pt x="61" y="77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90" name="Google Shape;1290;p46"/>
                <p:cNvCxnSpPr/>
                <p:nvPr/>
              </p:nvCxnSpPr>
              <p:spPr>
                <a:xfrm flipH="1">
                  <a:off x="5898297" y="830593"/>
                  <a:ext cx="19800" cy="2043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1" name="Google Shape;1291;p46"/>
                <p:cNvCxnSpPr/>
                <p:nvPr/>
              </p:nvCxnSpPr>
              <p:spPr>
                <a:xfrm rot="10800000">
                  <a:off x="5575089" y="783250"/>
                  <a:ext cx="17400" cy="2538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1292" name="Google Shape;1292;p46"/>
                <p:cNvSpPr/>
                <p:nvPr/>
              </p:nvSpPr>
              <p:spPr>
                <a:xfrm>
                  <a:off x="5975055" y="841891"/>
                  <a:ext cx="610131" cy="927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" h="3984" extrusionOk="0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17" y="0"/>
                      </a:lnTo>
                      <a:cubicBezTo>
                        <a:pt x="549" y="67"/>
                        <a:pt x="913" y="334"/>
                        <a:pt x="1252" y="636"/>
                      </a:cubicBezTo>
                      <a:cubicBezTo>
                        <a:pt x="1903" y="1222"/>
                        <a:pt x="2617" y="1822"/>
                        <a:pt x="2586" y="2033"/>
                      </a:cubicBezTo>
                      <a:cubicBezTo>
                        <a:pt x="2561" y="2238"/>
                        <a:pt x="944" y="3983"/>
                        <a:pt x="944" y="3983"/>
                      </a:cubicBezTo>
                      <a:cubicBezTo>
                        <a:pt x="697" y="3659"/>
                        <a:pt x="697" y="3659"/>
                        <a:pt x="697" y="3659"/>
                      </a:cubicBezTo>
                      <a:cubicBezTo>
                        <a:pt x="1714" y="1997"/>
                        <a:pt x="1714" y="1997"/>
                        <a:pt x="1714" y="1997"/>
                      </a:cubicBezTo>
                      <a:cubicBezTo>
                        <a:pt x="0" y="678"/>
                        <a:pt x="0" y="678"/>
                        <a:pt x="0" y="678"/>
                      </a:cubicBezTo>
                      <a:lnTo>
                        <a:pt x="117" y="0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3" name="Google Shape;1293;p46"/>
                <p:cNvSpPr/>
                <p:nvPr/>
              </p:nvSpPr>
              <p:spPr>
                <a:xfrm>
                  <a:off x="5220659" y="753556"/>
                  <a:ext cx="274249" cy="134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5775" extrusionOk="0">
                      <a:moveTo>
                        <a:pt x="924" y="41"/>
                      </a:moveTo>
                      <a:lnTo>
                        <a:pt x="924" y="41"/>
                      </a:lnTo>
                      <a:lnTo>
                        <a:pt x="924" y="41"/>
                      </a:lnTo>
                      <a:cubicBezTo>
                        <a:pt x="518" y="0"/>
                        <a:pt x="267" y="303"/>
                        <a:pt x="257" y="714"/>
                      </a:cubicBezTo>
                      <a:cubicBezTo>
                        <a:pt x="0" y="5774"/>
                        <a:pt x="0" y="5774"/>
                        <a:pt x="0" y="5774"/>
                      </a:cubicBezTo>
                      <a:cubicBezTo>
                        <a:pt x="395" y="5774"/>
                        <a:pt x="395" y="5774"/>
                        <a:pt x="395" y="5774"/>
                      </a:cubicBezTo>
                      <a:cubicBezTo>
                        <a:pt x="1175" y="811"/>
                        <a:pt x="1175" y="811"/>
                        <a:pt x="1175" y="811"/>
                      </a:cubicBezTo>
                      <a:lnTo>
                        <a:pt x="924" y="4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4" name="Google Shape;1294;p46"/>
                <p:cNvSpPr/>
                <p:nvPr/>
              </p:nvSpPr>
              <p:spPr>
                <a:xfrm>
                  <a:off x="5923233" y="1685183"/>
                  <a:ext cx="274249" cy="186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02" extrusionOk="0">
                      <a:moveTo>
                        <a:pt x="928" y="41"/>
                      </a:moveTo>
                      <a:lnTo>
                        <a:pt x="928" y="41"/>
                      </a:lnTo>
                      <a:cubicBezTo>
                        <a:pt x="928" y="41"/>
                        <a:pt x="472" y="0"/>
                        <a:pt x="431" y="26"/>
                      </a:cubicBezTo>
                      <a:cubicBezTo>
                        <a:pt x="390" y="52"/>
                        <a:pt x="0" y="375"/>
                        <a:pt x="25" y="400"/>
                      </a:cubicBezTo>
                      <a:cubicBezTo>
                        <a:pt x="56" y="426"/>
                        <a:pt x="420" y="180"/>
                        <a:pt x="420" y="180"/>
                      </a:cubicBezTo>
                      <a:cubicBezTo>
                        <a:pt x="420" y="180"/>
                        <a:pt x="66" y="601"/>
                        <a:pt x="92" y="626"/>
                      </a:cubicBezTo>
                      <a:cubicBezTo>
                        <a:pt x="118" y="647"/>
                        <a:pt x="477" y="303"/>
                        <a:pt x="477" y="303"/>
                      </a:cubicBezTo>
                      <a:cubicBezTo>
                        <a:pt x="477" y="303"/>
                        <a:pt x="215" y="693"/>
                        <a:pt x="231" y="703"/>
                      </a:cubicBezTo>
                      <a:cubicBezTo>
                        <a:pt x="241" y="719"/>
                        <a:pt x="539" y="426"/>
                        <a:pt x="539" y="426"/>
                      </a:cubicBezTo>
                      <a:cubicBezTo>
                        <a:pt x="539" y="426"/>
                        <a:pt x="344" y="780"/>
                        <a:pt x="364" y="791"/>
                      </a:cubicBezTo>
                      <a:cubicBezTo>
                        <a:pt x="390" y="801"/>
                        <a:pt x="620" y="544"/>
                        <a:pt x="620" y="544"/>
                      </a:cubicBezTo>
                      <a:cubicBezTo>
                        <a:pt x="718" y="632"/>
                        <a:pt x="1067" y="467"/>
                        <a:pt x="1175" y="365"/>
                      </a:cubicBezTo>
                      <a:lnTo>
                        <a:pt x="928" y="41"/>
                      </a:ln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5" name="Google Shape;1295;p46"/>
                <p:cNvSpPr/>
                <p:nvPr/>
              </p:nvSpPr>
              <p:spPr>
                <a:xfrm>
                  <a:off x="5216551" y="2098098"/>
                  <a:ext cx="123258" cy="29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252" extrusionOk="0">
                      <a:moveTo>
                        <a:pt x="410" y="0"/>
                      </a:moveTo>
                      <a:lnTo>
                        <a:pt x="410" y="0"/>
                      </a:lnTo>
                      <a:cubicBezTo>
                        <a:pt x="513" y="256"/>
                        <a:pt x="529" y="753"/>
                        <a:pt x="529" y="753"/>
                      </a:cubicBezTo>
                      <a:cubicBezTo>
                        <a:pt x="462" y="758"/>
                        <a:pt x="390" y="421"/>
                        <a:pt x="390" y="421"/>
                      </a:cubicBezTo>
                      <a:cubicBezTo>
                        <a:pt x="390" y="421"/>
                        <a:pt x="323" y="1179"/>
                        <a:pt x="272" y="1179"/>
                      </a:cubicBezTo>
                      <a:cubicBezTo>
                        <a:pt x="246" y="1174"/>
                        <a:pt x="251" y="1174"/>
                        <a:pt x="251" y="1174"/>
                      </a:cubicBezTo>
                      <a:cubicBezTo>
                        <a:pt x="251" y="1174"/>
                        <a:pt x="246" y="1251"/>
                        <a:pt x="221" y="1251"/>
                      </a:cubicBezTo>
                      <a:cubicBezTo>
                        <a:pt x="195" y="1251"/>
                        <a:pt x="149" y="1072"/>
                        <a:pt x="149" y="1072"/>
                      </a:cubicBezTo>
                      <a:cubicBezTo>
                        <a:pt x="118" y="1072"/>
                        <a:pt x="66" y="876"/>
                        <a:pt x="66" y="876"/>
                      </a:cubicBezTo>
                      <a:cubicBezTo>
                        <a:pt x="0" y="871"/>
                        <a:pt x="15" y="0"/>
                        <a:pt x="15" y="0"/>
                      </a:cubicBezTo>
                      <a:lnTo>
                        <a:pt x="410" y="0"/>
                      </a:ln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6" name="Google Shape;1296;p46"/>
                <p:cNvSpPr/>
                <p:nvPr/>
              </p:nvSpPr>
              <p:spPr>
                <a:xfrm>
                  <a:off x="5688015" y="620026"/>
                  <a:ext cx="126340" cy="25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1099" extrusionOk="0">
                      <a:moveTo>
                        <a:pt x="272" y="1098"/>
                      </a:moveTo>
                      <a:lnTo>
                        <a:pt x="272" y="1098"/>
                      </a:lnTo>
                      <a:lnTo>
                        <a:pt x="272" y="1098"/>
                      </a:lnTo>
                      <a:cubicBezTo>
                        <a:pt x="421" y="1098"/>
                        <a:pt x="543" y="975"/>
                        <a:pt x="543" y="826"/>
                      </a:cubicBezTo>
                      <a:cubicBezTo>
                        <a:pt x="543" y="0"/>
                        <a:pt x="543" y="0"/>
                        <a:pt x="54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6"/>
                        <a:pt x="0" y="826"/>
                        <a:pt x="0" y="826"/>
                      </a:cubicBezTo>
                      <a:cubicBezTo>
                        <a:pt x="0" y="975"/>
                        <a:pt x="118" y="1098"/>
                        <a:pt x="272" y="1098"/>
                      </a:cubicBez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7" name="Google Shape;1297;p46"/>
                <p:cNvSpPr/>
                <p:nvPr/>
              </p:nvSpPr>
              <p:spPr>
                <a:xfrm>
                  <a:off x="5686626" y="600150"/>
                  <a:ext cx="141849" cy="205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884" extrusionOk="0">
                      <a:moveTo>
                        <a:pt x="543" y="477"/>
                      </a:moveTo>
                      <a:lnTo>
                        <a:pt x="543" y="477"/>
                      </a:lnTo>
                      <a:cubicBezTo>
                        <a:pt x="538" y="482"/>
                        <a:pt x="532" y="487"/>
                        <a:pt x="527" y="492"/>
                      </a:cubicBezTo>
                      <a:cubicBezTo>
                        <a:pt x="481" y="559"/>
                        <a:pt x="424" y="620"/>
                        <a:pt x="364" y="677"/>
                      </a:cubicBezTo>
                      <a:cubicBezTo>
                        <a:pt x="261" y="769"/>
                        <a:pt x="133" y="847"/>
                        <a:pt x="0" y="88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43" y="0"/>
                        <a:pt x="543" y="0"/>
                        <a:pt x="543" y="0"/>
                      </a:cubicBezTo>
                      <a:lnTo>
                        <a:pt x="543" y="477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8" name="Google Shape;1298;p46"/>
                <p:cNvSpPr/>
                <p:nvPr/>
              </p:nvSpPr>
              <p:spPr>
                <a:xfrm>
                  <a:off x="5635630" y="422813"/>
                  <a:ext cx="232136" cy="327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407" extrusionOk="0">
                      <a:moveTo>
                        <a:pt x="498" y="0"/>
                      </a:moveTo>
                      <a:lnTo>
                        <a:pt x="498" y="0"/>
                      </a:lnTo>
                      <a:cubicBezTo>
                        <a:pt x="800" y="0"/>
                        <a:pt x="994" y="179"/>
                        <a:pt x="994" y="544"/>
                      </a:cubicBezTo>
                      <a:cubicBezTo>
                        <a:pt x="994" y="908"/>
                        <a:pt x="794" y="1221"/>
                        <a:pt x="498" y="1406"/>
                      </a:cubicBezTo>
                      <a:cubicBezTo>
                        <a:pt x="200" y="1221"/>
                        <a:pt x="0" y="908"/>
                        <a:pt x="0" y="544"/>
                      </a:cubicBezTo>
                      <a:cubicBezTo>
                        <a:pt x="0" y="179"/>
                        <a:pt x="190" y="0"/>
                        <a:pt x="498" y="0"/>
                      </a:cubicBezTo>
                    </a:path>
                  </a:pathLst>
                </a:custGeom>
                <a:solidFill>
                  <a:srgbClr val="BA5C4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9" name="Google Shape;1299;p46"/>
                <p:cNvSpPr/>
                <p:nvPr/>
              </p:nvSpPr>
              <p:spPr>
                <a:xfrm>
                  <a:off x="5624331" y="576886"/>
                  <a:ext cx="21570" cy="2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98" extrusionOk="0">
                      <a:moveTo>
                        <a:pt x="0" y="51"/>
                      </a:moveTo>
                      <a:lnTo>
                        <a:pt x="0" y="51"/>
                      </a:lnTo>
                      <a:cubicBezTo>
                        <a:pt x="0" y="77"/>
                        <a:pt x="20" y="97"/>
                        <a:pt x="46" y="97"/>
                      </a:cubicBezTo>
                      <a:cubicBezTo>
                        <a:pt x="72" y="97"/>
                        <a:pt x="92" y="77"/>
                        <a:pt x="92" y="51"/>
                      </a:cubicBezTo>
                      <a:cubicBezTo>
                        <a:pt x="92" y="25"/>
                        <a:pt x="72" y="0"/>
                        <a:pt x="46" y="0"/>
                      </a:cubicBezTo>
                      <a:cubicBezTo>
                        <a:pt x="20" y="0"/>
                        <a:pt x="0" y="25"/>
                        <a:pt x="0" y="5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0" name="Google Shape;1300;p46"/>
                <p:cNvSpPr/>
                <p:nvPr/>
              </p:nvSpPr>
              <p:spPr>
                <a:xfrm>
                  <a:off x="5608924" y="667275"/>
                  <a:ext cx="52384" cy="5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" h="227" extrusionOk="0">
                      <a:moveTo>
                        <a:pt x="0" y="113"/>
                      </a:moveTo>
                      <a:lnTo>
                        <a:pt x="0" y="113"/>
                      </a:lnTo>
                      <a:cubicBezTo>
                        <a:pt x="0" y="174"/>
                        <a:pt x="52" y="226"/>
                        <a:pt x="113" y="226"/>
                      </a:cubicBezTo>
                      <a:cubicBezTo>
                        <a:pt x="175" y="226"/>
                        <a:pt x="226" y="174"/>
                        <a:pt x="226" y="113"/>
                      </a:cubicBezTo>
                      <a:cubicBezTo>
                        <a:pt x="226" y="51"/>
                        <a:pt x="175" y="0"/>
                        <a:pt x="113" y="0"/>
                      </a:cubicBezTo>
                      <a:cubicBezTo>
                        <a:pt x="52" y="0"/>
                        <a:pt x="0" y="51"/>
                        <a:pt x="0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1" name="Google Shape;1301;p46"/>
                <p:cNvSpPr/>
                <p:nvPr/>
              </p:nvSpPr>
              <p:spPr>
                <a:xfrm>
                  <a:off x="5840034" y="667275"/>
                  <a:ext cx="53412" cy="52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227" extrusionOk="0">
                      <a:moveTo>
                        <a:pt x="0" y="113"/>
                      </a:moveTo>
                      <a:lnTo>
                        <a:pt x="0" y="113"/>
                      </a:lnTo>
                      <a:cubicBezTo>
                        <a:pt x="0" y="174"/>
                        <a:pt x="52" y="226"/>
                        <a:pt x="113" y="226"/>
                      </a:cubicBezTo>
                      <a:cubicBezTo>
                        <a:pt x="175" y="226"/>
                        <a:pt x="227" y="174"/>
                        <a:pt x="227" y="113"/>
                      </a:cubicBezTo>
                      <a:cubicBezTo>
                        <a:pt x="227" y="51"/>
                        <a:pt x="175" y="0"/>
                        <a:pt x="113" y="0"/>
                      </a:cubicBezTo>
                      <a:cubicBezTo>
                        <a:pt x="52" y="0"/>
                        <a:pt x="0" y="51"/>
                        <a:pt x="0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2" name="Google Shape;1302;p46"/>
                <p:cNvSpPr/>
                <p:nvPr/>
              </p:nvSpPr>
              <p:spPr>
                <a:xfrm>
                  <a:off x="5854414" y="576886"/>
                  <a:ext cx="22597" cy="2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98" extrusionOk="0">
                      <a:moveTo>
                        <a:pt x="0" y="51"/>
                      </a:moveTo>
                      <a:lnTo>
                        <a:pt x="0" y="51"/>
                      </a:lnTo>
                      <a:cubicBezTo>
                        <a:pt x="0" y="77"/>
                        <a:pt x="26" y="97"/>
                        <a:pt x="51" y="97"/>
                      </a:cubicBezTo>
                      <a:cubicBezTo>
                        <a:pt x="77" y="97"/>
                        <a:pt x="98" y="77"/>
                        <a:pt x="98" y="51"/>
                      </a:cubicBezTo>
                      <a:cubicBezTo>
                        <a:pt x="98" y="25"/>
                        <a:pt x="77" y="0"/>
                        <a:pt x="51" y="0"/>
                      </a:cubicBezTo>
                      <a:cubicBezTo>
                        <a:pt x="26" y="0"/>
                        <a:pt x="0" y="25"/>
                        <a:pt x="0" y="5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03" name="Google Shape;1303;p46"/>
                <p:cNvCxnSpPr/>
                <p:nvPr/>
              </p:nvCxnSpPr>
              <p:spPr>
                <a:xfrm rot="10800000" flipH="1">
                  <a:off x="5635630" y="593119"/>
                  <a:ext cx="900" cy="83400"/>
                </a:xfrm>
                <a:prstGeom prst="straightConnector1">
                  <a:avLst/>
                </a:prstGeom>
                <a:noFill/>
                <a:ln w="14750" cap="flat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46"/>
                <p:cNvCxnSpPr/>
                <p:nvPr/>
              </p:nvCxnSpPr>
              <p:spPr>
                <a:xfrm rot="10800000" flipH="1">
                  <a:off x="5866740" y="593119"/>
                  <a:ext cx="900" cy="83400"/>
                </a:xfrm>
                <a:prstGeom prst="straightConnector1">
                  <a:avLst/>
                </a:prstGeom>
                <a:noFill/>
                <a:ln w="14750" cap="flat" cmpd="sng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46"/>
                <p:cNvCxnSpPr/>
                <p:nvPr/>
              </p:nvCxnSpPr>
              <p:spPr>
                <a:xfrm>
                  <a:off x="5749644" y="549153"/>
                  <a:ext cx="8100" cy="573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06" name="Google Shape;1306;p46"/>
                <p:cNvSpPr/>
                <p:nvPr/>
              </p:nvSpPr>
              <p:spPr>
                <a:xfrm>
                  <a:off x="5721911" y="614891"/>
                  <a:ext cx="59575" cy="19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83" extrusionOk="0">
                      <a:moveTo>
                        <a:pt x="128" y="46"/>
                      </a:moveTo>
                      <a:lnTo>
                        <a:pt x="128" y="46"/>
                      </a:lnTo>
                      <a:cubicBezTo>
                        <a:pt x="179" y="5"/>
                        <a:pt x="256" y="82"/>
                        <a:pt x="256" y="82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2"/>
                        <a:pt x="71" y="0"/>
                        <a:pt x="128" y="46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7" name="Google Shape;1307;p46"/>
                <p:cNvSpPr/>
                <p:nvPr/>
              </p:nvSpPr>
              <p:spPr>
                <a:xfrm>
                  <a:off x="5728073" y="634406"/>
                  <a:ext cx="45195" cy="25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09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93" y="108"/>
                        <a:pt x="0" y="0"/>
                        <a:pt x="0" y="0"/>
                      </a:cubicBezTo>
                      <a:lnTo>
                        <a:pt x="195" y="0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8" name="Google Shape;1308;p46"/>
                <p:cNvSpPr/>
                <p:nvPr/>
              </p:nvSpPr>
              <p:spPr>
                <a:xfrm>
                  <a:off x="5656173" y="514230"/>
                  <a:ext cx="80118" cy="80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45" extrusionOk="0">
                      <a:moveTo>
                        <a:pt x="0" y="175"/>
                      </a:moveTo>
                      <a:lnTo>
                        <a:pt x="0" y="175"/>
                      </a:lnTo>
                      <a:cubicBezTo>
                        <a:pt x="0" y="267"/>
                        <a:pt x="77" y="344"/>
                        <a:pt x="170" y="344"/>
                      </a:cubicBezTo>
                      <a:cubicBezTo>
                        <a:pt x="267" y="344"/>
                        <a:pt x="344" y="267"/>
                        <a:pt x="344" y="175"/>
                      </a:cubicBezTo>
                      <a:cubicBezTo>
                        <a:pt x="344" y="77"/>
                        <a:pt x="267" y="0"/>
                        <a:pt x="170" y="0"/>
                      </a:cubicBezTo>
                      <a:cubicBezTo>
                        <a:pt x="77" y="0"/>
                        <a:pt x="0" y="77"/>
                        <a:pt x="0" y="175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9" name="Google Shape;1309;p46"/>
                <p:cNvSpPr/>
                <p:nvPr/>
              </p:nvSpPr>
              <p:spPr>
                <a:xfrm>
                  <a:off x="5765051" y="514230"/>
                  <a:ext cx="80118" cy="80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345" extrusionOk="0">
                      <a:moveTo>
                        <a:pt x="0" y="175"/>
                      </a:moveTo>
                      <a:lnTo>
                        <a:pt x="0" y="175"/>
                      </a:lnTo>
                      <a:cubicBezTo>
                        <a:pt x="0" y="267"/>
                        <a:pt x="77" y="344"/>
                        <a:pt x="169" y="344"/>
                      </a:cubicBezTo>
                      <a:cubicBezTo>
                        <a:pt x="266" y="344"/>
                        <a:pt x="343" y="267"/>
                        <a:pt x="343" y="175"/>
                      </a:cubicBezTo>
                      <a:cubicBezTo>
                        <a:pt x="343" y="77"/>
                        <a:pt x="266" y="0"/>
                        <a:pt x="169" y="0"/>
                      </a:cubicBezTo>
                      <a:cubicBezTo>
                        <a:pt x="77" y="0"/>
                        <a:pt x="0" y="77"/>
                        <a:pt x="0" y="175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10" name="Google Shape;1310;p46"/>
                <p:cNvCxnSpPr/>
                <p:nvPr/>
              </p:nvCxnSpPr>
              <p:spPr>
                <a:xfrm flipH="1">
                  <a:off x="5626509" y="555316"/>
                  <a:ext cx="34800" cy="900"/>
                </a:xfrm>
                <a:prstGeom prst="straightConnector1">
                  <a:avLst/>
                </a:prstGeom>
                <a:noFill/>
                <a:ln w="205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46"/>
                <p:cNvCxnSpPr/>
                <p:nvPr/>
              </p:nvCxnSpPr>
              <p:spPr>
                <a:xfrm flipH="1">
                  <a:off x="5839129" y="555316"/>
                  <a:ext cx="34800" cy="900"/>
                </a:xfrm>
                <a:prstGeom prst="straightConnector1">
                  <a:avLst/>
                </a:prstGeom>
                <a:noFill/>
                <a:ln w="205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12" name="Google Shape;1312;p46"/>
                <p:cNvSpPr/>
                <p:nvPr/>
              </p:nvSpPr>
              <p:spPr>
                <a:xfrm>
                  <a:off x="5619195" y="412542"/>
                  <a:ext cx="268088" cy="157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673" extrusionOk="0">
                      <a:moveTo>
                        <a:pt x="575" y="210"/>
                      </a:moveTo>
                      <a:lnTo>
                        <a:pt x="575" y="210"/>
                      </a:lnTo>
                      <a:cubicBezTo>
                        <a:pt x="923" y="92"/>
                        <a:pt x="1092" y="652"/>
                        <a:pt x="1092" y="652"/>
                      </a:cubicBezTo>
                      <a:cubicBezTo>
                        <a:pt x="1092" y="652"/>
                        <a:pt x="1149" y="0"/>
                        <a:pt x="575" y="0"/>
                      </a:cubicBezTo>
                      <a:cubicBezTo>
                        <a:pt x="0" y="0"/>
                        <a:pt x="36" y="672"/>
                        <a:pt x="36" y="672"/>
                      </a:cubicBezTo>
                      <a:cubicBezTo>
                        <a:pt x="36" y="672"/>
                        <a:pt x="221" y="92"/>
                        <a:pt x="575" y="210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Google Shape;1313;p46"/>
                <p:cNvSpPr/>
                <p:nvPr/>
              </p:nvSpPr>
              <p:spPr>
                <a:xfrm>
                  <a:off x="5586326" y="1370874"/>
                  <a:ext cx="369776" cy="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" h="134" extrusionOk="0">
                      <a:moveTo>
                        <a:pt x="185" y="0"/>
                      </a:moveTo>
                      <a:lnTo>
                        <a:pt x="1421" y="0"/>
                      </a:lnTo>
                      <a:lnTo>
                        <a:pt x="1585" y="133"/>
                      </a:lnTo>
                      <a:lnTo>
                        <a:pt x="0" y="133"/>
                      </a:lnTo>
                      <a:lnTo>
                        <a:pt x="185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4" name="Google Shape;1314;p46"/>
                <p:cNvSpPr/>
                <p:nvPr/>
              </p:nvSpPr>
              <p:spPr>
                <a:xfrm>
                  <a:off x="5746562" y="1363684"/>
                  <a:ext cx="44167" cy="44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1" extrusionOk="0">
                      <a:moveTo>
                        <a:pt x="0" y="97"/>
                      </a:moveTo>
                      <a:lnTo>
                        <a:pt x="0" y="97"/>
                      </a:lnTo>
                      <a:cubicBezTo>
                        <a:pt x="0" y="148"/>
                        <a:pt x="46" y="190"/>
                        <a:pt x="98" y="190"/>
                      </a:cubicBezTo>
                      <a:cubicBezTo>
                        <a:pt x="149" y="190"/>
                        <a:pt x="189" y="148"/>
                        <a:pt x="189" y="97"/>
                      </a:cubicBezTo>
                      <a:cubicBezTo>
                        <a:pt x="189" y="46"/>
                        <a:pt x="149" y="0"/>
                        <a:pt x="98" y="0"/>
                      </a:cubicBezTo>
                      <a:cubicBezTo>
                        <a:pt x="46" y="0"/>
                        <a:pt x="0" y="46"/>
                        <a:pt x="0" y="97"/>
                      </a:cubicBezTo>
                    </a:path>
                  </a:pathLst>
                </a:custGeom>
                <a:noFill/>
                <a:ln w="14750" cap="rnd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15" name="Google Shape;1315;p46"/>
                <p:cNvCxnSpPr/>
                <p:nvPr/>
              </p:nvCxnSpPr>
              <p:spPr>
                <a:xfrm flipH="1">
                  <a:off x="5747687" y="1386281"/>
                  <a:ext cx="22500" cy="900"/>
                </a:xfrm>
                <a:prstGeom prst="straightConnector1">
                  <a:avLst/>
                </a:prstGeom>
                <a:noFill/>
                <a:ln w="14750" cap="rnd" cmpd="sng">
                  <a:solidFill>
                    <a:schemeClr val="l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316" name="Google Shape;1316;p46"/>
            <p:cNvSpPr/>
            <p:nvPr/>
          </p:nvSpPr>
          <p:spPr>
            <a:xfrm>
              <a:off x="7580324" y="1077704"/>
              <a:ext cx="177692" cy="212086"/>
            </a:xfrm>
            <a:custGeom>
              <a:avLst/>
              <a:gdLst/>
              <a:ahLst/>
              <a:cxnLst/>
              <a:rect l="l" t="t" r="r" b="b"/>
              <a:pathLst>
                <a:path w="545" h="651" extrusionOk="0">
                  <a:moveTo>
                    <a:pt x="511" y="300"/>
                  </a:moveTo>
                  <a:lnTo>
                    <a:pt x="511" y="300"/>
                  </a:lnTo>
                  <a:cubicBezTo>
                    <a:pt x="341" y="300"/>
                    <a:pt x="341" y="300"/>
                    <a:pt x="341" y="300"/>
                  </a:cubicBezTo>
                  <a:cubicBezTo>
                    <a:pt x="446" y="200"/>
                    <a:pt x="446" y="200"/>
                    <a:pt x="446" y="200"/>
                  </a:cubicBezTo>
                  <a:cubicBezTo>
                    <a:pt x="459" y="188"/>
                    <a:pt x="459" y="175"/>
                    <a:pt x="446" y="163"/>
                  </a:cubicBezTo>
                  <a:cubicBezTo>
                    <a:pt x="440" y="157"/>
                    <a:pt x="420" y="157"/>
                    <a:pt x="413" y="163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5" y="25"/>
                    <a:pt x="295" y="25"/>
                    <a:pt x="295" y="25"/>
                  </a:cubicBezTo>
                  <a:cubicBezTo>
                    <a:pt x="295" y="13"/>
                    <a:pt x="282" y="0"/>
                    <a:pt x="269" y="0"/>
                  </a:cubicBezTo>
                  <a:cubicBezTo>
                    <a:pt x="256" y="0"/>
                    <a:pt x="243" y="13"/>
                    <a:pt x="243" y="25"/>
                  </a:cubicBezTo>
                  <a:cubicBezTo>
                    <a:pt x="243" y="263"/>
                    <a:pt x="243" y="263"/>
                    <a:pt x="243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7"/>
                    <a:pt x="112" y="157"/>
                    <a:pt x="98" y="163"/>
                  </a:cubicBezTo>
                  <a:cubicBezTo>
                    <a:pt x="92" y="175"/>
                    <a:pt x="92" y="188"/>
                    <a:pt x="98" y="200"/>
                  </a:cubicBezTo>
                  <a:cubicBezTo>
                    <a:pt x="204" y="300"/>
                    <a:pt x="204" y="300"/>
                    <a:pt x="204" y="300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7" y="300"/>
                    <a:pt x="0" y="313"/>
                    <a:pt x="0" y="326"/>
                  </a:cubicBezTo>
                  <a:cubicBezTo>
                    <a:pt x="0" y="338"/>
                    <a:pt x="7" y="350"/>
                    <a:pt x="27" y="350"/>
                  </a:cubicBezTo>
                  <a:cubicBezTo>
                    <a:pt x="217" y="350"/>
                    <a:pt x="217" y="350"/>
                    <a:pt x="217" y="350"/>
                  </a:cubicBezTo>
                  <a:cubicBezTo>
                    <a:pt x="112" y="450"/>
                    <a:pt x="112" y="450"/>
                    <a:pt x="112" y="450"/>
                  </a:cubicBezTo>
                  <a:cubicBezTo>
                    <a:pt x="98" y="463"/>
                    <a:pt x="98" y="476"/>
                    <a:pt x="112" y="488"/>
                  </a:cubicBezTo>
                  <a:cubicBezTo>
                    <a:pt x="118" y="488"/>
                    <a:pt x="125" y="494"/>
                    <a:pt x="131" y="494"/>
                  </a:cubicBezTo>
                  <a:cubicBezTo>
                    <a:pt x="138" y="494"/>
                    <a:pt x="144" y="488"/>
                    <a:pt x="151" y="488"/>
                  </a:cubicBezTo>
                  <a:cubicBezTo>
                    <a:pt x="243" y="394"/>
                    <a:pt x="243" y="394"/>
                    <a:pt x="243" y="394"/>
                  </a:cubicBezTo>
                  <a:cubicBezTo>
                    <a:pt x="243" y="619"/>
                    <a:pt x="243" y="619"/>
                    <a:pt x="243" y="619"/>
                  </a:cubicBezTo>
                  <a:cubicBezTo>
                    <a:pt x="243" y="638"/>
                    <a:pt x="256" y="650"/>
                    <a:pt x="269" y="650"/>
                  </a:cubicBezTo>
                  <a:cubicBezTo>
                    <a:pt x="282" y="650"/>
                    <a:pt x="295" y="638"/>
                    <a:pt x="295" y="619"/>
                  </a:cubicBezTo>
                  <a:cubicBezTo>
                    <a:pt x="295" y="388"/>
                    <a:pt x="295" y="388"/>
                    <a:pt x="295" y="388"/>
                  </a:cubicBezTo>
                  <a:cubicBezTo>
                    <a:pt x="400" y="488"/>
                    <a:pt x="400" y="488"/>
                    <a:pt x="400" y="488"/>
                  </a:cubicBezTo>
                  <a:cubicBezTo>
                    <a:pt x="407" y="488"/>
                    <a:pt x="413" y="494"/>
                    <a:pt x="420" y="494"/>
                  </a:cubicBezTo>
                  <a:cubicBezTo>
                    <a:pt x="426" y="494"/>
                    <a:pt x="433" y="488"/>
                    <a:pt x="440" y="488"/>
                  </a:cubicBezTo>
                  <a:cubicBezTo>
                    <a:pt x="446" y="476"/>
                    <a:pt x="446" y="463"/>
                    <a:pt x="440" y="450"/>
                  </a:cubicBezTo>
                  <a:cubicBezTo>
                    <a:pt x="334" y="350"/>
                    <a:pt x="334" y="350"/>
                    <a:pt x="334" y="350"/>
                  </a:cubicBezTo>
                  <a:cubicBezTo>
                    <a:pt x="511" y="350"/>
                    <a:pt x="511" y="350"/>
                    <a:pt x="511" y="350"/>
                  </a:cubicBezTo>
                  <a:cubicBezTo>
                    <a:pt x="531" y="350"/>
                    <a:pt x="544" y="338"/>
                    <a:pt x="544" y="326"/>
                  </a:cubicBezTo>
                  <a:cubicBezTo>
                    <a:pt x="544" y="313"/>
                    <a:pt x="531" y="300"/>
                    <a:pt x="511" y="300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46"/>
          <p:cNvSpPr/>
          <p:nvPr/>
        </p:nvSpPr>
        <p:spPr>
          <a:xfrm rot="640432">
            <a:off x="7217294" y="-327832"/>
            <a:ext cx="2892771" cy="1351639"/>
          </a:xfrm>
          <a:custGeom>
            <a:avLst/>
            <a:gdLst/>
            <a:ahLst/>
            <a:cxnLst/>
            <a:rect l="l" t="t" r="r" b="b"/>
            <a:pathLst>
              <a:path w="5048" h="2359" extrusionOk="0">
                <a:moveTo>
                  <a:pt x="3026" y="2338"/>
                </a:moveTo>
                <a:lnTo>
                  <a:pt x="3026" y="2338"/>
                </a:lnTo>
                <a:cubicBezTo>
                  <a:pt x="2759" y="2338"/>
                  <a:pt x="2497" y="2282"/>
                  <a:pt x="2288" y="2173"/>
                </a:cubicBezTo>
                <a:cubicBezTo>
                  <a:pt x="2087" y="2067"/>
                  <a:pt x="1934" y="1922"/>
                  <a:pt x="1785" y="1780"/>
                </a:cubicBezTo>
                <a:cubicBezTo>
                  <a:pt x="1733" y="1731"/>
                  <a:pt x="1681" y="1678"/>
                  <a:pt x="1624" y="1629"/>
                </a:cubicBezTo>
                <a:cubicBezTo>
                  <a:pt x="1200" y="1257"/>
                  <a:pt x="624" y="976"/>
                  <a:pt x="0" y="841"/>
                </a:cubicBezTo>
                <a:cubicBezTo>
                  <a:pt x="13" y="808"/>
                  <a:pt x="13" y="808"/>
                  <a:pt x="13" y="808"/>
                </a:cubicBezTo>
                <a:cubicBezTo>
                  <a:pt x="646" y="943"/>
                  <a:pt x="1231" y="1227"/>
                  <a:pt x="1659" y="1605"/>
                </a:cubicBezTo>
                <a:cubicBezTo>
                  <a:pt x="1716" y="1655"/>
                  <a:pt x="1768" y="1708"/>
                  <a:pt x="1821" y="1757"/>
                </a:cubicBezTo>
                <a:cubicBezTo>
                  <a:pt x="1969" y="1899"/>
                  <a:pt x="2117" y="2041"/>
                  <a:pt x="2314" y="2143"/>
                </a:cubicBezTo>
                <a:cubicBezTo>
                  <a:pt x="2720" y="2358"/>
                  <a:pt x="3326" y="2358"/>
                  <a:pt x="3781" y="2140"/>
                </a:cubicBezTo>
                <a:cubicBezTo>
                  <a:pt x="4200" y="1942"/>
                  <a:pt x="4492" y="1576"/>
                  <a:pt x="4567" y="1164"/>
                </a:cubicBezTo>
                <a:cubicBezTo>
                  <a:pt x="4584" y="1069"/>
                  <a:pt x="4588" y="970"/>
                  <a:pt x="4593" y="874"/>
                </a:cubicBezTo>
                <a:cubicBezTo>
                  <a:pt x="4601" y="765"/>
                  <a:pt x="4606" y="653"/>
                  <a:pt x="4627" y="544"/>
                </a:cubicBezTo>
                <a:cubicBezTo>
                  <a:pt x="4680" y="297"/>
                  <a:pt x="4815" y="102"/>
                  <a:pt x="5021" y="0"/>
                </a:cubicBezTo>
                <a:cubicBezTo>
                  <a:pt x="5047" y="30"/>
                  <a:pt x="5047" y="30"/>
                  <a:pt x="5047" y="30"/>
                </a:cubicBezTo>
                <a:cubicBezTo>
                  <a:pt x="4855" y="128"/>
                  <a:pt x="4724" y="313"/>
                  <a:pt x="4671" y="551"/>
                </a:cubicBezTo>
                <a:cubicBezTo>
                  <a:pt x="4650" y="656"/>
                  <a:pt x="4645" y="769"/>
                  <a:pt x="4641" y="874"/>
                </a:cubicBezTo>
                <a:cubicBezTo>
                  <a:pt x="4636" y="970"/>
                  <a:pt x="4627" y="1072"/>
                  <a:pt x="4610" y="1171"/>
                </a:cubicBezTo>
                <a:cubicBezTo>
                  <a:pt x="4536" y="1592"/>
                  <a:pt x="4235" y="1965"/>
                  <a:pt x="3807" y="2170"/>
                </a:cubicBezTo>
                <a:cubicBezTo>
                  <a:pt x="3571" y="2282"/>
                  <a:pt x="3296" y="2338"/>
                  <a:pt x="3026" y="2338"/>
                </a:cubicBezTo>
              </a:path>
            </a:pathLst>
          </a:custGeom>
          <a:solidFill>
            <a:srgbClr val="A38FE2">
              <a:alpha val="3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2025-07-29 16-40-39">
            <a:hlinkClick r:id="" action="ppaction://media"/>
            <a:extLst>
              <a:ext uri="{FF2B5EF4-FFF2-40B4-BE49-F238E27FC236}">
                <a16:creationId xmlns:a16="http://schemas.microsoft.com/office/drawing/2014/main" id="{7B859431-6E05-92EE-26FC-CCA430CA728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16653" y="1557679"/>
            <a:ext cx="5465388" cy="3423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2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8"/>
          <p:cNvSpPr txBox="1">
            <a:spLocks noGrp="1"/>
          </p:cNvSpPr>
          <p:nvPr>
            <p:ph type="title"/>
          </p:nvPr>
        </p:nvSpPr>
        <p:spPr>
          <a:xfrm>
            <a:off x="713225" y="1773000"/>
            <a:ext cx="4245000" cy="15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br>
              <a:rPr lang="en" dirty="0"/>
            </a:br>
            <a:r>
              <a:rPr lang="en" sz="3600" dirty="0"/>
              <a:t>Any Questions?</a:t>
            </a:r>
            <a:endParaRPr dirty="0"/>
          </a:p>
        </p:txBody>
      </p:sp>
      <p:grpSp>
        <p:nvGrpSpPr>
          <p:cNvPr id="1399" name="Google Shape;1399;p48"/>
          <p:cNvGrpSpPr/>
          <p:nvPr/>
        </p:nvGrpSpPr>
        <p:grpSpPr>
          <a:xfrm>
            <a:off x="613252" y="275070"/>
            <a:ext cx="711905" cy="797161"/>
            <a:chOff x="6021477" y="727670"/>
            <a:chExt cx="711905" cy="797161"/>
          </a:xfrm>
        </p:grpSpPr>
        <p:sp>
          <p:nvSpPr>
            <p:cNvPr id="1400" name="Google Shape;1400;p48"/>
            <p:cNvSpPr/>
            <p:nvPr/>
          </p:nvSpPr>
          <p:spPr>
            <a:xfrm>
              <a:off x="6021477" y="727670"/>
              <a:ext cx="711905" cy="797161"/>
            </a:xfrm>
            <a:custGeom>
              <a:avLst/>
              <a:gdLst/>
              <a:ahLst/>
              <a:cxnLst/>
              <a:rect l="l" t="t" r="r" b="b"/>
              <a:pathLst>
                <a:path w="2100" h="2350" extrusionOk="0">
                  <a:moveTo>
                    <a:pt x="2087" y="1808"/>
                  </a:moveTo>
                  <a:lnTo>
                    <a:pt x="2087" y="1808"/>
                  </a:lnTo>
                  <a:cubicBezTo>
                    <a:pt x="1965" y="1275"/>
                    <a:pt x="2019" y="881"/>
                    <a:pt x="2053" y="646"/>
                  </a:cubicBezTo>
                  <a:cubicBezTo>
                    <a:pt x="2061" y="571"/>
                    <a:pt x="2070" y="512"/>
                    <a:pt x="2070" y="466"/>
                  </a:cubicBezTo>
                  <a:cubicBezTo>
                    <a:pt x="2074" y="390"/>
                    <a:pt x="2078" y="214"/>
                    <a:pt x="1965" y="100"/>
                  </a:cubicBezTo>
                  <a:cubicBezTo>
                    <a:pt x="1902" y="33"/>
                    <a:pt x="1805" y="0"/>
                    <a:pt x="1687" y="0"/>
                  </a:cubicBezTo>
                  <a:cubicBezTo>
                    <a:pt x="1629" y="0"/>
                    <a:pt x="1562" y="8"/>
                    <a:pt x="1490" y="25"/>
                  </a:cubicBezTo>
                  <a:cubicBezTo>
                    <a:pt x="1457" y="33"/>
                    <a:pt x="1436" y="59"/>
                    <a:pt x="1427" y="92"/>
                  </a:cubicBezTo>
                  <a:cubicBezTo>
                    <a:pt x="1423" y="109"/>
                    <a:pt x="1415" y="159"/>
                    <a:pt x="1398" y="239"/>
                  </a:cubicBezTo>
                  <a:cubicBezTo>
                    <a:pt x="1394" y="235"/>
                    <a:pt x="1394" y="235"/>
                    <a:pt x="1390" y="231"/>
                  </a:cubicBezTo>
                  <a:cubicBezTo>
                    <a:pt x="1326" y="163"/>
                    <a:pt x="1234" y="130"/>
                    <a:pt x="1117" y="130"/>
                  </a:cubicBezTo>
                  <a:cubicBezTo>
                    <a:pt x="1058" y="130"/>
                    <a:pt x="991" y="142"/>
                    <a:pt x="919" y="155"/>
                  </a:cubicBezTo>
                  <a:cubicBezTo>
                    <a:pt x="898" y="163"/>
                    <a:pt x="877" y="176"/>
                    <a:pt x="865" y="197"/>
                  </a:cubicBezTo>
                  <a:cubicBezTo>
                    <a:pt x="860" y="201"/>
                    <a:pt x="856" y="210"/>
                    <a:pt x="856" y="218"/>
                  </a:cubicBezTo>
                  <a:cubicBezTo>
                    <a:pt x="856" y="222"/>
                    <a:pt x="856" y="222"/>
                    <a:pt x="856" y="222"/>
                  </a:cubicBezTo>
                  <a:cubicBezTo>
                    <a:pt x="844" y="273"/>
                    <a:pt x="604" y="1456"/>
                    <a:pt x="474" y="1745"/>
                  </a:cubicBezTo>
                  <a:cubicBezTo>
                    <a:pt x="466" y="1766"/>
                    <a:pt x="457" y="1774"/>
                    <a:pt x="457" y="1779"/>
                  </a:cubicBezTo>
                  <a:cubicBezTo>
                    <a:pt x="432" y="1804"/>
                    <a:pt x="382" y="1825"/>
                    <a:pt x="327" y="1850"/>
                  </a:cubicBezTo>
                  <a:cubicBezTo>
                    <a:pt x="256" y="1884"/>
                    <a:pt x="168" y="1921"/>
                    <a:pt x="105" y="1984"/>
                  </a:cubicBezTo>
                  <a:cubicBezTo>
                    <a:pt x="25" y="2064"/>
                    <a:pt x="0" y="2165"/>
                    <a:pt x="25" y="2287"/>
                  </a:cubicBezTo>
                  <a:cubicBezTo>
                    <a:pt x="33" y="2324"/>
                    <a:pt x="71" y="2349"/>
                    <a:pt x="109" y="2349"/>
                  </a:cubicBezTo>
                  <a:cubicBezTo>
                    <a:pt x="113" y="2349"/>
                    <a:pt x="122" y="2349"/>
                    <a:pt x="126" y="2349"/>
                  </a:cubicBezTo>
                  <a:cubicBezTo>
                    <a:pt x="701" y="2215"/>
                    <a:pt x="701" y="2215"/>
                    <a:pt x="701" y="2215"/>
                  </a:cubicBezTo>
                  <a:cubicBezTo>
                    <a:pt x="764" y="2198"/>
                    <a:pt x="764" y="2198"/>
                    <a:pt x="764" y="2198"/>
                  </a:cubicBezTo>
                  <a:cubicBezTo>
                    <a:pt x="1041" y="2135"/>
                    <a:pt x="1041" y="2135"/>
                    <a:pt x="1041" y="2135"/>
                  </a:cubicBezTo>
                  <a:cubicBezTo>
                    <a:pt x="1419" y="2047"/>
                    <a:pt x="1419" y="2047"/>
                    <a:pt x="1419" y="2047"/>
                  </a:cubicBezTo>
                  <a:cubicBezTo>
                    <a:pt x="1452" y="2039"/>
                    <a:pt x="1452" y="2039"/>
                    <a:pt x="1452" y="2039"/>
                  </a:cubicBezTo>
                  <a:cubicBezTo>
                    <a:pt x="1612" y="2001"/>
                    <a:pt x="1612" y="2001"/>
                    <a:pt x="1612" y="2001"/>
                  </a:cubicBezTo>
                  <a:cubicBezTo>
                    <a:pt x="1738" y="1972"/>
                    <a:pt x="1763" y="1800"/>
                    <a:pt x="1772" y="1447"/>
                  </a:cubicBezTo>
                  <a:cubicBezTo>
                    <a:pt x="1801" y="1577"/>
                    <a:pt x="1830" y="1720"/>
                    <a:pt x="1856" y="1859"/>
                  </a:cubicBezTo>
                  <a:cubicBezTo>
                    <a:pt x="1860" y="1880"/>
                    <a:pt x="1872" y="1901"/>
                    <a:pt x="1893" y="1913"/>
                  </a:cubicBezTo>
                  <a:cubicBezTo>
                    <a:pt x="1906" y="1921"/>
                    <a:pt x="1923" y="1925"/>
                    <a:pt x="1939" y="1925"/>
                  </a:cubicBezTo>
                  <a:cubicBezTo>
                    <a:pt x="1944" y="1925"/>
                    <a:pt x="1952" y="1925"/>
                    <a:pt x="1956" y="1921"/>
                  </a:cubicBezTo>
                  <a:cubicBezTo>
                    <a:pt x="2024" y="1909"/>
                    <a:pt x="2024" y="1909"/>
                    <a:pt x="2024" y="1909"/>
                  </a:cubicBezTo>
                  <a:cubicBezTo>
                    <a:pt x="2070" y="1896"/>
                    <a:pt x="2099" y="1850"/>
                    <a:pt x="2087" y="180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1" name="Google Shape;1401;p48"/>
            <p:cNvGrpSpPr/>
            <p:nvPr/>
          </p:nvGrpSpPr>
          <p:grpSpPr>
            <a:xfrm>
              <a:off x="6044412" y="740959"/>
              <a:ext cx="643417" cy="743727"/>
              <a:chOff x="6044412" y="740959"/>
              <a:chExt cx="643417" cy="743727"/>
            </a:xfrm>
          </p:grpSpPr>
          <p:sp>
            <p:nvSpPr>
              <p:cNvPr id="1402" name="Google Shape;1402;p48"/>
              <p:cNvSpPr/>
              <p:nvPr/>
            </p:nvSpPr>
            <p:spPr>
              <a:xfrm>
                <a:off x="6044412" y="785383"/>
                <a:ext cx="455696" cy="699304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2150" extrusionOk="0">
                    <a:moveTo>
                      <a:pt x="1386" y="468"/>
                    </a:moveTo>
                    <a:lnTo>
                      <a:pt x="1386" y="468"/>
                    </a:lnTo>
                    <a:cubicBezTo>
                      <a:pt x="1377" y="667"/>
                      <a:pt x="1242" y="1135"/>
                      <a:pt x="1403" y="1841"/>
                    </a:cubicBezTo>
                    <a:cubicBezTo>
                      <a:pt x="1335" y="1857"/>
                      <a:pt x="1335" y="1857"/>
                      <a:pt x="1335" y="1857"/>
                    </a:cubicBezTo>
                    <a:cubicBezTo>
                      <a:pt x="1335" y="1857"/>
                      <a:pt x="1170" y="970"/>
                      <a:pt x="1111" y="983"/>
                    </a:cubicBezTo>
                    <a:cubicBezTo>
                      <a:pt x="1052" y="1000"/>
                      <a:pt x="1141" y="1899"/>
                      <a:pt x="989" y="1938"/>
                    </a:cubicBezTo>
                    <a:cubicBezTo>
                      <a:pt x="72" y="2149"/>
                      <a:pt x="72" y="2149"/>
                      <a:pt x="72" y="2149"/>
                    </a:cubicBezTo>
                    <a:cubicBezTo>
                      <a:pt x="0" y="1853"/>
                      <a:pt x="363" y="1832"/>
                      <a:pt x="481" y="1718"/>
                    </a:cubicBezTo>
                    <a:cubicBezTo>
                      <a:pt x="494" y="1710"/>
                      <a:pt x="507" y="1689"/>
                      <a:pt x="520" y="1659"/>
                    </a:cubicBezTo>
                    <a:cubicBezTo>
                      <a:pt x="651" y="1355"/>
                      <a:pt x="900" y="131"/>
                      <a:pt x="904" y="110"/>
                    </a:cubicBezTo>
                    <a:lnTo>
                      <a:pt x="904" y="110"/>
                    </a:lnTo>
                    <a:cubicBezTo>
                      <a:pt x="1386" y="0"/>
                      <a:pt x="1390" y="316"/>
                      <a:pt x="1386" y="46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48"/>
              <p:cNvSpPr/>
              <p:nvPr/>
            </p:nvSpPr>
            <p:spPr>
              <a:xfrm>
                <a:off x="6212073" y="821207"/>
                <a:ext cx="226414" cy="50298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550" extrusionOk="0">
                    <a:moveTo>
                      <a:pt x="0" y="1549"/>
                    </a:moveTo>
                    <a:lnTo>
                      <a:pt x="0" y="1549"/>
                    </a:lnTo>
                    <a:cubicBezTo>
                      <a:pt x="131" y="1245"/>
                      <a:pt x="380" y="21"/>
                      <a:pt x="384" y="0"/>
                    </a:cubicBezTo>
                    <a:lnTo>
                      <a:pt x="384" y="0"/>
                    </a:lnTo>
                    <a:cubicBezTo>
                      <a:pt x="697" y="173"/>
                      <a:pt x="270" y="1540"/>
                      <a:pt x="0" y="1549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04" name="Google Shape;1404;p48"/>
              <p:cNvCxnSpPr/>
              <p:nvPr/>
            </p:nvCxnSpPr>
            <p:spPr>
              <a:xfrm rot="10800000" flipH="1">
                <a:off x="6083102" y="1418696"/>
                <a:ext cx="170700" cy="402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48"/>
              <p:cNvCxnSpPr/>
              <p:nvPr/>
            </p:nvCxnSpPr>
            <p:spPr>
              <a:xfrm rot="10800000" flipH="1">
                <a:off x="6272259" y="1401572"/>
                <a:ext cx="55800" cy="12900"/>
              </a:xfrm>
              <a:prstGeom prst="straightConnector1">
                <a:avLst/>
              </a:prstGeom>
              <a:noFill/>
              <a:ln w="9525" cap="rnd" cmpd="sng">
                <a:solidFill>
                  <a:srgbClr val="37294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48"/>
              <p:cNvSpPr/>
              <p:nvPr/>
            </p:nvSpPr>
            <p:spPr>
              <a:xfrm>
                <a:off x="6232135" y="740959"/>
                <a:ext cx="455694" cy="699304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150" extrusionOk="0">
                    <a:moveTo>
                      <a:pt x="1381" y="468"/>
                    </a:moveTo>
                    <a:lnTo>
                      <a:pt x="1381" y="468"/>
                    </a:lnTo>
                    <a:cubicBezTo>
                      <a:pt x="1377" y="671"/>
                      <a:pt x="1238" y="1135"/>
                      <a:pt x="1402" y="1840"/>
                    </a:cubicBezTo>
                    <a:cubicBezTo>
                      <a:pt x="1335" y="1857"/>
                      <a:pt x="1335" y="1857"/>
                      <a:pt x="1335" y="1857"/>
                    </a:cubicBezTo>
                    <a:cubicBezTo>
                      <a:pt x="1335" y="1857"/>
                      <a:pt x="1166" y="971"/>
                      <a:pt x="1107" y="988"/>
                    </a:cubicBezTo>
                    <a:cubicBezTo>
                      <a:pt x="1048" y="1001"/>
                      <a:pt x="1136" y="1903"/>
                      <a:pt x="988" y="1938"/>
                    </a:cubicBezTo>
                    <a:cubicBezTo>
                      <a:pt x="67" y="2149"/>
                      <a:pt x="67" y="2149"/>
                      <a:pt x="67" y="2149"/>
                    </a:cubicBezTo>
                    <a:cubicBezTo>
                      <a:pt x="0" y="1853"/>
                      <a:pt x="363" y="1832"/>
                      <a:pt x="481" y="1718"/>
                    </a:cubicBezTo>
                    <a:cubicBezTo>
                      <a:pt x="490" y="1709"/>
                      <a:pt x="502" y="1688"/>
                      <a:pt x="515" y="1659"/>
                    </a:cubicBezTo>
                    <a:cubicBezTo>
                      <a:pt x="650" y="1354"/>
                      <a:pt x="899" y="130"/>
                      <a:pt x="904" y="109"/>
                    </a:cubicBezTo>
                    <a:lnTo>
                      <a:pt x="904" y="109"/>
                    </a:lnTo>
                    <a:cubicBezTo>
                      <a:pt x="1381" y="0"/>
                      <a:pt x="1385" y="316"/>
                      <a:pt x="1381" y="468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48"/>
              <p:cNvSpPr/>
              <p:nvPr/>
            </p:nvSpPr>
            <p:spPr>
              <a:xfrm>
                <a:off x="6399797" y="776785"/>
                <a:ext cx="226414" cy="504416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551" extrusionOk="0">
                    <a:moveTo>
                      <a:pt x="0" y="1550"/>
                    </a:moveTo>
                    <a:lnTo>
                      <a:pt x="0" y="1550"/>
                    </a:lnTo>
                    <a:cubicBezTo>
                      <a:pt x="135" y="1245"/>
                      <a:pt x="384" y="21"/>
                      <a:pt x="389" y="0"/>
                    </a:cubicBezTo>
                    <a:lnTo>
                      <a:pt x="389" y="0"/>
                    </a:lnTo>
                    <a:cubicBezTo>
                      <a:pt x="697" y="178"/>
                      <a:pt x="270" y="1541"/>
                      <a:pt x="0" y="155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08" name="Google Shape;1408;p48"/>
              <p:cNvCxnSpPr/>
              <p:nvPr/>
            </p:nvCxnSpPr>
            <p:spPr>
              <a:xfrm rot="10800000" flipH="1">
                <a:off x="6270826" y="1375772"/>
                <a:ext cx="168900" cy="387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48"/>
              <p:cNvCxnSpPr/>
              <p:nvPr/>
            </p:nvCxnSpPr>
            <p:spPr>
              <a:xfrm rot="10800000" flipH="1">
                <a:off x="6472879" y="1358716"/>
                <a:ext cx="43200" cy="9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0" name="Google Shape;1410;p48"/>
          <p:cNvSpPr/>
          <p:nvPr/>
        </p:nvSpPr>
        <p:spPr>
          <a:xfrm>
            <a:off x="7790620" y="4745866"/>
            <a:ext cx="177692" cy="209218"/>
          </a:xfrm>
          <a:custGeom>
            <a:avLst/>
            <a:gdLst/>
            <a:ahLst/>
            <a:cxnLst/>
            <a:rect l="l" t="t" r="r" b="b"/>
            <a:pathLst>
              <a:path w="545" h="646" extrusionOk="0">
                <a:moveTo>
                  <a:pt x="518" y="294"/>
                </a:moveTo>
                <a:lnTo>
                  <a:pt x="518" y="294"/>
                </a:lnTo>
                <a:cubicBezTo>
                  <a:pt x="347" y="294"/>
                  <a:pt x="347" y="294"/>
                  <a:pt x="347" y="294"/>
                </a:cubicBezTo>
                <a:cubicBezTo>
                  <a:pt x="452" y="194"/>
                  <a:pt x="452" y="194"/>
                  <a:pt x="452" y="194"/>
                </a:cubicBezTo>
                <a:cubicBezTo>
                  <a:pt x="459" y="188"/>
                  <a:pt x="459" y="169"/>
                  <a:pt x="452" y="163"/>
                </a:cubicBezTo>
                <a:cubicBezTo>
                  <a:pt x="439" y="150"/>
                  <a:pt x="426" y="150"/>
                  <a:pt x="413" y="163"/>
                </a:cubicBezTo>
                <a:cubicBezTo>
                  <a:pt x="295" y="269"/>
                  <a:pt x="295" y="269"/>
                  <a:pt x="295" y="269"/>
                </a:cubicBezTo>
                <a:cubicBezTo>
                  <a:pt x="295" y="25"/>
                  <a:pt x="295" y="25"/>
                  <a:pt x="295" y="25"/>
                </a:cubicBezTo>
                <a:cubicBezTo>
                  <a:pt x="295" y="13"/>
                  <a:pt x="288" y="0"/>
                  <a:pt x="269" y="0"/>
                </a:cubicBezTo>
                <a:cubicBezTo>
                  <a:pt x="255" y="0"/>
                  <a:pt x="242" y="13"/>
                  <a:pt x="242" y="25"/>
                </a:cubicBezTo>
                <a:cubicBezTo>
                  <a:pt x="242" y="263"/>
                  <a:pt x="242" y="263"/>
                  <a:pt x="242" y="263"/>
                </a:cubicBezTo>
                <a:cubicBezTo>
                  <a:pt x="138" y="163"/>
                  <a:pt x="138" y="163"/>
                  <a:pt x="138" y="163"/>
                </a:cubicBezTo>
                <a:cubicBezTo>
                  <a:pt x="131" y="150"/>
                  <a:pt x="111" y="150"/>
                  <a:pt x="105" y="163"/>
                </a:cubicBezTo>
                <a:cubicBezTo>
                  <a:pt x="92" y="169"/>
                  <a:pt x="92" y="188"/>
                  <a:pt x="105" y="194"/>
                </a:cubicBezTo>
                <a:cubicBezTo>
                  <a:pt x="209" y="294"/>
                  <a:pt x="209" y="294"/>
                  <a:pt x="209" y="294"/>
                </a:cubicBezTo>
                <a:cubicBezTo>
                  <a:pt x="26" y="294"/>
                  <a:pt x="26" y="294"/>
                  <a:pt x="26" y="294"/>
                </a:cubicBezTo>
                <a:cubicBezTo>
                  <a:pt x="13" y="294"/>
                  <a:pt x="0" y="307"/>
                  <a:pt x="0" y="319"/>
                </a:cubicBezTo>
                <a:cubicBezTo>
                  <a:pt x="0" y="338"/>
                  <a:pt x="13" y="344"/>
                  <a:pt x="26" y="344"/>
                </a:cubicBezTo>
                <a:cubicBezTo>
                  <a:pt x="216" y="344"/>
                  <a:pt x="216" y="344"/>
                  <a:pt x="216" y="344"/>
                </a:cubicBezTo>
                <a:cubicBezTo>
                  <a:pt x="111" y="445"/>
                  <a:pt x="111" y="445"/>
                  <a:pt x="111" y="445"/>
                </a:cubicBezTo>
                <a:cubicBezTo>
                  <a:pt x="105" y="457"/>
                  <a:pt x="105" y="476"/>
                  <a:pt x="111" y="482"/>
                </a:cubicBezTo>
                <a:cubicBezTo>
                  <a:pt x="118" y="488"/>
                  <a:pt x="125" y="488"/>
                  <a:pt x="131" y="488"/>
                </a:cubicBezTo>
                <a:cubicBezTo>
                  <a:pt x="138" y="488"/>
                  <a:pt x="144" y="488"/>
                  <a:pt x="150" y="482"/>
                </a:cubicBezTo>
                <a:cubicBezTo>
                  <a:pt x="242" y="394"/>
                  <a:pt x="242" y="394"/>
                  <a:pt x="242" y="394"/>
                </a:cubicBezTo>
                <a:cubicBezTo>
                  <a:pt x="242" y="619"/>
                  <a:pt x="242" y="619"/>
                  <a:pt x="242" y="619"/>
                </a:cubicBezTo>
                <a:cubicBezTo>
                  <a:pt x="242" y="632"/>
                  <a:pt x="255" y="645"/>
                  <a:pt x="269" y="645"/>
                </a:cubicBezTo>
                <a:cubicBezTo>
                  <a:pt x="288" y="645"/>
                  <a:pt x="295" y="632"/>
                  <a:pt x="295" y="619"/>
                </a:cubicBezTo>
                <a:cubicBezTo>
                  <a:pt x="295" y="382"/>
                  <a:pt x="295" y="382"/>
                  <a:pt x="295" y="382"/>
                </a:cubicBezTo>
                <a:cubicBezTo>
                  <a:pt x="400" y="482"/>
                  <a:pt x="400" y="482"/>
                  <a:pt x="400" y="482"/>
                </a:cubicBezTo>
                <a:cubicBezTo>
                  <a:pt x="406" y="488"/>
                  <a:pt x="413" y="488"/>
                  <a:pt x="420" y="488"/>
                </a:cubicBezTo>
                <a:cubicBezTo>
                  <a:pt x="426" y="488"/>
                  <a:pt x="432" y="488"/>
                  <a:pt x="439" y="482"/>
                </a:cubicBezTo>
                <a:cubicBezTo>
                  <a:pt x="452" y="476"/>
                  <a:pt x="452" y="457"/>
                  <a:pt x="439" y="445"/>
                </a:cubicBezTo>
                <a:cubicBezTo>
                  <a:pt x="334" y="344"/>
                  <a:pt x="334" y="344"/>
                  <a:pt x="334" y="344"/>
                </a:cubicBezTo>
                <a:cubicBezTo>
                  <a:pt x="518" y="344"/>
                  <a:pt x="518" y="344"/>
                  <a:pt x="518" y="344"/>
                </a:cubicBezTo>
                <a:cubicBezTo>
                  <a:pt x="531" y="344"/>
                  <a:pt x="544" y="338"/>
                  <a:pt x="544" y="319"/>
                </a:cubicBezTo>
                <a:cubicBezTo>
                  <a:pt x="544" y="307"/>
                  <a:pt x="531" y="294"/>
                  <a:pt x="518" y="294"/>
                </a:cubicBezTo>
              </a:path>
            </a:pathLst>
          </a:custGeom>
          <a:solidFill>
            <a:srgbClr val="A38FE2">
              <a:alpha val="3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1" name="Google Shape;1411;p48"/>
          <p:cNvGrpSpPr/>
          <p:nvPr/>
        </p:nvGrpSpPr>
        <p:grpSpPr>
          <a:xfrm>
            <a:off x="4711075" y="354395"/>
            <a:ext cx="3857807" cy="4600669"/>
            <a:chOff x="4665425" y="354420"/>
            <a:chExt cx="3857807" cy="4600669"/>
          </a:xfrm>
        </p:grpSpPr>
        <p:grpSp>
          <p:nvGrpSpPr>
            <p:cNvPr id="1412" name="Google Shape;1412;p48"/>
            <p:cNvGrpSpPr/>
            <p:nvPr/>
          </p:nvGrpSpPr>
          <p:grpSpPr>
            <a:xfrm>
              <a:off x="4665425" y="354420"/>
              <a:ext cx="3857807" cy="4600328"/>
              <a:chOff x="4665425" y="354420"/>
              <a:chExt cx="3857807" cy="4600328"/>
            </a:xfrm>
          </p:grpSpPr>
          <p:sp>
            <p:nvSpPr>
              <p:cNvPr id="1413" name="Google Shape;1413;p48"/>
              <p:cNvSpPr/>
              <p:nvPr/>
            </p:nvSpPr>
            <p:spPr>
              <a:xfrm rot="-4499996">
                <a:off x="4770317" y="3848780"/>
                <a:ext cx="822545" cy="848342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2611" extrusionOk="0">
                    <a:moveTo>
                      <a:pt x="1884" y="849"/>
                    </a:moveTo>
                    <a:lnTo>
                      <a:pt x="1884" y="849"/>
                    </a:lnTo>
                    <a:cubicBezTo>
                      <a:pt x="1777" y="1060"/>
                      <a:pt x="1771" y="1308"/>
                      <a:pt x="1853" y="1525"/>
                    </a:cubicBezTo>
                    <a:cubicBezTo>
                      <a:pt x="1821" y="1624"/>
                      <a:pt x="1808" y="1730"/>
                      <a:pt x="1802" y="1829"/>
                    </a:cubicBezTo>
                    <a:cubicBezTo>
                      <a:pt x="1695" y="1631"/>
                      <a:pt x="1620" y="1420"/>
                      <a:pt x="1575" y="1203"/>
                    </a:cubicBezTo>
                    <a:cubicBezTo>
                      <a:pt x="1745" y="1060"/>
                      <a:pt x="1859" y="862"/>
                      <a:pt x="1897" y="645"/>
                    </a:cubicBezTo>
                    <a:cubicBezTo>
                      <a:pt x="1935" y="421"/>
                      <a:pt x="1891" y="186"/>
                      <a:pt x="1771" y="0"/>
                    </a:cubicBezTo>
                    <a:cubicBezTo>
                      <a:pt x="1544" y="87"/>
                      <a:pt x="1386" y="310"/>
                      <a:pt x="1354" y="546"/>
                    </a:cubicBezTo>
                    <a:cubicBezTo>
                      <a:pt x="1323" y="781"/>
                      <a:pt x="1405" y="1023"/>
                      <a:pt x="1557" y="1209"/>
                    </a:cubicBezTo>
                    <a:cubicBezTo>
                      <a:pt x="1594" y="1401"/>
                      <a:pt x="1664" y="1593"/>
                      <a:pt x="1758" y="1780"/>
                    </a:cubicBezTo>
                    <a:cubicBezTo>
                      <a:pt x="1808" y="1873"/>
                      <a:pt x="1865" y="1966"/>
                      <a:pt x="1928" y="2053"/>
                    </a:cubicBezTo>
                    <a:cubicBezTo>
                      <a:pt x="1721" y="1916"/>
                      <a:pt x="1487" y="1811"/>
                      <a:pt x="1247" y="1742"/>
                    </a:cubicBezTo>
                    <a:cubicBezTo>
                      <a:pt x="1096" y="1557"/>
                      <a:pt x="876" y="1426"/>
                      <a:pt x="631" y="1414"/>
                    </a:cubicBezTo>
                    <a:cubicBezTo>
                      <a:pt x="391" y="1395"/>
                      <a:pt x="139" y="1507"/>
                      <a:pt x="0" y="1699"/>
                    </a:cubicBezTo>
                    <a:cubicBezTo>
                      <a:pt x="170" y="1854"/>
                      <a:pt x="397" y="1941"/>
                      <a:pt x="624" y="1953"/>
                    </a:cubicBezTo>
                    <a:cubicBezTo>
                      <a:pt x="844" y="1960"/>
                      <a:pt x="1064" y="1891"/>
                      <a:pt x="1241" y="1755"/>
                    </a:cubicBezTo>
                    <a:cubicBezTo>
                      <a:pt x="1494" y="1829"/>
                      <a:pt x="1733" y="1941"/>
                      <a:pt x="1948" y="2089"/>
                    </a:cubicBezTo>
                    <a:cubicBezTo>
                      <a:pt x="1954" y="2089"/>
                      <a:pt x="1954" y="2089"/>
                      <a:pt x="1954" y="2089"/>
                    </a:cubicBezTo>
                    <a:cubicBezTo>
                      <a:pt x="2105" y="2301"/>
                      <a:pt x="2294" y="2474"/>
                      <a:pt x="2509" y="2610"/>
                    </a:cubicBezTo>
                    <a:cubicBezTo>
                      <a:pt x="2515" y="2610"/>
                      <a:pt x="2521" y="2610"/>
                      <a:pt x="2521" y="2610"/>
                    </a:cubicBezTo>
                    <a:lnTo>
                      <a:pt x="2521" y="2604"/>
                    </a:lnTo>
                    <a:cubicBezTo>
                      <a:pt x="2528" y="2604"/>
                      <a:pt x="2521" y="2598"/>
                      <a:pt x="2521" y="2598"/>
                    </a:cubicBezTo>
                    <a:cubicBezTo>
                      <a:pt x="2231" y="2412"/>
                      <a:pt x="1992" y="2152"/>
                      <a:pt x="1821" y="1854"/>
                    </a:cubicBezTo>
                    <a:cubicBezTo>
                      <a:pt x="1821" y="1755"/>
                      <a:pt x="1834" y="1649"/>
                      <a:pt x="1859" y="1544"/>
                    </a:cubicBezTo>
                    <a:cubicBezTo>
                      <a:pt x="2074" y="1470"/>
                      <a:pt x="2250" y="1314"/>
                      <a:pt x="2357" y="1116"/>
                    </a:cubicBezTo>
                    <a:cubicBezTo>
                      <a:pt x="2471" y="918"/>
                      <a:pt x="2509" y="682"/>
                      <a:pt x="2458" y="465"/>
                    </a:cubicBezTo>
                    <a:cubicBezTo>
                      <a:pt x="2219" y="484"/>
                      <a:pt x="1992" y="639"/>
                      <a:pt x="1884" y="849"/>
                    </a:cubicBezTo>
                  </a:path>
                </a:pathLst>
              </a:custGeom>
              <a:solidFill>
                <a:srgbClr val="A38FE2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4" name="Google Shape;1414;p48"/>
              <p:cNvGrpSpPr/>
              <p:nvPr/>
            </p:nvGrpSpPr>
            <p:grpSpPr>
              <a:xfrm>
                <a:off x="5473300" y="354420"/>
                <a:ext cx="3049933" cy="4600328"/>
                <a:chOff x="5473300" y="354420"/>
                <a:chExt cx="3049933" cy="4600328"/>
              </a:xfrm>
            </p:grpSpPr>
            <p:sp>
              <p:nvSpPr>
                <p:cNvPr id="1415" name="Google Shape;1415;p48"/>
                <p:cNvSpPr/>
                <p:nvPr/>
              </p:nvSpPr>
              <p:spPr>
                <a:xfrm rot="-4499984">
                  <a:off x="5877011" y="853264"/>
                  <a:ext cx="1839976" cy="105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4" h="3237" extrusionOk="0">
                      <a:moveTo>
                        <a:pt x="1873" y="1971"/>
                      </a:moveTo>
                      <a:lnTo>
                        <a:pt x="1873" y="1971"/>
                      </a:lnTo>
                      <a:cubicBezTo>
                        <a:pt x="1829" y="2058"/>
                        <a:pt x="1772" y="2133"/>
                        <a:pt x="1696" y="2195"/>
                      </a:cubicBezTo>
                      <a:cubicBezTo>
                        <a:pt x="1602" y="2281"/>
                        <a:pt x="1463" y="2349"/>
                        <a:pt x="1331" y="2312"/>
                      </a:cubicBezTo>
                      <a:cubicBezTo>
                        <a:pt x="1312" y="2306"/>
                        <a:pt x="1299" y="2293"/>
                        <a:pt x="1281" y="2287"/>
                      </a:cubicBezTo>
                      <a:cubicBezTo>
                        <a:pt x="1167" y="2398"/>
                        <a:pt x="1041" y="2504"/>
                        <a:pt x="902" y="2591"/>
                      </a:cubicBezTo>
                      <a:cubicBezTo>
                        <a:pt x="1142" y="2522"/>
                        <a:pt x="1369" y="2485"/>
                        <a:pt x="1565" y="2454"/>
                      </a:cubicBezTo>
                      <a:cubicBezTo>
                        <a:pt x="1716" y="2436"/>
                        <a:pt x="1867" y="2417"/>
                        <a:pt x="2012" y="2398"/>
                      </a:cubicBezTo>
                      <a:cubicBezTo>
                        <a:pt x="2031" y="2398"/>
                        <a:pt x="2050" y="2398"/>
                        <a:pt x="2075" y="2393"/>
                      </a:cubicBezTo>
                      <a:cubicBezTo>
                        <a:pt x="2170" y="2331"/>
                        <a:pt x="2264" y="2256"/>
                        <a:pt x="2353" y="2183"/>
                      </a:cubicBezTo>
                      <a:cubicBezTo>
                        <a:pt x="2321" y="2151"/>
                        <a:pt x="2296" y="2114"/>
                        <a:pt x="2283" y="2077"/>
                      </a:cubicBezTo>
                      <a:cubicBezTo>
                        <a:pt x="2233" y="1928"/>
                        <a:pt x="2340" y="1792"/>
                        <a:pt x="2453" y="1705"/>
                      </a:cubicBezTo>
                      <a:cubicBezTo>
                        <a:pt x="2624" y="1575"/>
                        <a:pt x="2857" y="1519"/>
                        <a:pt x="3071" y="1519"/>
                      </a:cubicBezTo>
                      <a:cubicBezTo>
                        <a:pt x="3103" y="1668"/>
                        <a:pt x="3078" y="1823"/>
                        <a:pt x="3008" y="1953"/>
                      </a:cubicBezTo>
                      <a:cubicBezTo>
                        <a:pt x="2964" y="2034"/>
                        <a:pt x="2895" y="2108"/>
                        <a:pt x="2819" y="2164"/>
                      </a:cubicBezTo>
                      <a:cubicBezTo>
                        <a:pt x="2712" y="2237"/>
                        <a:pt x="2567" y="2299"/>
                        <a:pt x="2441" y="2244"/>
                      </a:cubicBezTo>
                      <a:cubicBezTo>
                        <a:pt x="2422" y="2237"/>
                        <a:pt x="2403" y="2225"/>
                        <a:pt x="2384" y="2214"/>
                      </a:cubicBezTo>
                      <a:cubicBezTo>
                        <a:pt x="2384" y="2207"/>
                        <a:pt x="2377" y="2207"/>
                        <a:pt x="2371" y="2201"/>
                      </a:cubicBezTo>
                      <a:cubicBezTo>
                        <a:pt x="2296" y="2268"/>
                        <a:pt x="2214" y="2331"/>
                        <a:pt x="2132" y="2386"/>
                      </a:cubicBezTo>
                      <a:cubicBezTo>
                        <a:pt x="2497" y="2343"/>
                        <a:pt x="2882" y="2293"/>
                        <a:pt x="3235" y="2176"/>
                      </a:cubicBezTo>
                      <a:cubicBezTo>
                        <a:pt x="3318" y="2145"/>
                        <a:pt x="3393" y="2114"/>
                        <a:pt x="3469" y="2083"/>
                      </a:cubicBezTo>
                      <a:cubicBezTo>
                        <a:pt x="3538" y="1984"/>
                        <a:pt x="3588" y="1879"/>
                        <a:pt x="3620" y="1767"/>
                      </a:cubicBezTo>
                      <a:cubicBezTo>
                        <a:pt x="3576" y="1761"/>
                        <a:pt x="3532" y="1742"/>
                        <a:pt x="3494" y="1711"/>
                      </a:cubicBezTo>
                      <a:cubicBezTo>
                        <a:pt x="3368" y="1618"/>
                        <a:pt x="3380" y="1445"/>
                        <a:pt x="3425" y="1314"/>
                      </a:cubicBezTo>
                      <a:cubicBezTo>
                        <a:pt x="3494" y="1109"/>
                        <a:pt x="3658" y="942"/>
                        <a:pt x="3841" y="824"/>
                      </a:cubicBezTo>
                      <a:cubicBezTo>
                        <a:pt x="3948" y="924"/>
                        <a:pt x="4017" y="1067"/>
                        <a:pt x="4030" y="1215"/>
                      </a:cubicBezTo>
                      <a:cubicBezTo>
                        <a:pt x="4036" y="1308"/>
                        <a:pt x="4023" y="1407"/>
                        <a:pt x="3986" y="1494"/>
                      </a:cubicBezTo>
                      <a:cubicBezTo>
                        <a:pt x="3942" y="1618"/>
                        <a:pt x="3853" y="1742"/>
                        <a:pt x="3721" y="1767"/>
                      </a:cubicBezTo>
                      <a:cubicBezTo>
                        <a:pt x="3696" y="1773"/>
                        <a:pt x="3676" y="1773"/>
                        <a:pt x="3658" y="1773"/>
                      </a:cubicBezTo>
                      <a:cubicBezTo>
                        <a:pt x="3652" y="1773"/>
                        <a:pt x="3652" y="1773"/>
                        <a:pt x="3645" y="1773"/>
                      </a:cubicBezTo>
                      <a:cubicBezTo>
                        <a:pt x="3620" y="1873"/>
                        <a:pt x="3576" y="1971"/>
                        <a:pt x="3519" y="2058"/>
                      </a:cubicBezTo>
                      <a:cubicBezTo>
                        <a:pt x="3979" y="1835"/>
                        <a:pt x="4307" y="1481"/>
                        <a:pt x="4414" y="1085"/>
                      </a:cubicBezTo>
                      <a:cubicBezTo>
                        <a:pt x="4414" y="1078"/>
                        <a:pt x="4414" y="1078"/>
                        <a:pt x="4414" y="1078"/>
                      </a:cubicBezTo>
                      <a:cubicBezTo>
                        <a:pt x="4420" y="1023"/>
                        <a:pt x="4420" y="973"/>
                        <a:pt x="4408" y="924"/>
                      </a:cubicBezTo>
                      <a:cubicBezTo>
                        <a:pt x="4377" y="930"/>
                        <a:pt x="4339" y="936"/>
                        <a:pt x="4301" y="930"/>
                      </a:cubicBezTo>
                      <a:cubicBezTo>
                        <a:pt x="4150" y="918"/>
                        <a:pt x="4061" y="762"/>
                        <a:pt x="4030" y="632"/>
                      </a:cubicBezTo>
                      <a:cubicBezTo>
                        <a:pt x="3979" y="421"/>
                        <a:pt x="4023" y="192"/>
                        <a:pt x="4112" y="0"/>
                      </a:cubicBezTo>
                      <a:cubicBezTo>
                        <a:pt x="4257" y="31"/>
                        <a:pt x="4396" y="111"/>
                        <a:pt x="4484" y="229"/>
                      </a:cubicBezTo>
                      <a:cubicBezTo>
                        <a:pt x="4540" y="303"/>
                        <a:pt x="4584" y="397"/>
                        <a:pt x="4604" y="490"/>
                      </a:cubicBezTo>
                      <a:cubicBezTo>
                        <a:pt x="4629" y="613"/>
                        <a:pt x="4629" y="762"/>
                        <a:pt x="4522" y="855"/>
                      </a:cubicBezTo>
                      <a:cubicBezTo>
                        <a:pt x="4509" y="874"/>
                        <a:pt x="4490" y="886"/>
                        <a:pt x="4471" y="893"/>
                      </a:cubicBezTo>
                      <a:cubicBezTo>
                        <a:pt x="4459" y="899"/>
                        <a:pt x="4446" y="905"/>
                        <a:pt x="4433" y="911"/>
                      </a:cubicBezTo>
                      <a:cubicBezTo>
                        <a:pt x="4446" y="961"/>
                        <a:pt x="4446" y="1004"/>
                        <a:pt x="4446" y="1054"/>
                      </a:cubicBezTo>
                      <a:cubicBezTo>
                        <a:pt x="4528" y="998"/>
                        <a:pt x="4616" y="955"/>
                        <a:pt x="4711" y="918"/>
                      </a:cubicBezTo>
                      <a:cubicBezTo>
                        <a:pt x="4711" y="911"/>
                        <a:pt x="4711" y="905"/>
                        <a:pt x="4711" y="893"/>
                      </a:cubicBezTo>
                      <a:cubicBezTo>
                        <a:pt x="4704" y="874"/>
                        <a:pt x="4704" y="855"/>
                        <a:pt x="4711" y="831"/>
                      </a:cubicBezTo>
                      <a:cubicBezTo>
                        <a:pt x="4730" y="694"/>
                        <a:pt x="4856" y="607"/>
                        <a:pt x="4976" y="557"/>
                      </a:cubicBezTo>
                      <a:cubicBezTo>
                        <a:pt x="5064" y="521"/>
                        <a:pt x="5165" y="508"/>
                        <a:pt x="5259" y="508"/>
                      </a:cubicBezTo>
                      <a:cubicBezTo>
                        <a:pt x="5411" y="521"/>
                        <a:pt x="5555" y="582"/>
                        <a:pt x="5663" y="688"/>
                      </a:cubicBezTo>
                      <a:cubicBezTo>
                        <a:pt x="5549" y="868"/>
                        <a:pt x="5385" y="1029"/>
                        <a:pt x="5184" y="1109"/>
                      </a:cubicBezTo>
                      <a:cubicBezTo>
                        <a:pt x="5051" y="1159"/>
                        <a:pt x="4874" y="1172"/>
                        <a:pt x="4774" y="1054"/>
                      </a:cubicBezTo>
                      <a:cubicBezTo>
                        <a:pt x="4749" y="1023"/>
                        <a:pt x="4730" y="986"/>
                        <a:pt x="4717" y="942"/>
                      </a:cubicBezTo>
                      <a:cubicBezTo>
                        <a:pt x="4623" y="980"/>
                        <a:pt x="4528" y="1029"/>
                        <a:pt x="4440" y="1091"/>
                      </a:cubicBezTo>
                      <a:cubicBezTo>
                        <a:pt x="4351" y="1420"/>
                        <a:pt x="4118" y="1717"/>
                        <a:pt x="3778" y="1940"/>
                      </a:cubicBezTo>
                      <a:cubicBezTo>
                        <a:pt x="3916" y="1947"/>
                        <a:pt x="4061" y="1922"/>
                        <a:pt x="4193" y="1873"/>
                      </a:cubicBezTo>
                      <a:cubicBezTo>
                        <a:pt x="4187" y="1854"/>
                        <a:pt x="4187" y="1835"/>
                        <a:pt x="4181" y="1817"/>
                      </a:cubicBezTo>
                      <a:cubicBezTo>
                        <a:pt x="4181" y="1798"/>
                        <a:pt x="4181" y="1779"/>
                        <a:pt x="4187" y="1755"/>
                      </a:cubicBezTo>
                      <a:cubicBezTo>
                        <a:pt x="4206" y="1624"/>
                        <a:pt x="4333" y="1537"/>
                        <a:pt x="4453" y="1488"/>
                      </a:cubicBezTo>
                      <a:cubicBezTo>
                        <a:pt x="4540" y="1451"/>
                        <a:pt x="4641" y="1432"/>
                        <a:pt x="4736" y="1439"/>
                      </a:cubicBezTo>
                      <a:cubicBezTo>
                        <a:pt x="4887" y="1445"/>
                        <a:pt x="5032" y="1506"/>
                        <a:pt x="5140" y="1612"/>
                      </a:cubicBezTo>
                      <a:cubicBezTo>
                        <a:pt x="5026" y="1792"/>
                        <a:pt x="4862" y="1953"/>
                        <a:pt x="4660" y="2034"/>
                      </a:cubicBezTo>
                      <a:cubicBezTo>
                        <a:pt x="4528" y="2083"/>
                        <a:pt x="4351" y="2096"/>
                        <a:pt x="4250" y="1978"/>
                      </a:cubicBezTo>
                      <a:cubicBezTo>
                        <a:pt x="4232" y="1953"/>
                        <a:pt x="4213" y="1928"/>
                        <a:pt x="4200" y="1897"/>
                      </a:cubicBezTo>
                      <a:cubicBezTo>
                        <a:pt x="4055" y="1953"/>
                        <a:pt x="3897" y="1971"/>
                        <a:pt x="3739" y="1965"/>
                      </a:cubicBezTo>
                      <a:lnTo>
                        <a:pt x="3739" y="1965"/>
                      </a:lnTo>
                      <a:cubicBezTo>
                        <a:pt x="3658" y="2015"/>
                        <a:pt x="3576" y="2058"/>
                        <a:pt x="3488" y="2102"/>
                      </a:cubicBezTo>
                      <a:lnTo>
                        <a:pt x="3488" y="2102"/>
                      </a:lnTo>
                      <a:cubicBezTo>
                        <a:pt x="3481" y="2108"/>
                        <a:pt x="3475" y="2108"/>
                        <a:pt x="3475" y="2108"/>
                      </a:cubicBezTo>
                      <a:cubicBezTo>
                        <a:pt x="3399" y="2139"/>
                        <a:pt x="3324" y="2170"/>
                        <a:pt x="3242" y="2201"/>
                      </a:cubicBezTo>
                      <a:cubicBezTo>
                        <a:pt x="3122" y="2237"/>
                        <a:pt x="3002" y="2268"/>
                        <a:pt x="2876" y="2299"/>
                      </a:cubicBezTo>
                      <a:cubicBezTo>
                        <a:pt x="2926" y="2324"/>
                        <a:pt x="2971" y="2343"/>
                        <a:pt x="3021" y="2368"/>
                      </a:cubicBezTo>
                      <a:lnTo>
                        <a:pt x="3021" y="2362"/>
                      </a:lnTo>
                      <a:cubicBezTo>
                        <a:pt x="3034" y="2349"/>
                        <a:pt x="3046" y="2331"/>
                        <a:pt x="3065" y="2318"/>
                      </a:cubicBezTo>
                      <a:cubicBezTo>
                        <a:pt x="3172" y="2225"/>
                        <a:pt x="3324" y="2244"/>
                        <a:pt x="3449" y="2281"/>
                      </a:cubicBezTo>
                      <a:cubicBezTo>
                        <a:pt x="3538" y="2306"/>
                        <a:pt x="3626" y="2355"/>
                        <a:pt x="3696" y="2424"/>
                      </a:cubicBezTo>
                      <a:cubicBezTo>
                        <a:pt x="3803" y="2522"/>
                        <a:pt x="3879" y="2665"/>
                        <a:pt x="3891" y="2814"/>
                      </a:cubicBezTo>
                      <a:cubicBezTo>
                        <a:pt x="3683" y="2883"/>
                        <a:pt x="3449" y="2901"/>
                        <a:pt x="3242" y="2827"/>
                      </a:cubicBezTo>
                      <a:cubicBezTo>
                        <a:pt x="3109" y="2783"/>
                        <a:pt x="2964" y="2678"/>
                        <a:pt x="2971" y="2529"/>
                      </a:cubicBezTo>
                      <a:cubicBezTo>
                        <a:pt x="2971" y="2479"/>
                        <a:pt x="2983" y="2429"/>
                        <a:pt x="3008" y="2386"/>
                      </a:cubicBezTo>
                      <a:cubicBezTo>
                        <a:pt x="2951" y="2362"/>
                        <a:pt x="2895" y="2337"/>
                        <a:pt x="2838" y="2306"/>
                      </a:cubicBezTo>
                      <a:cubicBezTo>
                        <a:pt x="2586" y="2362"/>
                        <a:pt x="2334" y="2393"/>
                        <a:pt x="2081" y="2417"/>
                      </a:cubicBezTo>
                      <a:cubicBezTo>
                        <a:pt x="2081" y="2417"/>
                        <a:pt x="2075" y="2424"/>
                        <a:pt x="2075" y="2417"/>
                      </a:cubicBezTo>
                      <a:cubicBezTo>
                        <a:pt x="2056" y="2424"/>
                        <a:pt x="2031" y="2424"/>
                        <a:pt x="2012" y="2429"/>
                      </a:cubicBezTo>
                      <a:cubicBezTo>
                        <a:pt x="1867" y="2442"/>
                        <a:pt x="1716" y="2460"/>
                        <a:pt x="1571" y="2479"/>
                      </a:cubicBezTo>
                      <a:cubicBezTo>
                        <a:pt x="1476" y="2491"/>
                        <a:pt x="1375" y="2510"/>
                        <a:pt x="1275" y="2529"/>
                      </a:cubicBezTo>
                      <a:cubicBezTo>
                        <a:pt x="1382" y="2585"/>
                        <a:pt x="1482" y="2647"/>
                        <a:pt x="1583" y="2715"/>
                      </a:cubicBezTo>
                      <a:cubicBezTo>
                        <a:pt x="1589" y="2709"/>
                        <a:pt x="1589" y="2703"/>
                        <a:pt x="1596" y="2696"/>
                      </a:cubicBezTo>
                      <a:cubicBezTo>
                        <a:pt x="1609" y="2684"/>
                        <a:pt x="1621" y="2665"/>
                        <a:pt x="1640" y="2653"/>
                      </a:cubicBezTo>
                      <a:cubicBezTo>
                        <a:pt x="1741" y="2560"/>
                        <a:pt x="1899" y="2578"/>
                        <a:pt x="2019" y="2616"/>
                      </a:cubicBezTo>
                      <a:cubicBezTo>
                        <a:pt x="2113" y="2640"/>
                        <a:pt x="2201" y="2690"/>
                        <a:pt x="2270" y="2758"/>
                      </a:cubicBezTo>
                      <a:cubicBezTo>
                        <a:pt x="2377" y="2858"/>
                        <a:pt x="2447" y="3000"/>
                        <a:pt x="2460" y="3149"/>
                      </a:cubicBezTo>
                      <a:cubicBezTo>
                        <a:pt x="2258" y="3217"/>
                        <a:pt x="2025" y="3236"/>
                        <a:pt x="1816" y="3161"/>
                      </a:cubicBezTo>
                      <a:cubicBezTo>
                        <a:pt x="1684" y="3118"/>
                        <a:pt x="1539" y="3012"/>
                        <a:pt x="1539" y="2863"/>
                      </a:cubicBezTo>
                      <a:cubicBezTo>
                        <a:pt x="1539" y="2820"/>
                        <a:pt x="1552" y="2777"/>
                        <a:pt x="1571" y="2740"/>
                      </a:cubicBezTo>
                      <a:cubicBezTo>
                        <a:pt x="1463" y="2665"/>
                        <a:pt x="1350" y="2597"/>
                        <a:pt x="1230" y="2541"/>
                      </a:cubicBezTo>
                      <a:cubicBezTo>
                        <a:pt x="833" y="2622"/>
                        <a:pt x="367" y="2771"/>
                        <a:pt x="20" y="3087"/>
                      </a:cubicBezTo>
                      <a:cubicBezTo>
                        <a:pt x="20" y="3093"/>
                        <a:pt x="7" y="3093"/>
                        <a:pt x="0" y="3087"/>
                      </a:cubicBezTo>
                      <a:lnTo>
                        <a:pt x="0" y="3087"/>
                      </a:lnTo>
                      <a:cubicBezTo>
                        <a:pt x="0" y="3081"/>
                        <a:pt x="0" y="3075"/>
                        <a:pt x="0" y="3068"/>
                      </a:cubicBezTo>
                      <a:cubicBezTo>
                        <a:pt x="240" y="2851"/>
                        <a:pt x="530" y="2715"/>
                        <a:pt x="814" y="2622"/>
                      </a:cubicBezTo>
                      <a:cubicBezTo>
                        <a:pt x="814" y="2616"/>
                        <a:pt x="821" y="2616"/>
                        <a:pt x="821" y="2616"/>
                      </a:cubicBezTo>
                      <a:cubicBezTo>
                        <a:pt x="978" y="2516"/>
                        <a:pt x="1129" y="2405"/>
                        <a:pt x="1255" y="2275"/>
                      </a:cubicBezTo>
                      <a:cubicBezTo>
                        <a:pt x="1218" y="2244"/>
                        <a:pt x="1180" y="2201"/>
                        <a:pt x="1161" y="2158"/>
                      </a:cubicBezTo>
                      <a:cubicBezTo>
                        <a:pt x="1098" y="2015"/>
                        <a:pt x="1186" y="1866"/>
                        <a:pt x="1293" y="1773"/>
                      </a:cubicBezTo>
                      <a:cubicBezTo>
                        <a:pt x="1457" y="1624"/>
                        <a:pt x="1678" y="1556"/>
                        <a:pt x="1892" y="1537"/>
                      </a:cubicBezTo>
                      <a:cubicBezTo>
                        <a:pt x="1936" y="1674"/>
                        <a:pt x="1930" y="1835"/>
                        <a:pt x="1873" y="1971"/>
                      </a:cubicBezTo>
                    </a:path>
                  </a:pathLst>
                </a:custGeom>
                <a:solidFill>
                  <a:srgbClr val="A38FE2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16" name="Google Shape;1416;p48"/>
                <p:cNvGrpSpPr/>
                <p:nvPr/>
              </p:nvGrpSpPr>
              <p:grpSpPr>
                <a:xfrm>
                  <a:off x="6907356" y="1231581"/>
                  <a:ext cx="1615876" cy="3672086"/>
                  <a:chOff x="8683666" y="198907"/>
                  <a:chExt cx="1733401" cy="3939161"/>
                </a:xfrm>
              </p:grpSpPr>
              <p:sp>
                <p:nvSpPr>
                  <p:cNvPr id="1417" name="Google Shape;1417;p48"/>
                  <p:cNvSpPr/>
                  <p:nvPr/>
                </p:nvSpPr>
                <p:spPr>
                  <a:xfrm>
                    <a:off x="8683666" y="198907"/>
                    <a:ext cx="1733401" cy="3939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30" h="15594" extrusionOk="0">
                        <a:moveTo>
                          <a:pt x="6695" y="4554"/>
                        </a:moveTo>
                        <a:lnTo>
                          <a:pt x="6695" y="4554"/>
                        </a:lnTo>
                        <a:cubicBezTo>
                          <a:pt x="6852" y="4349"/>
                          <a:pt x="6886" y="4273"/>
                          <a:pt x="6895" y="4206"/>
                        </a:cubicBezTo>
                        <a:cubicBezTo>
                          <a:pt x="6929" y="3948"/>
                          <a:pt x="6614" y="3643"/>
                          <a:pt x="5760" y="2885"/>
                        </a:cubicBezTo>
                        <a:cubicBezTo>
                          <a:pt x="5694" y="2828"/>
                          <a:pt x="5627" y="2766"/>
                          <a:pt x="5560" y="2704"/>
                        </a:cubicBezTo>
                        <a:cubicBezTo>
                          <a:pt x="5326" y="2499"/>
                          <a:pt x="5022" y="2251"/>
                          <a:pt x="4659" y="2122"/>
                        </a:cubicBezTo>
                        <a:cubicBezTo>
                          <a:pt x="4664" y="2108"/>
                          <a:pt x="4674" y="2098"/>
                          <a:pt x="4679" y="2079"/>
                        </a:cubicBezTo>
                        <a:cubicBezTo>
                          <a:pt x="4731" y="1931"/>
                          <a:pt x="4645" y="1774"/>
                          <a:pt x="4469" y="1702"/>
                        </a:cubicBezTo>
                        <a:cubicBezTo>
                          <a:pt x="4464" y="1702"/>
                          <a:pt x="4464" y="1702"/>
                          <a:pt x="4464" y="1702"/>
                        </a:cubicBezTo>
                        <a:cubicBezTo>
                          <a:pt x="4464" y="1702"/>
                          <a:pt x="4464" y="1698"/>
                          <a:pt x="4459" y="1698"/>
                        </a:cubicBezTo>
                        <a:cubicBezTo>
                          <a:pt x="4459" y="1678"/>
                          <a:pt x="4459" y="1655"/>
                          <a:pt x="4459" y="1626"/>
                        </a:cubicBezTo>
                        <a:cubicBezTo>
                          <a:pt x="4436" y="1502"/>
                          <a:pt x="4345" y="1440"/>
                          <a:pt x="4292" y="1406"/>
                        </a:cubicBezTo>
                        <a:cubicBezTo>
                          <a:pt x="4292" y="1402"/>
                          <a:pt x="4288" y="1402"/>
                          <a:pt x="4288" y="1402"/>
                        </a:cubicBezTo>
                        <a:cubicBezTo>
                          <a:pt x="4311" y="1364"/>
                          <a:pt x="4345" y="1292"/>
                          <a:pt x="4340" y="1201"/>
                        </a:cubicBezTo>
                        <a:cubicBezTo>
                          <a:pt x="4326" y="1068"/>
                          <a:pt x="4221" y="982"/>
                          <a:pt x="4187" y="954"/>
                        </a:cubicBezTo>
                        <a:cubicBezTo>
                          <a:pt x="4178" y="944"/>
                          <a:pt x="4178" y="944"/>
                          <a:pt x="4178" y="944"/>
                        </a:cubicBezTo>
                        <a:cubicBezTo>
                          <a:pt x="4168" y="939"/>
                          <a:pt x="4159" y="930"/>
                          <a:pt x="4154" y="925"/>
                        </a:cubicBezTo>
                        <a:cubicBezTo>
                          <a:pt x="4154" y="911"/>
                          <a:pt x="4164" y="891"/>
                          <a:pt x="4164" y="873"/>
                        </a:cubicBezTo>
                        <a:cubicBezTo>
                          <a:pt x="4168" y="873"/>
                          <a:pt x="4168" y="873"/>
                          <a:pt x="4168" y="873"/>
                        </a:cubicBezTo>
                        <a:cubicBezTo>
                          <a:pt x="4183" y="815"/>
                          <a:pt x="4230" y="668"/>
                          <a:pt x="4144" y="539"/>
                        </a:cubicBezTo>
                        <a:cubicBezTo>
                          <a:pt x="4092" y="453"/>
                          <a:pt x="4016" y="415"/>
                          <a:pt x="3963" y="391"/>
                        </a:cubicBezTo>
                        <a:cubicBezTo>
                          <a:pt x="3954" y="386"/>
                          <a:pt x="3935" y="376"/>
                          <a:pt x="3930" y="372"/>
                        </a:cubicBezTo>
                        <a:cubicBezTo>
                          <a:pt x="3925" y="367"/>
                          <a:pt x="3915" y="353"/>
                          <a:pt x="3911" y="338"/>
                        </a:cubicBezTo>
                        <a:cubicBezTo>
                          <a:pt x="3901" y="319"/>
                          <a:pt x="3887" y="291"/>
                          <a:pt x="3863" y="262"/>
                        </a:cubicBezTo>
                        <a:cubicBezTo>
                          <a:pt x="3787" y="157"/>
                          <a:pt x="3663" y="90"/>
                          <a:pt x="3534" y="86"/>
                        </a:cubicBezTo>
                        <a:cubicBezTo>
                          <a:pt x="3529" y="86"/>
                          <a:pt x="3524" y="86"/>
                          <a:pt x="3520" y="86"/>
                        </a:cubicBezTo>
                        <a:cubicBezTo>
                          <a:pt x="3482" y="86"/>
                          <a:pt x="3448" y="90"/>
                          <a:pt x="3410" y="100"/>
                        </a:cubicBezTo>
                        <a:cubicBezTo>
                          <a:pt x="3367" y="66"/>
                          <a:pt x="3319" y="38"/>
                          <a:pt x="3267" y="24"/>
                        </a:cubicBezTo>
                        <a:cubicBezTo>
                          <a:pt x="3224" y="9"/>
                          <a:pt x="3176" y="0"/>
                          <a:pt x="3129" y="0"/>
                        </a:cubicBezTo>
                        <a:lnTo>
                          <a:pt x="3129" y="0"/>
                        </a:lnTo>
                        <a:cubicBezTo>
                          <a:pt x="3009" y="0"/>
                          <a:pt x="2900" y="48"/>
                          <a:pt x="2828" y="129"/>
                        </a:cubicBezTo>
                        <a:cubicBezTo>
                          <a:pt x="2804" y="157"/>
                          <a:pt x="2790" y="186"/>
                          <a:pt x="2776" y="205"/>
                        </a:cubicBezTo>
                        <a:cubicBezTo>
                          <a:pt x="2771" y="210"/>
                          <a:pt x="2771" y="214"/>
                          <a:pt x="2766" y="219"/>
                        </a:cubicBezTo>
                        <a:cubicBezTo>
                          <a:pt x="2733" y="228"/>
                          <a:pt x="2685" y="243"/>
                          <a:pt x="2638" y="286"/>
                        </a:cubicBezTo>
                        <a:cubicBezTo>
                          <a:pt x="2537" y="376"/>
                          <a:pt x="2547" y="500"/>
                          <a:pt x="2552" y="558"/>
                        </a:cubicBezTo>
                        <a:cubicBezTo>
                          <a:pt x="2552" y="563"/>
                          <a:pt x="2552" y="563"/>
                          <a:pt x="2552" y="567"/>
                        </a:cubicBezTo>
                        <a:cubicBezTo>
                          <a:pt x="2542" y="577"/>
                          <a:pt x="2533" y="581"/>
                          <a:pt x="2523" y="591"/>
                        </a:cubicBezTo>
                        <a:cubicBezTo>
                          <a:pt x="2466" y="634"/>
                          <a:pt x="2361" y="715"/>
                          <a:pt x="2351" y="853"/>
                        </a:cubicBezTo>
                        <a:cubicBezTo>
                          <a:pt x="2342" y="949"/>
                          <a:pt x="2380" y="1020"/>
                          <a:pt x="2409" y="1068"/>
                        </a:cubicBezTo>
                        <a:cubicBezTo>
                          <a:pt x="2332" y="1163"/>
                          <a:pt x="2346" y="1268"/>
                          <a:pt x="2356" y="1335"/>
                        </a:cubicBezTo>
                        <a:cubicBezTo>
                          <a:pt x="2180" y="1388"/>
                          <a:pt x="2127" y="1497"/>
                          <a:pt x="2113" y="1574"/>
                        </a:cubicBezTo>
                        <a:cubicBezTo>
                          <a:pt x="2103" y="1640"/>
                          <a:pt x="2113" y="1693"/>
                          <a:pt x="2132" y="1740"/>
                        </a:cubicBezTo>
                        <a:cubicBezTo>
                          <a:pt x="2042" y="1726"/>
                          <a:pt x="2042" y="1726"/>
                          <a:pt x="2042" y="1726"/>
                        </a:cubicBezTo>
                        <a:lnTo>
                          <a:pt x="2042" y="1726"/>
                        </a:lnTo>
                        <a:lnTo>
                          <a:pt x="2042" y="1726"/>
                        </a:lnTo>
                        <a:lnTo>
                          <a:pt x="2042" y="1726"/>
                        </a:lnTo>
                        <a:lnTo>
                          <a:pt x="2042" y="1726"/>
                        </a:lnTo>
                        <a:lnTo>
                          <a:pt x="2042" y="1726"/>
                        </a:lnTo>
                        <a:lnTo>
                          <a:pt x="2042" y="1726"/>
                        </a:lnTo>
                        <a:lnTo>
                          <a:pt x="2042" y="1726"/>
                        </a:lnTo>
                        <a:lnTo>
                          <a:pt x="2042" y="1726"/>
                        </a:lnTo>
                        <a:cubicBezTo>
                          <a:pt x="1994" y="1721"/>
                          <a:pt x="1951" y="1716"/>
                          <a:pt x="1912" y="1716"/>
                        </a:cubicBezTo>
                        <a:cubicBezTo>
                          <a:pt x="1541" y="1716"/>
                          <a:pt x="1402" y="1960"/>
                          <a:pt x="1245" y="2241"/>
                        </a:cubicBezTo>
                        <a:cubicBezTo>
                          <a:pt x="945" y="2766"/>
                          <a:pt x="711" y="3229"/>
                          <a:pt x="596" y="3457"/>
                        </a:cubicBezTo>
                        <a:cubicBezTo>
                          <a:pt x="310" y="4039"/>
                          <a:pt x="305" y="4111"/>
                          <a:pt x="305" y="4144"/>
                        </a:cubicBezTo>
                        <a:cubicBezTo>
                          <a:pt x="301" y="4211"/>
                          <a:pt x="296" y="4263"/>
                          <a:pt x="787" y="5403"/>
                        </a:cubicBezTo>
                        <a:cubicBezTo>
                          <a:pt x="1021" y="5947"/>
                          <a:pt x="1259" y="6481"/>
                          <a:pt x="1259" y="6485"/>
                        </a:cubicBezTo>
                        <a:cubicBezTo>
                          <a:pt x="1269" y="6509"/>
                          <a:pt x="1283" y="6533"/>
                          <a:pt x="1302" y="6548"/>
                        </a:cubicBezTo>
                        <a:cubicBezTo>
                          <a:pt x="1379" y="6619"/>
                          <a:pt x="1536" y="6710"/>
                          <a:pt x="1689" y="6762"/>
                        </a:cubicBezTo>
                        <a:cubicBezTo>
                          <a:pt x="1683" y="6805"/>
                          <a:pt x="1683" y="6805"/>
                          <a:pt x="1683" y="6805"/>
                        </a:cubicBezTo>
                        <a:cubicBezTo>
                          <a:pt x="1679" y="6848"/>
                          <a:pt x="1689" y="6891"/>
                          <a:pt x="1708" y="6924"/>
                        </a:cubicBezTo>
                        <a:cubicBezTo>
                          <a:pt x="711" y="14663"/>
                          <a:pt x="711" y="14663"/>
                          <a:pt x="711" y="14663"/>
                        </a:cubicBezTo>
                        <a:cubicBezTo>
                          <a:pt x="706" y="14668"/>
                          <a:pt x="706" y="14672"/>
                          <a:pt x="706" y="14677"/>
                        </a:cubicBezTo>
                        <a:cubicBezTo>
                          <a:pt x="701" y="14778"/>
                          <a:pt x="587" y="14849"/>
                          <a:pt x="410" y="14944"/>
                        </a:cubicBezTo>
                        <a:cubicBezTo>
                          <a:pt x="229" y="15044"/>
                          <a:pt x="19" y="15159"/>
                          <a:pt x="0" y="15388"/>
                        </a:cubicBezTo>
                        <a:cubicBezTo>
                          <a:pt x="0" y="15440"/>
                          <a:pt x="15" y="15493"/>
                          <a:pt x="53" y="15531"/>
                        </a:cubicBezTo>
                        <a:cubicBezTo>
                          <a:pt x="91" y="15569"/>
                          <a:pt x="138" y="15593"/>
                          <a:pt x="191" y="15593"/>
                        </a:cubicBezTo>
                        <a:cubicBezTo>
                          <a:pt x="811" y="15593"/>
                          <a:pt x="811" y="15593"/>
                          <a:pt x="811" y="15593"/>
                        </a:cubicBezTo>
                        <a:cubicBezTo>
                          <a:pt x="878" y="15593"/>
                          <a:pt x="935" y="15560"/>
                          <a:pt x="973" y="15507"/>
                        </a:cubicBezTo>
                        <a:cubicBezTo>
                          <a:pt x="1016" y="15435"/>
                          <a:pt x="1016" y="15435"/>
                          <a:pt x="1016" y="15435"/>
                        </a:cubicBezTo>
                        <a:cubicBezTo>
                          <a:pt x="1021" y="15469"/>
                          <a:pt x="1035" y="15502"/>
                          <a:pt x="1059" y="15531"/>
                        </a:cubicBezTo>
                        <a:cubicBezTo>
                          <a:pt x="1097" y="15569"/>
                          <a:pt x="1150" y="15593"/>
                          <a:pt x="1202" y="15593"/>
                        </a:cubicBezTo>
                        <a:cubicBezTo>
                          <a:pt x="1274" y="15593"/>
                          <a:pt x="1274" y="15593"/>
                          <a:pt x="1274" y="15593"/>
                        </a:cubicBezTo>
                        <a:cubicBezTo>
                          <a:pt x="1350" y="15593"/>
                          <a:pt x="1422" y="15545"/>
                          <a:pt x="1450" y="15478"/>
                        </a:cubicBezTo>
                        <a:cubicBezTo>
                          <a:pt x="1474" y="15426"/>
                          <a:pt x="1641" y="15011"/>
                          <a:pt x="1569" y="14687"/>
                        </a:cubicBezTo>
                        <a:cubicBezTo>
                          <a:pt x="3167" y="7463"/>
                          <a:pt x="3167" y="7463"/>
                          <a:pt x="3167" y="7463"/>
                        </a:cubicBezTo>
                        <a:cubicBezTo>
                          <a:pt x="3205" y="7439"/>
                          <a:pt x="3229" y="7396"/>
                          <a:pt x="3238" y="7353"/>
                        </a:cubicBezTo>
                        <a:cubicBezTo>
                          <a:pt x="3243" y="7377"/>
                          <a:pt x="3258" y="7401"/>
                          <a:pt x="3272" y="7420"/>
                        </a:cubicBezTo>
                        <a:cubicBezTo>
                          <a:pt x="3090" y="13719"/>
                          <a:pt x="3090" y="13719"/>
                          <a:pt x="3090" y="13719"/>
                        </a:cubicBezTo>
                        <a:cubicBezTo>
                          <a:pt x="3090" y="13724"/>
                          <a:pt x="3090" y="13728"/>
                          <a:pt x="3090" y="13733"/>
                        </a:cubicBezTo>
                        <a:cubicBezTo>
                          <a:pt x="3090" y="13814"/>
                          <a:pt x="3090" y="13814"/>
                          <a:pt x="3090" y="13814"/>
                        </a:cubicBezTo>
                        <a:cubicBezTo>
                          <a:pt x="3067" y="14672"/>
                          <a:pt x="3067" y="14672"/>
                          <a:pt x="3067" y="14672"/>
                        </a:cubicBezTo>
                        <a:cubicBezTo>
                          <a:pt x="2981" y="15001"/>
                          <a:pt x="3157" y="15426"/>
                          <a:pt x="3181" y="15478"/>
                        </a:cubicBezTo>
                        <a:cubicBezTo>
                          <a:pt x="3210" y="15545"/>
                          <a:pt x="3277" y="15593"/>
                          <a:pt x="3353" y="15593"/>
                        </a:cubicBezTo>
                        <a:cubicBezTo>
                          <a:pt x="3429" y="15593"/>
                          <a:pt x="3429" y="15593"/>
                          <a:pt x="3429" y="15593"/>
                        </a:cubicBezTo>
                        <a:cubicBezTo>
                          <a:pt x="3482" y="15593"/>
                          <a:pt x="3534" y="15569"/>
                          <a:pt x="3567" y="15531"/>
                        </a:cubicBezTo>
                        <a:cubicBezTo>
                          <a:pt x="3591" y="15502"/>
                          <a:pt x="3610" y="15469"/>
                          <a:pt x="3615" y="15435"/>
                        </a:cubicBezTo>
                        <a:cubicBezTo>
                          <a:pt x="3658" y="15507"/>
                          <a:pt x="3658" y="15507"/>
                          <a:pt x="3658" y="15507"/>
                        </a:cubicBezTo>
                        <a:cubicBezTo>
                          <a:pt x="3696" y="15560"/>
                          <a:pt x="3753" y="15593"/>
                          <a:pt x="3820" y="15593"/>
                        </a:cubicBezTo>
                        <a:cubicBezTo>
                          <a:pt x="4436" y="15593"/>
                          <a:pt x="4436" y="15593"/>
                          <a:pt x="4436" y="15593"/>
                        </a:cubicBezTo>
                        <a:cubicBezTo>
                          <a:pt x="4493" y="15593"/>
                          <a:pt x="4540" y="15569"/>
                          <a:pt x="4578" y="15531"/>
                        </a:cubicBezTo>
                        <a:cubicBezTo>
                          <a:pt x="4612" y="15493"/>
                          <a:pt x="4631" y="15440"/>
                          <a:pt x="4626" y="15388"/>
                        </a:cubicBezTo>
                        <a:cubicBezTo>
                          <a:pt x="4612" y="15159"/>
                          <a:pt x="4402" y="15044"/>
                          <a:pt x="4221" y="14944"/>
                        </a:cubicBezTo>
                        <a:cubicBezTo>
                          <a:pt x="4049" y="14854"/>
                          <a:pt x="3940" y="14782"/>
                          <a:pt x="3925" y="14692"/>
                        </a:cubicBezTo>
                        <a:cubicBezTo>
                          <a:pt x="4030" y="13757"/>
                          <a:pt x="4030" y="13757"/>
                          <a:pt x="4030" y="13757"/>
                        </a:cubicBezTo>
                        <a:cubicBezTo>
                          <a:pt x="4173" y="12527"/>
                          <a:pt x="4436" y="10266"/>
                          <a:pt x="4621" y="8544"/>
                        </a:cubicBezTo>
                        <a:cubicBezTo>
                          <a:pt x="4726" y="8588"/>
                          <a:pt x="4726" y="8588"/>
                          <a:pt x="4726" y="8588"/>
                        </a:cubicBezTo>
                        <a:cubicBezTo>
                          <a:pt x="4750" y="8597"/>
                          <a:pt x="4774" y="8602"/>
                          <a:pt x="4798" y="8602"/>
                        </a:cubicBezTo>
                        <a:cubicBezTo>
                          <a:pt x="4822" y="8602"/>
                          <a:pt x="4846" y="8597"/>
                          <a:pt x="4870" y="8588"/>
                        </a:cubicBezTo>
                        <a:cubicBezTo>
                          <a:pt x="6609" y="7887"/>
                          <a:pt x="6609" y="7887"/>
                          <a:pt x="6609" y="7887"/>
                        </a:cubicBezTo>
                        <a:cubicBezTo>
                          <a:pt x="6657" y="7867"/>
                          <a:pt x="6700" y="7829"/>
                          <a:pt x="6719" y="7782"/>
                        </a:cubicBezTo>
                        <a:cubicBezTo>
                          <a:pt x="6733" y="7730"/>
                          <a:pt x="6733" y="7677"/>
                          <a:pt x="6709" y="7630"/>
                        </a:cubicBezTo>
                        <a:cubicBezTo>
                          <a:pt x="5908" y="5994"/>
                          <a:pt x="5908" y="5994"/>
                          <a:pt x="5908" y="5994"/>
                        </a:cubicBezTo>
                        <a:cubicBezTo>
                          <a:pt x="5875" y="5932"/>
                          <a:pt x="5808" y="5889"/>
                          <a:pt x="5737" y="5889"/>
                        </a:cubicBezTo>
                        <a:cubicBezTo>
                          <a:pt x="5674" y="5889"/>
                          <a:pt x="5674" y="5889"/>
                          <a:pt x="5674" y="5889"/>
                        </a:cubicBezTo>
                        <a:cubicBezTo>
                          <a:pt x="5665" y="5851"/>
                          <a:pt x="5651" y="5813"/>
                          <a:pt x="5636" y="5779"/>
                        </a:cubicBezTo>
                        <a:cubicBezTo>
                          <a:pt x="5841" y="5551"/>
                          <a:pt x="6089" y="5274"/>
                          <a:pt x="6309" y="5017"/>
                        </a:cubicBezTo>
                        <a:cubicBezTo>
                          <a:pt x="6471" y="4831"/>
                          <a:pt x="6600" y="4673"/>
                          <a:pt x="6695" y="4554"/>
                        </a:cubicBezTo>
                        <a:close/>
                        <a:moveTo>
                          <a:pt x="5622" y="4196"/>
                        </a:moveTo>
                        <a:lnTo>
                          <a:pt x="5622" y="4196"/>
                        </a:lnTo>
                        <a:cubicBezTo>
                          <a:pt x="4917" y="5346"/>
                          <a:pt x="4917" y="5346"/>
                          <a:pt x="4917" y="5346"/>
                        </a:cubicBezTo>
                        <a:cubicBezTo>
                          <a:pt x="4888" y="5350"/>
                          <a:pt x="4860" y="5360"/>
                          <a:pt x="4836" y="5374"/>
                        </a:cubicBezTo>
                        <a:cubicBezTo>
                          <a:pt x="4722" y="4916"/>
                          <a:pt x="4493" y="4540"/>
                          <a:pt x="4183" y="4316"/>
                        </a:cubicBezTo>
                        <a:cubicBezTo>
                          <a:pt x="4254" y="3910"/>
                          <a:pt x="4254" y="3910"/>
                          <a:pt x="4254" y="3910"/>
                        </a:cubicBezTo>
                        <a:cubicBezTo>
                          <a:pt x="4369" y="3229"/>
                          <a:pt x="4369" y="3229"/>
                          <a:pt x="4369" y="3229"/>
                        </a:cubicBezTo>
                        <a:lnTo>
                          <a:pt x="5622" y="4196"/>
                        </a:lnTo>
                        <a:close/>
                        <a:moveTo>
                          <a:pt x="1808" y="5880"/>
                        </a:moveTo>
                        <a:lnTo>
                          <a:pt x="1808" y="5880"/>
                        </a:lnTo>
                        <a:cubicBezTo>
                          <a:pt x="1393" y="4249"/>
                          <a:pt x="1393" y="4249"/>
                          <a:pt x="1393" y="4249"/>
                        </a:cubicBezTo>
                        <a:cubicBezTo>
                          <a:pt x="2199" y="3081"/>
                          <a:pt x="2199" y="3081"/>
                          <a:pt x="2199" y="3081"/>
                        </a:cubicBezTo>
                        <a:cubicBezTo>
                          <a:pt x="2476" y="3939"/>
                          <a:pt x="2476" y="3939"/>
                          <a:pt x="2476" y="3939"/>
                        </a:cubicBezTo>
                        <a:cubicBezTo>
                          <a:pt x="2604" y="4325"/>
                          <a:pt x="2604" y="4325"/>
                          <a:pt x="2604" y="4325"/>
                        </a:cubicBezTo>
                        <a:cubicBezTo>
                          <a:pt x="2437" y="4449"/>
                          <a:pt x="2289" y="4621"/>
                          <a:pt x="2166" y="4835"/>
                        </a:cubicBezTo>
                        <a:cubicBezTo>
                          <a:pt x="1994" y="5122"/>
                          <a:pt x="1874" y="5469"/>
                          <a:pt x="1813" y="5870"/>
                        </a:cubicBezTo>
                        <a:cubicBezTo>
                          <a:pt x="1808" y="5870"/>
                          <a:pt x="1808" y="5875"/>
                          <a:pt x="1808" y="5875"/>
                        </a:cubicBezTo>
                        <a:lnTo>
                          <a:pt x="1808" y="58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418" name="Google Shape;1418;p48"/>
                  <p:cNvGrpSpPr/>
                  <p:nvPr/>
                </p:nvGrpSpPr>
                <p:grpSpPr>
                  <a:xfrm>
                    <a:off x="8727576" y="253898"/>
                    <a:ext cx="1638388" cy="3821513"/>
                    <a:chOff x="8727576" y="253898"/>
                    <a:chExt cx="1638388" cy="3821513"/>
                  </a:xfrm>
                </p:grpSpPr>
                <p:sp>
                  <p:nvSpPr>
                    <p:cNvPr id="1419" name="Google Shape;1419;p48"/>
                    <p:cNvSpPr/>
                    <p:nvPr/>
                  </p:nvSpPr>
                  <p:spPr>
                    <a:xfrm>
                      <a:off x="8904973" y="1316142"/>
                      <a:ext cx="957529" cy="25818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50" h="10653" extrusionOk="0">
                          <a:moveTo>
                            <a:pt x="3184" y="0"/>
                          </a:moveTo>
                          <a:lnTo>
                            <a:pt x="3184" y="0"/>
                          </a:lnTo>
                          <a:cubicBezTo>
                            <a:pt x="3184" y="0"/>
                            <a:pt x="3949" y="780"/>
                            <a:pt x="3876" y="2064"/>
                          </a:cubicBezTo>
                          <a:cubicBezTo>
                            <a:pt x="3796" y="3348"/>
                            <a:pt x="2932" y="10652"/>
                            <a:pt x="2932" y="10652"/>
                          </a:cubicBezTo>
                          <a:cubicBezTo>
                            <a:pt x="2444" y="10652"/>
                            <a:pt x="2444" y="10652"/>
                            <a:pt x="2444" y="10652"/>
                          </a:cubicBezTo>
                          <a:cubicBezTo>
                            <a:pt x="2680" y="2173"/>
                            <a:pt x="2680" y="2173"/>
                            <a:pt x="2680" y="2173"/>
                          </a:cubicBezTo>
                          <a:cubicBezTo>
                            <a:pt x="2365" y="2173"/>
                            <a:pt x="2365" y="2173"/>
                            <a:pt x="2365" y="2173"/>
                          </a:cubicBezTo>
                          <a:cubicBezTo>
                            <a:pt x="489" y="10652"/>
                            <a:pt x="489" y="10652"/>
                            <a:pt x="489" y="10652"/>
                          </a:cubicBezTo>
                          <a:cubicBezTo>
                            <a:pt x="0" y="10652"/>
                            <a:pt x="0" y="10652"/>
                            <a:pt x="0" y="10652"/>
                          </a:cubicBezTo>
                          <a:cubicBezTo>
                            <a:pt x="1126" y="1941"/>
                            <a:pt x="1126" y="1941"/>
                            <a:pt x="1126" y="1941"/>
                          </a:cubicBezTo>
                          <a:cubicBezTo>
                            <a:pt x="1239" y="716"/>
                            <a:pt x="2000" y="0"/>
                            <a:pt x="2000" y="0"/>
                          </a:cubicBezTo>
                          <a:lnTo>
                            <a:pt x="3184" y="0"/>
                          </a:lnTo>
                        </a:path>
                      </a:pathLst>
                    </a:custGeom>
                    <a:solidFill>
                      <a:srgbClr val="A1484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0" name="Google Shape;1420;p48"/>
                    <p:cNvSpPr/>
                    <p:nvPr/>
                  </p:nvSpPr>
                  <p:spPr>
                    <a:xfrm>
                      <a:off x="9498080" y="3666387"/>
                      <a:ext cx="145338" cy="2393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989" extrusionOk="0">
                          <a:moveTo>
                            <a:pt x="483" y="988"/>
                          </a:moveTo>
                          <a:lnTo>
                            <a:pt x="597" y="0"/>
                          </a:lnTo>
                          <a:lnTo>
                            <a:pt x="20" y="0"/>
                          </a:lnTo>
                          <a:lnTo>
                            <a:pt x="0" y="988"/>
                          </a:lnTo>
                          <a:lnTo>
                            <a:pt x="483" y="988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1" name="Google Shape;1421;p48"/>
                    <p:cNvSpPr/>
                    <p:nvPr/>
                  </p:nvSpPr>
                  <p:spPr>
                    <a:xfrm>
                      <a:off x="8904973" y="3666387"/>
                      <a:ext cx="172055" cy="2393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2" h="989" extrusionOk="0">
                          <a:moveTo>
                            <a:pt x="489" y="988"/>
                          </a:moveTo>
                          <a:lnTo>
                            <a:pt x="711" y="0"/>
                          </a:lnTo>
                          <a:lnTo>
                            <a:pt x="128" y="0"/>
                          </a:lnTo>
                          <a:lnTo>
                            <a:pt x="0" y="988"/>
                          </a:lnTo>
                          <a:lnTo>
                            <a:pt x="489" y="988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2" name="Google Shape;1422;p48"/>
                    <p:cNvSpPr/>
                    <p:nvPr/>
                  </p:nvSpPr>
                  <p:spPr>
                    <a:xfrm>
                      <a:off x="9149697" y="1316142"/>
                      <a:ext cx="718135" cy="7288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63" h="3008" extrusionOk="0">
                          <a:moveTo>
                            <a:pt x="129" y="1546"/>
                          </a:moveTo>
                          <a:lnTo>
                            <a:pt x="129" y="1546"/>
                          </a:lnTo>
                          <a:cubicBezTo>
                            <a:pt x="262" y="726"/>
                            <a:pt x="617" y="207"/>
                            <a:pt x="988" y="0"/>
                          </a:cubicBezTo>
                          <a:cubicBezTo>
                            <a:pt x="2172" y="0"/>
                            <a:pt x="2172" y="0"/>
                            <a:pt x="2172" y="0"/>
                          </a:cubicBezTo>
                          <a:cubicBezTo>
                            <a:pt x="2666" y="276"/>
                            <a:pt x="2962" y="968"/>
                            <a:pt x="2937" y="1733"/>
                          </a:cubicBezTo>
                          <a:cubicBezTo>
                            <a:pt x="2868" y="2657"/>
                            <a:pt x="2868" y="2657"/>
                            <a:pt x="2868" y="2657"/>
                          </a:cubicBezTo>
                          <a:cubicBezTo>
                            <a:pt x="1605" y="3007"/>
                            <a:pt x="1605" y="3007"/>
                            <a:pt x="1605" y="3007"/>
                          </a:cubicBezTo>
                          <a:cubicBezTo>
                            <a:pt x="1605" y="2218"/>
                            <a:pt x="1605" y="2218"/>
                            <a:pt x="1605" y="2218"/>
                          </a:cubicBezTo>
                          <a:cubicBezTo>
                            <a:pt x="1393" y="2212"/>
                            <a:pt x="1393" y="2212"/>
                            <a:pt x="1393" y="2212"/>
                          </a:cubicBezTo>
                          <a:cubicBezTo>
                            <a:pt x="1220" y="3007"/>
                            <a:pt x="1220" y="3007"/>
                            <a:pt x="1220" y="3007"/>
                          </a:cubicBezTo>
                          <a:cubicBezTo>
                            <a:pt x="0" y="2509"/>
                            <a:pt x="0" y="2509"/>
                            <a:pt x="0" y="2509"/>
                          </a:cubicBezTo>
                          <a:lnTo>
                            <a:pt x="129" y="1546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23" name="Google Shape;1423;p48"/>
                    <p:cNvCxnSpPr/>
                    <p:nvPr/>
                  </p:nvCxnSpPr>
                  <p:spPr>
                    <a:xfrm flipH="1">
                      <a:off x="9360343" y="1352477"/>
                      <a:ext cx="350400" cy="9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424" name="Google Shape;1424;p48"/>
                    <p:cNvSpPr/>
                    <p:nvPr/>
                  </p:nvSpPr>
                  <p:spPr>
                    <a:xfrm>
                      <a:off x="9204198" y="1352477"/>
                      <a:ext cx="201976" cy="5567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5" h="2297" extrusionOk="0">
                          <a:moveTo>
                            <a:pt x="834" y="0"/>
                          </a:moveTo>
                          <a:lnTo>
                            <a:pt x="834" y="0"/>
                          </a:lnTo>
                          <a:cubicBezTo>
                            <a:pt x="54" y="637"/>
                            <a:pt x="0" y="2296"/>
                            <a:pt x="0" y="2296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5" name="Google Shape;1425;p48"/>
                    <p:cNvSpPr/>
                    <p:nvPr/>
                  </p:nvSpPr>
                  <p:spPr>
                    <a:xfrm>
                      <a:off x="9665859" y="1352477"/>
                      <a:ext cx="197701" cy="6027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5" h="2485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814" y="785"/>
                            <a:pt x="484" y="2484"/>
                            <a:pt x="484" y="2484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6" name="Google Shape;1426;p48"/>
                    <p:cNvSpPr/>
                    <p:nvPr/>
                  </p:nvSpPr>
                  <p:spPr>
                    <a:xfrm>
                      <a:off x="8727576" y="3896946"/>
                      <a:ext cx="319528" cy="1784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9" h="737" extrusionOk="0">
                          <a:moveTo>
                            <a:pt x="731" y="0"/>
                          </a:moveTo>
                          <a:lnTo>
                            <a:pt x="731" y="0"/>
                          </a:lnTo>
                          <a:cubicBezTo>
                            <a:pt x="1220" y="0"/>
                            <a:pt x="1220" y="0"/>
                            <a:pt x="1220" y="0"/>
                          </a:cubicBezTo>
                          <a:cubicBezTo>
                            <a:pt x="1318" y="281"/>
                            <a:pt x="1121" y="736"/>
                            <a:pt x="1121" y="736"/>
                          </a:cubicBezTo>
                          <a:cubicBezTo>
                            <a:pt x="1047" y="736"/>
                            <a:pt x="1047" y="736"/>
                            <a:pt x="1047" y="736"/>
                          </a:cubicBezTo>
                          <a:cubicBezTo>
                            <a:pt x="1101" y="296"/>
                            <a:pt x="1101" y="296"/>
                            <a:pt x="1101" y="296"/>
                          </a:cubicBezTo>
                          <a:cubicBezTo>
                            <a:pt x="840" y="429"/>
                            <a:pt x="840" y="429"/>
                            <a:pt x="840" y="429"/>
                          </a:cubicBezTo>
                          <a:cubicBezTo>
                            <a:pt x="642" y="736"/>
                            <a:pt x="642" y="736"/>
                            <a:pt x="642" y="736"/>
                          </a:cubicBezTo>
                          <a:cubicBezTo>
                            <a:pt x="0" y="736"/>
                            <a:pt x="0" y="736"/>
                            <a:pt x="0" y="736"/>
                          </a:cubicBezTo>
                          <a:cubicBezTo>
                            <a:pt x="25" y="449"/>
                            <a:pt x="711" y="400"/>
                            <a:pt x="731" y="0"/>
                          </a:cubicBez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7" name="Google Shape;1427;p48"/>
                    <p:cNvSpPr/>
                    <p:nvPr/>
                  </p:nvSpPr>
                  <p:spPr>
                    <a:xfrm>
                      <a:off x="9474569" y="3896946"/>
                      <a:ext cx="318461" cy="1784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" h="737" extrusionOk="0">
                          <a:moveTo>
                            <a:pt x="582" y="0"/>
                          </a:moveTo>
                          <a:lnTo>
                            <a:pt x="582" y="0"/>
                          </a:lnTo>
                          <a:cubicBezTo>
                            <a:pt x="99" y="0"/>
                            <a:pt x="99" y="0"/>
                            <a:pt x="99" y="0"/>
                          </a:cubicBezTo>
                          <a:cubicBezTo>
                            <a:pt x="0" y="281"/>
                            <a:pt x="193" y="736"/>
                            <a:pt x="193" y="736"/>
                          </a:cubicBezTo>
                          <a:cubicBezTo>
                            <a:pt x="272" y="736"/>
                            <a:pt x="272" y="736"/>
                            <a:pt x="272" y="736"/>
                          </a:cubicBezTo>
                          <a:cubicBezTo>
                            <a:pt x="218" y="296"/>
                            <a:pt x="218" y="296"/>
                            <a:pt x="218" y="296"/>
                          </a:cubicBezTo>
                          <a:cubicBezTo>
                            <a:pt x="478" y="429"/>
                            <a:pt x="478" y="429"/>
                            <a:pt x="478" y="429"/>
                          </a:cubicBezTo>
                          <a:cubicBezTo>
                            <a:pt x="676" y="736"/>
                            <a:pt x="676" y="736"/>
                            <a:pt x="676" y="736"/>
                          </a:cubicBezTo>
                          <a:cubicBezTo>
                            <a:pt x="1313" y="736"/>
                            <a:pt x="1313" y="736"/>
                            <a:pt x="1313" y="736"/>
                          </a:cubicBezTo>
                          <a:cubicBezTo>
                            <a:pt x="1293" y="449"/>
                            <a:pt x="607" y="400"/>
                            <a:pt x="582" y="0"/>
                          </a:cubicBez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8" name="Google Shape;1428;p48"/>
                    <p:cNvSpPr/>
                    <p:nvPr/>
                  </p:nvSpPr>
                  <p:spPr>
                    <a:xfrm>
                      <a:off x="9228778" y="253898"/>
                      <a:ext cx="587765" cy="5589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25" h="2307" extrusionOk="0">
                          <a:moveTo>
                            <a:pt x="25" y="1837"/>
                          </a:moveTo>
                          <a:lnTo>
                            <a:pt x="25" y="1837"/>
                          </a:lnTo>
                          <a:cubicBezTo>
                            <a:pt x="54" y="1778"/>
                            <a:pt x="153" y="1768"/>
                            <a:pt x="173" y="1699"/>
                          </a:cubicBezTo>
                          <a:cubicBezTo>
                            <a:pt x="193" y="1625"/>
                            <a:pt x="104" y="1561"/>
                            <a:pt x="114" y="1486"/>
                          </a:cubicBezTo>
                          <a:cubicBezTo>
                            <a:pt x="124" y="1427"/>
                            <a:pt x="188" y="1403"/>
                            <a:pt x="237" y="1383"/>
                          </a:cubicBezTo>
                          <a:cubicBezTo>
                            <a:pt x="291" y="1368"/>
                            <a:pt x="351" y="1349"/>
                            <a:pt x="375" y="1299"/>
                          </a:cubicBezTo>
                          <a:cubicBezTo>
                            <a:pt x="410" y="1220"/>
                            <a:pt x="326" y="1111"/>
                            <a:pt x="381" y="1047"/>
                          </a:cubicBezTo>
                          <a:cubicBezTo>
                            <a:pt x="395" y="1032"/>
                            <a:pt x="415" y="1022"/>
                            <a:pt x="430" y="1008"/>
                          </a:cubicBezTo>
                          <a:cubicBezTo>
                            <a:pt x="464" y="968"/>
                            <a:pt x="445" y="909"/>
                            <a:pt x="420" y="859"/>
                          </a:cubicBezTo>
                          <a:cubicBezTo>
                            <a:pt x="395" y="815"/>
                            <a:pt x="361" y="771"/>
                            <a:pt x="365" y="716"/>
                          </a:cubicBezTo>
                          <a:cubicBezTo>
                            <a:pt x="375" y="607"/>
                            <a:pt x="543" y="573"/>
                            <a:pt x="568" y="464"/>
                          </a:cubicBezTo>
                          <a:cubicBezTo>
                            <a:pt x="588" y="395"/>
                            <a:pt x="543" y="306"/>
                            <a:pt x="598" y="257"/>
                          </a:cubicBezTo>
                          <a:cubicBezTo>
                            <a:pt x="622" y="232"/>
                            <a:pt x="667" y="232"/>
                            <a:pt x="701" y="217"/>
                          </a:cubicBezTo>
                          <a:cubicBezTo>
                            <a:pt x="751" y="188"/>
                            <a:pt x="771" y="129"/>
                            <a:pt x="810" y="84"/>
                          </a:cubicBezTo>
                          <a:cubicBezTo>
                            <a:pt x="869" y="20"/>
                            <a:pt x="973" y="0"/>
                            <a:pt x="1057" y="29"/>
                          </a:cubicBezTo>
                          <a:cubicBezTo>
                            <a:pt x="1121" y="54"/>
                            <a:pt x="1180" y="99"/>
                            <a:pt x="1230" y="153"/>
                          </a:cubicBezTo>
                          <a:cubicBezTo>
                            <a:pt x="1274" y="119"/>
                            <a:pt x="1328" y="99"/>
                            <a:pt x="1387" y="104"/>
                          </a:cubicBezTo>
                          <a:cubicBezTo>
                            <a:pt x="1461" y="104"/>
                            <a:pt x="1530" y="143"/>
                            <a:pt x="1575" y="203"/>
                          </a:cubicBezTo>
                          <a:cubicBezTo>
                            <a:pt x="1604" y="247"/>
                            <a:pt x="1624" y="306"/>
                            <a:pt x="1663" y="346"/>
                          </a:cubicBezTo>
                          <a:cubicBezTo>
                            <a:pt x="1718" y="400"/>
                            <a:pt x="1816" y="410"/>
                            <a:pt x="1856" y="479"/>
                          </a:cubicBezTo>
                          <a:cubicBezTo>
                            <a:pt x="1890" y="533"/>
                            <a:pt x="1876" y="603"/>
                            <a:pt x="1856" y="662"/>
                          </a:cubicBezTo>
                          <a:cubicBezTo>
                            <a:pt x="1841" y="721"/>
                            <a:pt x="1816" y="790"/>
                            <a:pt x="1841" y="850"/>
                          </a:cubicBezTo>
                          <a:cubicBezTo>
                            <a:pt x="1861" y="894"/>
                            <a:pt x="1905" y="928"/>
                            <a:pt x="1945" y="958"/>
                          </a:cubicBezTo>
                          <a:cubicBezTo>
                            <a:pt x="1984" y="993"/>
                            <a:pt x="2024" y="1032"/>
                            <a:pt x="2029" y="1082"/>
                          </a:cubicBezTo>
                          <a:cubicBezTo>
                            <a:pt x="2034" y="1141"/>
                            <a:pt x="1989" y="1175"/>
                            <a:pt x="1974" y="1230"/>
                          </a:cubicBezTo>
                          <a:cubicBezTo>
                            <a:pt x="1955" y="1284"/>
                            <a:pt x="1964" y="1349"/>
                            <a:pt x="2004" y="1388"/>
                          </a:cubicBezTo>
                          <a:cubicBezTo>
                            <a:pt x="2053" y="1442"/>
                            <a:pt x="2142" y="1467"/>
                            <a:pt x="2152" y="1536"/>
                          </a:cubicBezTo>
                          <a:cubicBezTo>
                            <a:pt x="2157" y="1570"/>
                            <a:pt x="2137" y="1610"/>
                            <a:pt x="2142" y="1650"/>
                          </a:cubicBezTo>
                          <a:cubicBezTo>
                            <a:pt x="2157" y="1714"/>
                            <a:pt x="2227" y="1739"/>
                            <a:pt x="2286" y="1763"/>
                          </a:cubicBezTo>
                          <a:cubicBezTo>
                            <a:pt x="2345" y="1788"/>
                            <a:pt x="2414" y="1842"/>
                            <a:pt x="2389" y="1907"/>
                          </a:cubicBezTo>
                          <a:cubicBezTo>
                            <a:pt x="2379" y="1941"/>
                            <a:pt x="2335" y="1961"/>
                            <a:pt x="2325" y="1995"/>
                          </a:cubicBezTo>
                          <a:cubicBezTo>
                            <a:pt x="2305" y="2069"/>
                            <a:pt x="2419" y="2124"/>
                            <a:pt x="2424" y="2198"/>
                          </a:cubicBezTo>
                          <a:cubicBezTo>
                            <a:pt x="2424" y="2242"/>
                            <a:pt x="2384" y="2282"/>
                            <a:pt x="2345" y="2297"/>
                          </a:cubicBezTo>
                          <a:cubicBezTo>
                            <a:pt x="2300" y="2306"/>
                            <a:pt x="2256" y="2301"/>
                            <a:pt x="2211" y="2297"/>
                          </a:cubicBezTo>
                          <a:cubicBezTo>
                            <a:pt x="1550" y="2208"/>
                            <a:pt x="889" y="2114"/>
                            <a:pt x="222" y="2025"/>
                          </a:cubicBezTo>
                          <a:cubicBezTo>
                            <a:pt x="168" y="2020"/>
                            <a:pt x="114" y="2010"/>
                            <a:pt x="69" y="1981"/>
                          </a:cubicBezTo>
                          <a:cubicBezTo>
                            <a:pt x="25" y="1951"/>
                            <a:pt x="0" y="1887"/>
                            <a:pt x="25" y="1837"/>
                          </a:cubicBez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9" name="Google Shape;1429;p48"/>
                    <p:cNvSpPr/>
                    <p:nvPr/>
                  </p:nvSpPr>
                  <p:spPr>
                    <a:xfrm>
                      <a:off x="9445715" y="522131"/>
                      <a:ext cx="130376" cy="2639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8" h="1088" extrusionOk="0">
                          <a:moveTo>
                            <a:pt x="0" y="1087"/>
                          </a:moveTo>
                          <a:lnTo>
                            <a:pt x="537" y="1087"/>
                          </a:lnTo>
                          <a:lnTo>
                            <a:pt x="537" y="0"/>
                          </a:lnTo>
                          <a:lnTo>
                            <a:pt x="0" y="0"/>
                          </a:lnTo>
                          <a:lnTo>
                            <a:pt x="0" y="1087"/>
                          </a:lnTo>
                        </a:path>
                      </a:pathLst>
                    </a:custGeom>
                    <a:solidFill>
                      <a:srgbClr val="A1484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30" name="Google Shape;1430;p48"/>
                    <p:cNvSpPr/>
                    <p:nvPr/>
                  </p:nvSpPr>
                  <p:spPr>
                    <a:xfrm>
                      <a:off x="9434251" y="502900"/>
                      <a:ext cx="141850" cy="2137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8" h="881" extrusionOk="0">
                          <a:moveTo>
                            <a:pt x="537" y="475"/>
                          </a:moveTo>
                          <a:lnTo>
                            <a:pt x="537" y="475"/>
                          </a:lnTo>
                          <a:cubicBezTo>
                            <a:pt x="532" y="479"/>
                            <a:pt x="528" y="484"/>
                            <a:pt x="522" y="489"/>
                          </a:cubicBezTo>
                          <a:cubicBezTo>
                            <a:pt x="473" y="553"/>
                            <a:pt x="419" y="613"/>
                            <a:pt x="360" y="672"/>
                          </a:cubicBezTo>
                          <a:cubicBezTo>
                            <a:pt x="257" y="766"/>
                            <a:pt x="133" y="840"/>
                            <a:pt x="0" y="88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537" y="0"/>
                            <a:pt x="537" y="0"/>
                            <a:pt x="537" y="0"/>
                          </a:cubicBezTo>
                          <a:lnTo>
                            <a:pt x="537" y="475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31" name="Google Shape;1431;p48"/>
                    <p:cNvSpPr/>
                    <p:nvPr/>
                  </p:nvSpPr>
                  <p:spPr>
                    <a:xfrm>
                      <a:off x="9392282" y="319086"/>
                      <a:ext cx="238309" cy="3376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2" h="1394" extrusionOk="0">
                          <a:moveTo>
                            <a:pt x="489" y="0"/>
                          </a:moveTo>
                          <a:lnTo>
                            <a:pt x="489" y="0"/>
                          </a:lnTo>
                          <a:cubicBezTo>
                            <a:pt x="789" y="0"/>
                            <a:pt x="981" y="177"/>
                            <a:pt x="981" y="538"/>
                          </a:cubicBezTo>
                          <a:cubicBezTo>
                            <a:pt x="981" y="898"/>
                            <a:pt x="784" y="1210"/>
                            <a:pt x="489" y="1393"/>
                          </a:cubicBezTo>
                          <a:cubicBezTo>
                            <a:pt x="197" y="1210"/>
                            <a:pt x="0" y="898"/>
                            <a:pt x="0" y="538"/>
                          </a:cubicBezTo>
                          <a:cubicBezTo>
                            <a:pt x="0" y="177"/>
                            <a:pt x="187" y="0"/>
                            <a:pt x="489" y="0"/>
                          </a:cubicBezTo>
                        </a:path>
                      </a:pathLst>
                    </a:custGeom>
                    <a:solidFill>
                      <a:srgbClr val="A1484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32" name="Google Shape;1432;p48"/>
                    <p:cNvSpPr/>
                    <p:nvPr/>
                  </p:nvSpPr>
                  <p:spPr>
                    <a:xfrm>
                      <a:off x="9383733" y="301987"/>
                      <a:ext cx="258617" cy="122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7" h="509" extrusionOk="0">
                          <a:moveTo>
                            <a:pt x="1031" y="483"/>
                          </a:moveTo>
                          <a:lnTo>
                            <a:pt x="1031" y="483"/>
                          </a:lnTo>
                          <a:cubicBezTo>
                            <a:pt x="977" y="493"/>
                            <a:pt x="913" y="449"/>
                            <a:pt x="913" y="390"/>
                          </a:cubicBezTo>
                          <a:cubicBezTo>
                            <a:pt x="908" y="370"/>
                            <a:pt x="913" y="345"/>
                            <a:pt x="908" y="326"/>
                          </a:cubicBezTo>
                          <a:cubicBezTo>
                            <a:pt x="893" y="301"/>
                            <a:pt x="863" y="296"/>
                            <a:pt x="839" y="286"/>
                          </a:cubicBezTo>
                          <a:cubicBezTo>
                            <a:pt x="765" y="252"/>
                            <a:pt x="720" y="158"/>
                            <a:pt x="745" y="84"/>
                          </a:cubicBezTo>
                          <a:cubicBezTo>
                            <a:pt x="735" y="138"/>
                            <a:pt x="691" y="187"/>
                            <a:pt x="632" y="192"/>
                          </a:cubicBezTo>
                          <a:cubicBezTo>
                            <a:pt x="598" y="197"/>
                            <a:pt x="558" y="187"/>
                            <a:pt x="533" y="212"/>
                          </a:cubicBezTo>
                          <a:cubicBezTo>
                            <a:pt x="494" y="242"/>
                            <a:pt x="514" y="311"/>
                            <a:pt x="479" y="345"/>
                          </a:cubicBezTo>
                          <a:cubicBezTo>
                            <a:pt x="455" y="365"/>
                            <a:pt x="415" y="365"/>
                            <a:pt x="385" y="360"/>
                          </a:cubicBezTo>
                          <a:cubicBezTo>
                            <a:pt x="351" y="355"/>
                            <a:pt x="316" y="345"/>
                            <a:pt x="287" y="360"/>
                          </a:cubicBezTo>
                          <a:cubicBezTo>
                            <a:pt x="257" y="375"/>
                            <a:pt x="242" y="399"/>
                            <a:pt x="218" y="424"/>
                          </a:cubicBezTo>
                          <a:cubicBezTo>
                            <a:pt x="168" y="483"/>
                            <a:pt x="74" y="508"/>
                            <a:pt x="0" y="483"/>
                          </a:cubicBezTo>
                          <a:cubicBezTo>
                            <a:pt x="0" y="405"/>
                            <a:pt x="0" y="326"/>
                            <a:pt x="25" y="246"/>
                          </a:cubicBezTo>
                          <a:cubicBezTo>
                            <a:pt x="45" y="172"/>
                            <a:pt x="89" y="98"/>
                            <a:pt x="158" y="59"/>
                          </a:cubicBezTo>
                          <a:cubicBezTo>
                            <a:pt x="222" y="14"/>
                            <a:pt x="302" y="5"/>
                            <a:pt x="380" y="0"/>
                          </a:cubicBezTo>
                          <a:cubicBezTo>
                            <a:pt x="474" y="0"/>
                            <a:pt x="573" y="0"/>
                            <a:pt x="667" y="5"/>
                          </a:cubicBezTo>
                          <a:cubicBezTo>
                            <a:pt x="710" y="5"/>
                            <a:pt x="760" y="9"/>
                            <a:pt x="804" y="29"/>
                          </a:cubicBezTo>
                          <a:cubicBezTo>
                            <a:pt x="849" y="49"/>
                            <a:pt x="883" y="84"/>
                            <a:pt x="918" y="118"/>
                          </a:cubicBezTo>
                          <a:cubicBezTo>
                            <a:pt x="962" y="168"/>
                            <a:pt x="1006" y="217"/>
                            <a:pt x="1031" y="271"/>
                          </a:cubicBezTo>
                          <a:cubicBezTo>
                            <a:pt x="1061" y="330"/>
                            <a:pt x="1066" y="399"/>
                            <a:pt x="1041" y="459"/>
                          </a:cubicBezTo>
                          <a:lnTo>
                            <a:pt x="1031" y="483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33" name="Google Shape;1433;p48"/>
                    <p:cNvCxnSpPr/>
                    <p:nvPr/>
                  </p:nvCxnSpPr>
                  <p:spPr>
                    <a:xfrm>
                      <a:off x="9511972" y="451599"/>
                      <a:ext cx="8400" cy="58800"/>
                    </a:xfrm>
                    <a:prstGeom prst="straightConnector1">
                      <a:avLst/>
                    </a:prstGeom>
                    <a:noFill/>
                    <a:ln w="19800" cap="rnd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434" name="Google Shape;1434;p48"/>
                    <p:cNvSpPr/>
                    <p:nvPr/>
                  </p:nvSpPr>
                  <p:spPr>
                    <a:xfrm>
                      <a:off x="9482050" y="519993"/>
                      <a:ext cx="60913" cy="192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3" h="80" extrusionOk="0">
                          <a:moveTo>
                            <a:pt x="128" y="40"/>
                          </a:moveTo>
                          <a:lnTo>
                            <a:pt x="128" y="40"/>
                          </a:lnTo>
                          <a:cubicBezTo>
                            <a:pt x="178" y="5"/>
                            <a:pt x="252" y="79"/>
                            <a:pt x="252" y="79"/>
                          </a:cubicBezTo>
                          <a:cubicBezTo>
                            <a:pt x="0" y="79"/>
                            <a:pt x="0" y="79"/>
                            <a:pt x="0" y="79"/>
                          </a:cubicBezTo>
                          <a:cubicBezTo>
                            <a:pt x="0" y="79"/>
                            <a:pt x="69" y="0"/>
                            <a:pt x="128" y="40"/>
                          </a:cubicBezTo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35" name="Google Shape;1435;p48"/>
                    <p:cNvSpPr/>
                    <p:nvPr/>
                  </p:nvSpPr>
                  <p:spPr>
                    <a:xfrm>
                      <a:off x="9488462" y="539229"/>
                      <a:ext cx="48089" cy="256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" h="105" extrusionOk="0">
                          <a:moveTo>
                            <a:pt x="197" y="0"/>
                          </a:moveTo>
                          <a:lnTo>
                            <a:pt x="197" y="0"/>
                          </a:lnTo>
                          <a:cubicBezTo>
                            <a:pt x="94" y="104"/>
                            <a:pt x="0" y="0"/>
                            <a:pt x="0" y="0"/>
                          </a:cubicBezTo>
                          <a:lnTo>
                            <a:pt x="197" y="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36" name="Google Shape;1436;p48"/>
                    <p:cNvCxnSpPr/>
                    <p:nvPr/>
                  </p:nvCxnSpPr>
                  <p:spPr>
                    <a:xfrm flipH="1">
                      <a:off x="9384799" y="458011"/>
                      <a:ext cx="34200" cy="900"/>
                    </a:xfrm>
                    <a:prstGeom prst="straightConnector1">
                      <a:avLst/>
                    </a:prstGeom>
                    <a:noFill/>
                    <a:ln w="19800" cap="rnd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437" name="Google Shape;1437;p48"/>
                    <p:cNvCxnSpPr/>
                    <p:nvPr/>
                  </p:nvCxnSpPr>
                  <p:spPr>
                    <a:xfrm flipH="1">
                      <a:off x="9603874" y="458011"/>
                      <a:ext cx="34200" cy="900"/>
                    </a:xfrm>
                    <a:prstGeom prst="straightConnector1">
                      <a:avLst/>
                    </a:prstGeom>
                    <a:noFill/>
                    <a:ln w="19800" cap="rnd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438" name="Google Shape;1438;p48"/>
                    <p:cNvSpPr/>
                    <p:nvPr/>
                  </p:nvSpPr>
                  <p:spPr>
                    <a:xfrm>
                      <a:off x="9521590" y="431295"/>
                      <a:ext cx="105797" cy="67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" h="278" extrusionOk="0">
                          <a:moveTo>
                            <a:pt x="409" y="0"/>
                          </a:moveTo>
                          <a:lnTo>
                            <a:pt x="409" y="0"/>
                          </a:lnTo>
                          <a:cubicBezTo>
                            <a:pt x="54" y="0"/>
                            <a:pt x="54" y="0"/>
                            <a:pt x="54" y="0"/>
                          </a:cubicBezTo>
                          <a:cubicBezTo>
                            <a:pt x="49" y="0"/>
                            <a:pt x="45" y="5"/>
                            <a:pt x="40" y="10"/>
                          </a:cubicBezTo>
                          <a:cubicBezTo>
                            <a:pt x="0" y="84"/>
                            <a:pt x="0" y="84"/>
                            <a:pt x="0" y="84"/>
                          </a:cubicBezTo>
                          <a:cubicBezTo>
                            <a:pt x="0" y="89"/>
                            <a:pt x="0" y="99"/>
                            <a:pt x="5" y="104"/>
                          </a:cubicBezTo>
                          <a:cubicBezTo>
                            <a:pt x="157" y="257"/>
                            <a:pt x="157" y="257"/>
                            <a:pt x="157" y="257"/>
                          </a:cubicBezTo>
                          <a:cubicBezTo>
                            <a:pt x="177" y="277"/>
                            <a:pt x="217" y="277"/>
                            <a:pt x="236" y="252"/>
                          </a:cubicBezTo>
                          <a:cubicBezTo>
                            <a:pt x="424" y="30"/>
                            <a:pt x="424" y="30"/>
                            <a:pt x="424" y="30"/>
                          </a:cubicBezTo>
                          <a:cubicBezTo>
                            <a:pt x="434" y="20"/>
                            <a:pt x="424" y="0"/>
                            <a:pt x="409" y="0"/>
                          </a:cubicBez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39" name="Google Shape;1439;p48"/>
                    <p:cNvSpPr/>
                    <p:nvPr/>
                  </p:nvSpPr>
                  <p:spPr>
                    <a:xfrm>
                      <a:off x="9397626" y="431295"/>
                      <a:ext cx="106866" cy="67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1" h="278" extrusionOk="0">
                          <a:moveTo>
                            <a:pt x="25" y="0"/>
                          </a:moveTo>
                          <a:lnTo>
                            <a:pt x="25" y="0"/>
                          </a:lnTo>
                          <a:cubicBezTo>
                            <a:pt x="380" y="0"/>
                            <a:pt x="380" y="0"/>
                            <a:pt x="380" y="0"/>
                          </a:cubicBezTo>
                          <a:cubicBezTo>
                            <a:pt x="386" y="0"/>
                            <a:pt x="390" y="5"/>
                            <a:pt x="396" y="10"/>
                          </a:cubicBezTo>
                          <a:cubicBezTo>
                            <a:pt x="435" y="84"/>
                            <a:pt x="435" y="84"/>
                            <a:pt x="435" y="84"/>
                          </a:cubicBezTo>
                          <a:cubicBezTo>
                            <a:pt x="440" y="89"/>
                            <a:pt x="435" y="99"/>
                            <a:pt x="430" y="104"/>
                          </a:cubicBezTo>
                          <a:cubicBezTo>
                            <a:pt x="277" y="257"/>
                            <a:pt x="277" y="257"/>
                            <a:pt x="277" y="257"/>
                          </a:cubicBezTo>
                          <a:cubicBezTo>
                            <a:pt x="257" y="277"/>
                            <a:pt x="218" y="277"/>
                            <a:pt x="198" y="252"/>
                          </a:cubicBezTo>
                          <a:cubicBezTo>
                            <a:pt x="10" y="30"/>
                            <a:pt x="10" y="30"/>
                            <a:pt x="10" y="30"/>
                          </a:cubicBezTo>
                          <a:cubicBezTo>
                            <a:pt x="0" y="20"/>
                            <a:pt x="10" y="0"/>
                            <a:pt x="25" y="0"/>
                          </a:cubicBez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0" name="Google Shape;1440;p48"/>
                    <p:cNvSpPr/>
                    <p:nvPr/>
                  </p:nvSpPr>
                  <p:spPr>
                    <a:xfrm>
                      <a:off x="9347399" y="505032"/>
                      <a:ext cx="88698" cy="88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7" h="367" extrusionOk="0">
                          <a:moveTo>
                            <a:pt x="0" y="183"/>
                          </a:moveTo>
                          <a:lnTo>
                            <a:pt x="0" y="183"/>
                          </a:lnTo>
                          <a:cubicBezTo>
                            <a:pt x="0" y="287"/>
                            <a:pt x="84" y="366"/>
                            <a:pt x="183" y="366"/>
                          </a:cubicBezTo>
                          <a:cubicBezTo>
                            <a:pt x="286" y="366"/>
                            <a:pt x="366" y="287"/>
                            <a:pt x="366" y="183"/>
                          </a:cubicBezTo>
                          <a:cubicBezTo>
                            <a:pt x="366" y="84"/>
                            <a:pt x="286" y="0"/>
                            <a:pt x="183" y="0"/>
                          </a:cubicBezTo>
                          <a:cubicBezTo>
                            <a:pt x="84" y="0"/>
                            <a:pt x="0" y="84"/>
                            <a:pt x="0" y="183"/>
                          </a:cubicBezTo>
                        </a:path>
                      </a:pathLst>
                    </a:custGeom>
                    <a:noFill/>
                    <a:ln w="14025" cap="flat" cmpd="sng">
                      <a:solidFill>
                        <a:schemeClr val="dk2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1" name="Google Shape;1441;p48"/>
                    <p:cNvSpPr/>
                    <p:nvPr/>
                  </p:nvSpPr>
                  <p:spPr>
                    <a:xfrm>
                      <a:off x="9585710" y="505032"/>
                      <a:ext cx="88698" cy="88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" h="367" extrusionOk="0">
                          <a:moveTo>
                            <a:pt x="0" y="183"/>
                          </a:moveTo>
                          <a:lnTo>
                            <a:pt x="0" y="183"/>
                          </a:lnTo>
                          <a:cubicBezTo>
                            <a:pt x="0" y="287"/>
                            <a:pt x="84" y="366"/>
                            <a:pt x="182" y="366"/>
                          </a:cubicBezTo>
                          <a:cubicBezTo>
                            <a:pt x="286" y="366"/>
                            <a:pt x="365" y="287"/>
                            <a:pt x="365" y="183"/>
                          </a:cubicBezTo>
                          <a:cubicBezTo>
                            <a:pt x="365" y="84"/>
                            <a:pt x="286" y="0"/>
                            <a:pt x="182" y="0"/>
                          </a:cubicBezTo>
                          <a:cubicBezTo>
                            <a:pt x="84" y="0"/>
                            <a:pt x="0" y="84"/>
                            <a:pt x="0" y="183"/>
                          </a:cubicBezTo>
                        </a:path>
                      </a:pathLst>
                    </a:custGeom>
                    <a:noFill/>
                    <a:ln w="14025" cap="flat" cmpd="sng">
                      <a:solidFill>
                        <a:schemeClr val="dk2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2" name="Google Shape;1442;p48"/>
                    <p:cNvSpPr/>
                    <p:nvPr/>
                  </p:nvSpPr>
                  <p:spPr>
                    <a:xfrm>
                      <a:off x="9186031" y="690978"/>
                      <a:ext cx="584562" cy="62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4" h="2579" extrusionOk="0">
                          <a:moveTo>
                            <a:pt x="2413" y="331"/>
                          </a:moveTo>
                          <a:lnTo>
                            <a:pt x="0" y="0"/>
                          </a:lnTo>
                          <a:lnTo>
                            <a:pt x="849" y="2578"/>
                          </a:lnTo>
                          <a:lnTo>
                            <a:pt x="2018" y="2578"/>
                          </a:lnTo>
                          <a:lnTo>
                            <a:pt x="2413" y="331"/>
                          </a:lnTo>
                        </a:path>
                      </a:pathLst>
                    </a:custGeom>
                    <a:solidFill>
                      <a:srgbClr val="A1484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3" name="Google Shape;1443;p48"/>
                    <p:cNvSpPr/>
                    <p:nvPr/>
                  </p:nvSpPr>
                  <p:spPr>
                    <a:xfrm>
                      <a:off x="9738662" y="771128"/>
                      <a:ext cx="627302" cy="955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89" h="3942" extrusionOk="0">
                          <a:moveTo>
                            <a:pt x="119" y="0"/>
                          </a:moveTo>
                          <a:lnTo>
                            <a:pt x="119" y="0"/>
                          </a:lnTo>
                          <a:lnTo>
                            <a:pt x="119" y="0"/>
                          </a:lnTo>
                          <a:cubicBezTo>
                            <a:pt x="544" y="74"/>
                            <a:pt x="905" y="335"/>
                            <a:pt x="1240" y="632"/>
                          </a:cubicBezTo>
                          <a:cubicBezTo>
                            <a:pt x="1887" y="1210"/>
                            <a:pt x="2588" y="1807"/>
                            <a:pt x="2564" y="2009"/>
                          </a:cubicBezTo>
                          <a:cubicBezTo>
                            <a:pt x="2534" y="2212"/>
                            <a:pt x="934" y="3941"/>
                            <a:pt x="934" y="3941"/>
                          </a:cubicBezTo>
                          <a:cubicBezTo>
                            <a:pt x="692" y="3620"/>
                            <a:pt x="692" y="3620"/>
                            <a:pt x="692" y="3620"/>
                          </a:cubicBezTo>
                          <a:cubicBezTo>
                            <a:pt x="1700" y="1980"/>
                            <a:pt x="1700" y="1980"/>
                            <a:pt x="1700" y="1980"/>
                          </a:cubicBezTo>
                          <a:cubicBezTo>
                            <a:pt x="0" y="671"/>
                            <a:pt x="0" y="671"/>
                            <a:pt x="0" y="671"/>
                          </a:cubicBezTo>
                          <a:lnTo>
                            <a:pt x="119" y="0"/>
                          </a:lnTo>
                        </a:path>
                      </a:pathLst>
                    </a:custGeom>
                    <a:solidFill>
                      <a:srgbClr val="A1484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4" name="Google Shape;1444;p48"/>
                    <p:cNvSpPr/>
                    <p:nvPr/>
                  </p:nvSpPr>
                  <p:spPr>
                    <a:xfrm>
                      <a:off x="9689891" y="1634214"/>
                      <a:ext cx="279989" cy="1923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6" h="792" extrusionOk="0">
                          <a:moveTo>
                            <a:pt x="913" y="40"/>
                          </a:moveTo>
                          <a:lnTo>
                            <a:pt x="913" y="40"/>
                          </a:lnTo>
                          <a:cubicBezTo>
                            <a:pt x="913" y="40"/>
                            <a:pt x="464" y="0"/>
                            <a:pt x="424" y="25"/>
                          </a:cubicBezTo>
                          <a:cubicBezTo>
                            <a:pt x="385" y="50"/>
                            <a:pt x="0" y="371"/>
                            <a:pt x="24" y="395"/>
                          </a:cubicBezTo>
                          <a:cubicBezTo>
                            <a:pt x="49" y="420"/>
                            <a:pt x="414" y="178"/>
                            <a:pt x="414" y="178"/>
                          </a:cubicBezTo>
                          <a:cubicBezTo>
                            <a:pt x="414" y="178"/>
                            <a:pt x="59" y="598"/>
                            <a:pt x="88" y="618"/>
                          </a:cubicBezTo>
                          <a:cubicBezTo>
                            <a:pt x="113" y="642"/>
                            <a:pt x="468" y="301"/>
                            <a:pt x="468" y="301"/>
                          </a:cubicBezTo>
                          <a:cubicBezTo>
                            <a:pt x="468" y="301"/>
                            <a:pt x="212" y="687"/>
                            <a:pt x="221" y="697"/>
                          </a:cubicBezTo>
                          <a:cubicBezTo>
                            <a:pt x="231" y="711"/>
                            <a:pt x="533" y="420"/>
                            <a:pt x="533" y="420"/>
                          </a:cubicBezTo>
                          <a:cubicBezTo>
                            <a:pt x="533" y="420"/>
                            <a:pt x="335" y="771"/>
                            <a:pt x="360" y="781"/>
                          </a:cubicBezTo>
                          <a:cubicBezTo>
                            <a:pt x="380" y="791"/>
                            <a:pt x="607" y="534"/>
                            <a:pt x="607" y="534"/>
                          </a:cubicBezTo>
                          <a:cubicBezTo>
                            <a:pt x="706" y="622"/>
                            <a:pt x="1051" y="460"/>
                            <a:pt x="1155" y="361"/>
                          </a:cubicBezTo>
                          <a:lnTo>
                            <a:pt x="913" y="40"/>
                          </a:lnTo>
                        </a:path>
                      </a:pathLst>
                    </a:custGeom>
                    <a:solidFill>
                      <a:srgbClr val="A1484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5" name="Google Shape;1445;p48"/>
                    <p:cNvSpPr/>
                    <p:nvPr/>
                  </p:nvSpPr>
                  <p:spPr>
                    <a:xfrm>
                      <a:off x="9039625" y="1727708"/>
                      <a:ext cx="279989" cy="1912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6" h="791" extrusionOk="0">
                          <a:moveTo>
                            <a:pt x="242" y="44"/>
                          </a:moveTo>
                          <a:lnTo>
                            <a:pt x="242" y="44"/>
                          </a:lnTo>
                          <a:cubicBezTo>
                            <a:pt x="242" y="44"/>
                            <a:pt x="691" y="0"/>
                            <a:pt x="731" y="24"/>
                          </a:cubicBezTo>
                          <a:cubicBezTo>
                            <a:pt x="770" y="54"/>
                            <a:pt x="1155" y="370"/>
                            <a:pt x="1131" y="394"/>
                          </a:cubicBezTo>
                          <a:cubicBezTo>
                            <a:pt x="1106" y="419"/>
                            <a:pt x="741" y="177"/>
                            <a:pt x="741" y="177"/>
                          </a:cubicBezTo>
                          <a:cubicBezTo>
                            <a:pt x="741" y="177"/>
                            <a:pt x="1091" y="597"/>
                            <a:pt x="1067" y="622"/>
                          </a:cubicBezTo>
                          <a:cubicBezTo>
                            <a:pt x="1042" y="641"/>
                            <a:pt x="686" y="301"/>
                            <a:pt x="686" y="301"/>
                          </a:cubicBezTo>
                          <a:cubicBezTo>
                            <a:pt x="686" y="301"/>
                            <a:pt x="943" y="686"/>
                            <a:pt x="933" y="696"/>
                          </a:cubicBezTo>
                          <a:cubicBezTo>
                            <a:pt x="923" y="711"/>
                            <a:pt x="622" y="424"/>
                            <a:pt x="622" y="424"/>
                          </a:cubicBezTo>
                          <a:cubicBezTo>
                            <a:pt x="622" y="424"/>
                            <a:pt x="820" y="770"/>
                            <a:pt x="795" y="780"/>
                          </a:cubicBezTo>
                          <a:cubicBezTo>
                            <a:pt x="775" y="790"/>
                            <a:pt x="548" y="538"/>
                            <a:pt x="548" y="538"/>
                          </a:cubicBezTo>
                          <a:cubicBezTo>
                            <a:pt x="449" y="622"/>
                            <a:pt x="104" y="464"/>
                            <a:pt x="0" y="360"/>
                          </a:cubicBezTo>
                          <a:lnTo>
                            <a:pt x="242" y="44"/>
                          </a:lnTo>
                        </a:path>
                      </a:pathLst>
                    </a:custGeom>
                    <a:solidFill>
                      <a:srgbClr val="A1484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6" name="Google Shape;1446;p48"/>
                    <p:cNvSpPr/>
                    <p:nvPr/>
                  </p:nvSpPr>
                  <p:spPr>
                    <a:xfrm>
                      <a:off x="8805455" y="679223"/>
                      <a:ext cx="445632" cy="11402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8" h="4703" extrusionOk="0">
                          <a:moveTo>
                            <a:pt x="1586" y="50"/>
                          </a:moveTo>
                          <a:lnTo>
                            <a:pt x="1586" y="50"/>
                          </a:lnTo>
                          <a:lnTo>
                            <a:pt x="1586" y="50"/>
                          </a:lnTo>
                          <a:cubicBezTo>
                            <a:pt x="1230" y="0"/>
                            <a:pt x="1131" y="173"/>
                            <a:pt x="953" y="484"/>
                          </a:cubicBezTo>
                          <a:cubicBezTo>
                            <a:pt x="444" y="1378"/>
                            <a:pt x="15" y="2287"/>
                            <a:pt x="10" y="2371"/>
                          </a:cubicBezTo>
                          <a:cubicBezTo>
                            <a:pt x="0" y="2494"/>
                            <a:pt x="983" y="4702"/>
                            <a:pt x="983" y="4702"/>
                          </a:cubicBezTo>
                          <a:cubicBezTo>
                            <a:pt x="1225" y="4386"/>
                            <a:pt x="1225" y="4386"/>
                            <a:pt x="1225" y="4386"/>
                          </a:cubicBezTo>
                          <a:cubicBezTo>
                            <a:pt x="726" y="2425"/>
                            <a:pt x="726" y="2425"/>
                            <a:pt x="726" y="2425"/>
                          </a:cubicBezTo>
                          <a:cubicBezTo>
                            <a:pt x="1837" y="815"/>
                            <a:pt x="1837" y="815"/>
                            <a:pt x="1837" y="815"/>
                          </a:cubicBezTo>
                          <a:lnTo>
                            <a:pt x="1586" y="50"/>
                          </a:lnTo>
                        </a:path>
                      </a:pathLst>
                    </a:custGeom>
                    <a:solidFill>
                      <a:srgbClr val="A1484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47" name="Google Shape;1447;p48"/>
                    <p:cNvSpPr/>
                    <p:nvPr/>
                  </p:nvSpPr>
                  <p:spPr>
                    <a:xfrm>
                      <a:off x="9265112" y="891886"/>
                      <a:ext cx="475552" cy="4242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61" h="1750" extrusionOk="0">
                          <a:moveTo>
                            <a:pt x="1698" y="1749"/>
                          </a:moveTo>
                          <a:lnTo>
                            <a:pt x="1698" y="1749"/>
                          </a:lnTo>
                          <a:cubicBezTo>
                            <a:pt x="1960" y="242"/>
                            <a:pt x="1960" y="242"/>
                            <a:pt x="1960" y="242"/>
                          </a:cubicBezTo>
                          <a:cubicBezTo>
                            <a:pt x="1382" y="60"/>
                            <a:pt x="1032" y="326"/>
                            <a:pt x="1032" y="326"/>
                          </a:cubicBezTo>
                          <a:cubicBezTo>
                            <a:pt x="657" y="0"/>
                            <a:pt x="0" y="164"/>
                            <a:pt x="0" y="164"/>
                          </a:cubicBezTo>
                          <a:cubicBezTo>
                            <a:pt x="514" y="1749"/>
                            <a:pt x="514" y="1749"/>
                            <a:pt x="514" y="1749"/>
                          </a:cubicBezTo>
                          <a:lnTo>
                            <a:pt x="1698" y="1749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48" name="Google Shape;1448;p48"/>
                    <p:cNvCxnSpPr/>
                    <p:nvPr/>
                  </p:nvCxnSpPr>
                  <p:spPr>
                    <a:xfrm>
                      <a:off x="9318545" y="970966"/>
                      <a:ext cx="87600" cy="299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449" name="Google Shape;1449;p48"/>
                    <p:cNvCxnSpPr/>
                    <p:nvPr/>
                  </p:nvCxnSpPr>
                  <p:spPr>
                    <a:xfrm flipH="1">
                      <a:off x="9646562" y="974172"/>
                      <a:ext cx="56700" cy="2970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450" name="Google Shape;1450;p48"/>
                    <p:cNvSpPr/>
                    <p:nvPr/>
                  </p:nvSpPr>
                  <p:spPr>
                    <a:xfrm>
                      <a:off x="9346330" y="1182560"/>
                      <a:ext cx="352660" cy="1335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57" h="550" extrusionOk="0">
                          <a:moveTo>
                            <a:pt x="1362" y="549"/>
                          </a:moveTo>
                          <a:lnTo>
                            <a:pt x="1456" y="0"/>
                          </a:lnTo>
                          <a:lnTo>
                            <a:pt x="0" y="0"/>
                          </a:lnTo>
                          <a:lnTo>
                            <a:pt x="178" y="549"/>
                          </a:lnTo>
                          <a:lnTo>
                            <a:pt x="1362" y="549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1" name="Google Shape;1451;p48"/>
                    <p:cNvSpPr/>
                    <p:nvPr/>
                  </p:nvSpPr>
                  <p:spPr>
                    <a:xfrm>
                      <a:off x="9489531" y="1172942"/>
                      <a:ext cx="67326" cy="1613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" h="668" extrusionOk="0">
                          <a:moveTo>
                            <a:pt x="60" y="667"/>
                          </a:moveTo>
                          <a:lnTo>
                            <a:pt x="60" y="667"/>
                          </a:lnTo>
                          <a:cubicBezTo>
                            <a:pt x="213" y="667"/>
                            <a:pt x="213" y="667"/>
                            <a:pt x="213" y="667"/>
                          </a:cubicBezTo>
                          <a:cubicBezTo>
                            <a:pt x="246" y="667"/>
                            <a:pt x="276" y="637"/>
                            <a:pt x="276" y="603"/>
                          </a:cubicBezTo>
                          <a:cubicBezTo>
                            <a:pt x="276" y="59"/>
                            <a:pt x="276" y="59"/>
                            <a:pt x="276" y="59"/>
                          </a:cubicBezTo>
                          <a:cubicBezTo>
                            <a:pt x="276" y="25"/>
                            <a:pt x="246" y="0"/>
                            <a:pt x="213" y="0"/>
                          </a:cubicBezTo>
                          <a:cubicBezTo>
                            <a:pt x="60" y="0"/>
                            <a:pt x="60" y="0"/>
                            <a:pt x="60" y="0"/>
                          </a:cubicBezTo>
                          <a:cubicBezTo>
                            <a:pt x="30" y="0"/>
                            <a:pt x="0" y="25"/>
                            <a:pt x="0" y="59"/>
                          </a:cubicBezTo>
                          <a:cubicBezTo>
                            <a:pt x="0" y="603"/>
                            <a:pt x="0" y="603"/>
                            <a:pt x="0" y="603"/>
                          </a:cubicBezTo>
                          <a:cubicBezTo>
                            <a:pt x="0" y="637"/>
                            <a:pt x="30" y="667"/>
                            <a:pt x="60" y="667"/>
                          </a:cubicBezTo>
                        </a:path>
                      </a:pathLst>
                    </a:custGeom>
                    <a:noFill/>
                    <a:ln w="14025" cap="rnd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52" name="Google Shape;1452;p48"/>
                    <p:cNvCxnSpPr/>
                    <p:nvPr/>
                  </p:nvCxnSpPr>
                  <p:spPr>
                    <a:xfrm>
                      <a:off x="9489531" y="1253091"/>
                      <a:ext cx="34200" cy="900"/>
                    </a:xfrm>
                    <a:prstGeom prst="straightConnector1">
                      <a:avLst/>
                    </a:prstGeom>
                    <a:noFill/>
                    <a:ln w="14025" cap="rnd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453" name="Google Shape;1453;p48"/>
                    <p:cNvSpPr/>
                    <p:nvPr/>
                  </p:nvSpPr>
                  <p:spPr>
                    <a:xfrm>
                      <a:off x="9436098" y="723038"/>
                      <a:ext cx="149612" cy="39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7" h="164" extrusionOk="0">
                          <a:moveTo>
                            <a:pt x="616" y="69"/>
                          </a:moveTo>
                          <a:lnTo>
                            <a:pt x="616" y="69"/>
                          </a:lnTo>
                          <a:cubicBezTo>
                            <a:pt x="315" y="163"/>
                            <a:pt x="0" y="0"/>
                            <a:pt x="0" y="0"/>
                          </a:cubicBezTo>
                        </a:path>
                      </a:pathLst>
                    </a:custGeom>
                    <a:noFill/>
                    <a:ln w="14025" cap="rnd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4" name="Google Shape;1454;p48"/>
                    <p:cNvSpPr/>
                    <p:nvPr/>
                  </p:nvSpPr>
                  <p:spPr>
                    <a:xfrm>
                      <a:off x="9416862" y="719832"/>
                      <a:ext cx="191291" cy="343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1" h="1414" extrusionOk="0">
                          <a:moveTo>
                            <a:pt x="790" y="114"/>
                          </a:moveTo>
                          <a:lnTo>
                            <a:pt x="790" y="114"/>
                          </a:lnTo>
                          <a:cubicBezTo>
                            <a:pt x="460" y="1413"/>
                            <a:pt x="90" y="795"/>
                            <a:pt x="0" y="0"/>
                          </a:cubicBezTo>
                        </a:path>
                      </a:pathLst>
                    </a:custGeom>
                    <a:noFill/>
                    <a:ln w="14025" cap="rnd" cmpd="sng">
                      <a:solidFill>
                        <a:schemeClr val="accent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5" name="Google Shape;1455;p48"/>
                    <p:cNvSpPr/>
                    <p:nvPr/>
                  </p:nvSpPr>
                  <p:spPr>
                    <a:xfrm>
                      <a:off x="9836845" y="1596130"/>
                      <a:ext cx="105797" cy="2628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" h="1083" extrusionOk="0">
                          <a:moveTo>
                            <a:pt x="434" y="0"/>
                          </a:moveTo>
                          <a:lnTo>
                            <a:pt x="434" y="0"/>
                          </a:lnTo>
                          <a:cubicBezTo>
                            <a:pt x="404" y="55"/>
                            <a:pt x="404" y="55"/>
                            <a:pt x="404" y="55"/>
                          </a:cubicBezTo>
                          <a:cubicBezTo>
                            <a:pt x="400" y="60"/>
                            <a:pt x="400" y="60"/>
                            <a:pt x="400" y="60"/>
                          </a:cubicBezTo>
                          <a:cubicBezTo>
                            <a:pt x="390" y="60"/>
                            <a:pt x="385" y="60"/>
                            <a:pt x="380" y="64"/>
                          </a:cubicBezTo>
                          <a:cubicBezTo>
                            <a:pt x="296" y="80"/>
                            <a:pt x="222" y="139"/>
                            <a:pt x="177" y="203"/>
                          </a:cubicBezTo>
                          <a:cubicBezTo>
                            <a:pt x="99" y="311"/>
                            <a:pt x="79" y="450"/>
                            <a:pt x="74" y="578"/>
                          </a:cubicBezTo>
                          <a:cubicBezTo>
                            <a:pt x="64" y="732"/>
                            <a:pt x="79" y="885"/>
                            <a:pt x="108" y="1028"/>
                          </a:cubicBezTo>
                          <a:cubicBezTo>
                            <a:pt x="113" y="1067"/>
                            <a:pt x="59" y="1082"/>
                            <a:pt x="54" y="1047"/>
                          </a:cubicBezTo>
                          <a:cubicBezTo>
                            <a:pt x="15" y="865"/>
                            <a:pt x="0" y="672"/>
                            <a:pt x="24" y="485"/>
                          </a:cubicBezTo>
                          <a:cubicBezTo>
                            <a:pt x="39" y="346"/>
                            <a:pt x="84" y="203"/>
                            <a:pt x="187" y="104"/>
                          </a:cubicBezTo>
                          <a:cubicBezTo>
                            <a:pt x="257" y="40"/>
                            <a:pt x="345" y="0"/>
                            <a:pt x="434" y="0"/>
                          </a:cubicBezTo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6" name="Google Shape;1456;p48"/>
                    <p:cNvSpPr/>
                    <p:nvPr/>
                  </p:nvSpPr>
                  <p:spPr>
                    <a:xfrm>
                      <a:off x="10013174" y="1666661"/>
                      <a:ext cx="29922" cy="1399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" h="579" extrusionOk="0">
                          <a:moveTo>
                            <a:pt x="113" y="543"/>
                          </a:moveTo>
                          <a:lnTo>
                            <a:pt x="113" y="543"/>
                          </a:lnTo>
                          <a:cubicBezTo>
                            <a:pt x="108" y="578"/>
                            <a:pt x="54" y="578"/>
                            <a:pt x="54" y="543"/>
                          </a:cubicBezTo>
                          <a:cubicBezTo>
                            <a:pt x="64" y="375"/>
                            <a:pt x="49" y="207"/>
                            <a:pt x="0" y="49"/>
                          </a:cubicBezTo>
                          <a:cubicBezTo>
                            <a:pt x="15" y="34"/>
                            <a:pt x="29" y="19"/>
                            <a:pt x="44" y="0"/>
                          </a:cubicBezTo>
                          <a:cubicBezTo>
                            <a:pt x="49" y="15"/>
                            <a:pt x="54" y="29"/>
                            <a:pt x="59" y="44"/>
                          </a:cubicBezTo>
                          <a:cubicBezTo>
                            <a:pt x="108" y="202"/>
                            <a:pt x="123" y="375"/>
                            <a:pt x="113" y="543"/>
                          </a:cubicBezTo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7" name="Google Shape;1457;p48"/>
                    <p:cNvSpPr/>
                    <p:nvPr/>
                  </p:nvSpPr>
                  <p:spPr>
                    <a:xfrm>
                      <a:off x="9772725" y="1736124"/>
                      <a:ext cx="347313" cy="106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3" h="441" extrusionOk="0">
                          <a:moveTo>
                            <a:pt x="0" y="440"/>
                          </a:moveTo>
                          <a:lnTo>
                            <a:pt x="1229" y="0"/>
                          </a:lnTo>
                          <a:lnTo>
                            <a:pt x="1432" y="0"/>
                          </a:lnTo>
                          <a:lnTo>
                            <a:pt x="143" y="440"/>
                          </a:lnTo>
                          <a:lnTo>
                            <a:pt x="0" y="440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8" name="Google Shape;1458;p48"/>
                    <p:cNvSpPr/>
                    <p:nvPr/>
                  </p:nvSpPr>
                  <p:spPr>
                    <a:xfrm>
                      <a:off x="9806922" y="1736124"/>
                      <a:ext cx="514026" cy="58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20" h="2415" extrusionOk="0">
                          <a:moveTo>
                            <a:pt x="1289" y="0"/>
                          </a:moveTo>
                          <a:lnTo>
                            <a:pt x="2119" y="1689"/>
                          </a:lnTo>
                          <a:lnTo>
                            <a:pt x="317" y="2414"/>
                          </a:lnTo>
                          <a:lnTo>
                            <a:pt x="0" y="440"/>
                          </a:lnTo>
                          <a:lnTo>
                            <a:pt x="1289" y="0"/>
                          </a:lnTo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9" name="Google Shape;1459;p48"/>
                    <p:cNvSpPr/>
                    <p:nvPr/>
                  </p:nvSpPr>
                  <p:spPr>
                    <a:xfrm>
                      <a:off x="9867836" y="1608954"/>
                      <a:ext cx="67326" cy="2650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" h="1092" extrusionOk="0">
                          <a:moveTo>
                            <a:pt x="276" y="0"/>
                          </a:moveTo>
                          <a:lnTo>
                            <a:pt x="276" y="0"/>
                          </a:lnTo>
                          <a:cubicBezTo>
                            <a:pt x="272" y="5"/>
                            <a:pt x="272" y="5"/>
                            <a:pt x="272" y="5"/>
                          </a:cubicBezTo>
                          <a:cubicBezTo>
                            <a:pt x="212" y="103"/>
                            <a:pt x="212" y="103"/>
                            <a:pt x="212" y="103"/>
                          </a:cubicBezTo>
                          <a:cubicBezTo>
                            <a:pt x="178" y="133"/>
                            <a:pt x="148" y="168"/>
                            <a:pt x="129" y="202"/>
                          </a:cubicBezTo>
                          <a:cubicBezTo>
                            <a:pt x="65" y="321"/>
                            <a:pt x="55" y="459"/>
                            <a:pt x="65" y="587"/>
                          </a:cubicBezTo>
                          <a:cubicBezTo>
                            <a:pt x="69" y="741"/>
                            <a:pt x="99" y="889"/>
                            <a:pt x="143" y="1032"/>
                          </a:cubicBezTo>
                          <a:cubicBezTo>
                            <a:pt x="153" y="1067"/>
                            <a:pt x="99" y="1091"/>
                            <a:pt x="89" y="1057"/>
                          </a:cubicBezTo>
                          <a:cubicBezTo>
                            <a:pt x="35" y="874"/>
                            <a:pt x="0" y="686"/>
                            <a:pt x="5" y="499"/>
                          </a:cubicBezTo>
                          <a:cubicBezTo>
                            <a:pt x="5" y="360"/>
                            <a:pt x="35" y="212"/>
                            <a:pt x="129" y="103"/>
                          </a:cubicBezTo>
                          <a:cubicBezTo>
                            <a:pt x="163" y="64"/>
                            <a:pt x="203" y="29"/>
                            <a:pt x="252" y="9"/>
                          </a:cubicBezTo>
                          <a:cubicBezTo>
                            <a:pt x="257" y="5"/>
                            <a:pt x="267" y="0"/>
                            <a:pt x="276" y="0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60" name="Google Shape;1460;p48"/>
                    <p:cNvSpPr/>
                    <p:nvPr/>
                  </p:nvSpPr>
                  <p:spPr>
                    <a:xfrm>
                      <a:off x="10027066" y="1651700"/>
                      <a:ext cx="48089" cy="1517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" h="628" extrusionOk="0">
                          <a:moveTo>
                            <a:pt x="193" y="582"/>
                          </a:moveTo>
                          <a:lnTo>
                            <a:pt x="193" y="582"/>
                          </a:lnTo>
                          <a:cubicBezTo>
                            <a:pt x="197" y="622"/>
                            <a:pt x="138" y="627"/>
                            <a:pt x="138" y="592"/>
                          </a:cubicBezTo>
                          <a:cubicBezTo>
                            <a:pt x="128" y="424"/>
                            <a:pt x="99" y="256"/>
                            <a:pt x="30" y="103"/>
                          </a:cubicBezTo>
                          <a:cubicBezTo>
                            <a:pt x="25" y="84"/>
                            <a:pt x="10" y="64"/>
                            <a:pt x="0" y="44"/>
                          </a:cubicBezTo>
                          <a:cubicBezTo>
                            <a:pt x="15" y="29"/>
                            <a:pt x="25" y="14"/>
                            <a:pt x="40" y="0"/>
                          </a:cubicBezTo>
                          <a:cubicBezTo>
                            <a:pt x="59" y="29"/>
                            <a:pt x="74" y="64"/>
                            <a:pt x="89" y="93"/>
                          </a:cubicBezTo>
                          <a:cubicBezTo>
                            <a:pt x="153" y="252"/>
                            <a:pt x="187" y="419"/>
                            <a:pt x="193" y="582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61" name="Google Shape;1461;p48"/>
                    <p:cNvSpPr/>
                    <p:nvPr/>
                  </p:nvSpPr>
                  <p:spPr>
                    <a:xfrm>
                      <a:off x="9770588" y="1841921"/>
                      <a:ext cx="113278" cy="478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6" h="1975" extrusionOk="0">
                          <a:moveTo>
                            <a:pt x="465" y="1974"/>
                          </a:moveTo>
                          <a:lnTo>
                            <a:pt x="0" y="1787"/>
                          </a:lnTo>
                          <a:lnTo>
                            <a:pt x="5" y="0"/>
                          </a:lnTo>
                          <a:lnTo>
                            <a:pt x="148" y="0"/>
                          </a:lnTo>
                          <a:lnTo>
                            <a:pt x="465" y="1974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62" name="Google Shape;1462;p48"/>
                    <p:cNvCxnSpPr/>
                    <p:nvPr/>
                  </p:nvCxnSpPr>
                  <p:spPr>
                    <a:xfrm flipH="1">
                      <a:off x="9829283" y="1775664"/>
                      <a:ext cx="296100" cy="1068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463" name="Google Shape;1463;p48"/>
                    <p:cNvSpPr/>
                    <p:nvPr/>
                  </p:nvSpPr>
                  <p:spPr>
                    <a:xfrm>
                      <a:off x="9958672" y="1864363"/>
                      <a:ext cx="107935" cy="74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5" h="307" extrusionOk="0">
                          <a:moveTo>
                            <a:pt x="0" y="138"/>
                          </a:moveTo>
                          <a:lnTo>
                            <a:pt x="64" y="306"/>
                          </a:lnTo>
                          <a:lnTo>
                            <a:pt x="444" y="158"/>
                          </a:lnTo>
                          <a:lnTo>
                            <a:pt x="380" y="0"/>
                          </a:lnTo>
                          <a:lnTo>
                            <a:pt x="0" y="13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1A2020"/>
                      </a:solidFill>
                      <a:prstDash val="solid"/>
                      <a:bevel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64" name="Google Shape;1464;p48"/>
                    <p:cNvSpPr/>
                    <p:nvPr/>
                  </p:nvSpPr>
                  <p:spPr>
                    <a:xfrm>
                      <a:off x="9958672" y="1864363"/>
                      <a:ext cx="107935" cy="74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5" h="307" extrusionOk="0">
                          <a:moveTo>
                            <a:pt x="0" y="138"/>
                          </a:moveTo>
                          <a:lnTo>
                            <a:pt x="64" y="306"/>
                          </a:lnTo>
                          <a:lnTo>
                            <a:pt x="444" y="158"/>
                          </a:lnTo>
                          <a:lnTo>
                            <a:pt x="380" y="0"/>
                          </a:lnTo>
                          <a:lnTo>
                            <a:pt x="0" y="138"/>
                          </a:lnTo>
                        </a:path>
                      </a:pathLst>
                    </a:custGeom>
                    <a:noFill/>
                    <a:ln w="19800" cap="rnd" cmpd="sng">
                      <a:solidFill>
                        <a:srgbClr val="1A20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65" name="Google Shape;1465;p48"/>
                    <p:cNvCxnSpPr/>
                    <p:nvPr/>
                  </p:nvCxnSpPr>
                  <p:spPr>
                    <a:xfrm>
                      <a:off x="10019586" y="1950924"/>
                      <a:ext cx="85200" cy="242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466" name="Google Shape;1466;p48"/>
                    <p:cNvCxnSpPr/>
                    <p:nvPr/>
                  </p:nvCxnSpPr>
                  <p:spPr>
                    <a:xfrm>
                      <a:off x="10054851" y="1940237"/>
                      <a:ext cx="100500" cy="2331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grpSp>
              <p:nvGrpSpPr>
                <p:cNvPr id="1467" name="Google Shape;1467;p48"/>
                <p:cNvGrpSpPr/>
                <p:nvPr/>
              </p:nvGrpSpPr>
              <p:grpSpPr>
                <a:xfrm flipH="1">
                  <a:off x="5473300" y="1313558"/>
                  <a:ext cx="1615821" cy="3641190"/>
                  <a:chOff x="-1669788" y="397523"/>
                  <a:chExt cx="1652675" cy="3724241"/>
                </a:xfrm>
              </p:grpSpPr>
              <p:sp>
                <p:nvSpPr>
                  <p:cNvPr id="1468" name="Google Shape;1468;p48"/>
                  <p:cNvSpPr/>
                  <p:nvPr/>
                </p:nvSpPr>
                <p:spPr>
                  <a:xfrm flipH="1">
                    <a:off x="-1669788" y="405550"/>
                    <a:ext cx="1652675" cy="3716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0" h="15735" extrusionOk="0">
                        <a:moveTo>
                          <a:pt x="5853" y="2834"/>
                        </a:moveTo>
                        <a:lnTo>
                          <a:pt x="5853" y="2834"/>
                        </a:lnTo>
                        <a:cubicBezTo>
                          <a:pt x="5785" y="2771"/>
                          <a:pt x="5712" y="2713"/>
                          <a:pt x="5644" y="2649"/>
                        </a:cubicBezTo>
                        <a:cubicBezTo>
                          <a:pt x="5328" y="2367"/>
                          <a:pt x="4934" y="2066"/>
                          <a:pt x="4448" y="1983"/>
                        </a:cubicBezTo>
                        <a:lnTo>
                          <a:pt x="4448" y="1983"/>
                        </a:lnTo>
                        <a:lnTo>
                          <a:pt x="4448" y="1983"/>
                        </a:lnTo>
                        <a:lnTo>
                          <a:pt x="4448" y="1983"/>
                        </a:lnTo>
                        <a:lnTo>
                          <a:pt x="4448" y="1983"/>
                        </a:lnTo>
                        <a:lnTo>
                          <a:pt x="4448" y="1983"/>
                        </a:lnTo>
                        <a:lnTo>
                          <a:pt x="4448" y="1983"/>
                        </a:lnTo>
                        <a:cubicBezTo>
                          <a:pt x="4443" y="1983"/>
                          <a:pt x="4443" y="1983"/>
                          <a:pt x="4443" y="1983"/>
                        </a:cubicBezTo>
                        <a:cubicBezTo>
                          <a:pt x="3821" y="1896"/>
                          <a:pt x="3821" y="1896"/>
                          <a:pt x="3821" y="1896"/>
                        </a:cubicBezTo>
                        <a:cubicBezTo>
                          <a:pt x="3821" y="1828"/>
                          <a:pt x="3821" y="1828"/>
                          <a:pt x="3821" y="1828"/>
                        </a:cubicBezTo>
                        <a:cubicBezTo>
                          <a:pt x="3840" y="1833"/>
                          <a:pt x="3860" y="1838"/>
                          <a:pt x="3874" y="1838"/>
                        </a:cubicBezTo>
                        <a:cubicBezTo>
                          <a:pt x="3957" y="1838"/>
                          <a:pt x="4030" y="1789"/>
                          <a:pt x="4074" y="1706"/>
                        </a:cubicBezTo>
                        <a:cubicBezTo>
                          <a:pt x="4089" y="1677"/>
                          <a:pt x="4098" y="1639"/>
                          <a:pt x="4108" y="1599"/>
                        </a:cubicBezTo>
                        <a:cubicBezTo>
                          <a:pt x="4117" y="1551"/>
                          <a:pt x="4127" y="1492"/>
                          <a:pt x="4127" y="1424"/>
                        </a:cubicBezTo>
                        <a:cubicBezTo>
                          <a:pt x="4229" y="1303"/>
                          <a:pt x="4283" y="1157"/>
                          <a:pt x="4283" y="1011"/>
                        </a:cubicBezTo>
                        <a:cubicBezTo>
                          <a:pt x="4283" y="865"/>
                          <a:pt x="4229" y="724"/>
                          <a:pt x="4137" y="603"/>
                        </a:cubicBezTo>
                        <a:cubicBezTo>
                          <a:pt x="4137" y="452"/>
                          <a:pt x="4093" y="326"/>
                          <a:pt x="4005" y="229"/>
                        </a:cubicBezTo>
                        <a:cubicBezTo>
                          <a:pt x="3904" y="117"/>
                          <a:pt x="3748" y="58"/>
                          <a:pt x="3558" y="58"/>
                        </a:cubicBezTo>
                        <a:cubicBezTo>
                          <a:pt x="3500" y="58"/>
                          <a:pt x="3447" y="64"/>
                          <a:pt x="3408" y="68"/>
                        </a:cubicBezTo>
                        <a:cubicBezTo>
                          <a:pt x="3286" y="24"/>
                          <a:pt x="3180" y="0"/>
                          <a:pt x="3077" y="0"/>
                        </a:cubicBezTo>
                        <a:lnTo>
                          <a:pt x="3077" y="0"/>
                        </a:lnTo>
                        <a:cubicBezTo>
                          <a:pt x="2888" y="0"/>
                          <a:pt x="2776" y="88"/>
                          <a:pt x="2713" y="161"/>
                        </a:cubicBezTo>
                        <a:cubicBezTo>
                          <a:pt x="2591" y="302"/>
                          <a:pt x="2577" y="496"/>
                          <a:pt x="2591" y="656"/>
                        </a:cubicBezTo>
                        <a:cubicBezTo>
                          <a:pt x="2518" y="764"/>
                          <a:pt x="2484" y="885"/>
                          <a:pt x="2484" y="1011"/>
                        </a:cubicBezTo>
                        <a:cubicBezTo>
                          <a:pt x="2484" y="1133"/>
                          <a:pt x="2523" y="1254"/>
                          <a:pt x="2591" y="1366"/>
                        </a:cubicBezTo>
                        <a:cubicBezTo>
                          <a:pt x="2596" y="1444"/>
                          <a:pt x="2601" y="1522"/>
                          <a:pt x="2611" y="1580"/>
                        </a:cubicBezTo>
                        <a:cubicBezTo>
                          <a:pt x="2620" y="1629"/>
                          <a:pt x="2635" y="1663"/>
                          <a:pt x="2645" y="1697"/>
                        </a:cubicBezTo>
                        <a:cubicBezTo>
                          <a:pt x="2655" y="1711"/>
                          <a:pt x="2664" y="1726"/>
                          <a:pt x="2669" y="1740"/>
                        </a:cubicBezTo>
                        <a:cubicBezTo>
                          <a:pt x="2076" y="1658"/>
                          <a:pt x="2076" y="1658"/>
                          <a:pt x="2076" y="1658"/>
                        </a:cubicBezTo>
                        <a:lnTo>
                          <a:pt x="2076" y="1658"/>
                        </a:lnTo>
                        <a:cubicBezTo>
                          <a:pt x="2027" y="1648"/>
                          <a:pt x="1984" y="1648"/>
                          <a:pt x="1940" y="1648"/>
                        </a:cubicBezTo>
                        <a:cubicBezTo>
                          <a:pt x="1565" y="1648"/>
                          <a:pt x="1425" y="1891"/>
                          <a:pt x="1264" y="2178"/>
                        </a:cubicBezTo>
                        <a:cubicBezTo>
                          <a:pt x="958" y="2713"/>
                          <a:pt x="720" y="3179"/>
                          <a:pt x="608" y="3413"/>
                        </a:cubicBezTo>
                        <a:cubicBezTo>
                          <a:pt x="316" y="4001"/>
                          <a:pt x="312" y="4079"/>
                          <a:pt x="306" y="4113"/>
                        </a:cubicBezTo>
                        <a:cubicBezTo>
                          <a:pt x="306" y="4171"/>
                          <a:pt x="302" y="4220"/>
                          <a:pt x="627" y="4992"/>
                        </a:cubicBezTo>
                        <a:cubicBezTo>
                          <a:pt x="778" y="5352"/>
                          <a:pt x="958" y="5760"/>
                          <a:pt x="1094" y="6072"/>
                        </a:cubicBezTo>
                        <a:cubicBezTo>
                          <a:pt x="1089" y="6091"/>
                          <a:pt x="1084" y="6106"/>
                          <a:pt x="1084" y="6125"/>
                        </a:cubicBezTo>
                        <a:cubicBezTo>
                          <a:pt x="1084" y="6169"/>
                          <a:pt x="1099" y="6213"/>
                          <a:pt x="1123" y="6247"/>
                        </a:cubicBezTo>
                        <a:cubicBezTo>
                          <a:pt x="1128" y="6256"/>
                          <a:pt x="1133" y="6271"/>
                          <a:pt x="1138" y="6285"/>
                        </a:cubicBezTo>
                        <a:cubicBezTo>
                          <a:pt x="1133" y="6339"/>
                          <a:pt x="1147" y="6383"/>
                          <a:pt x="1162" y="6412"/>
                        </a:cubicBezTo>
                        <a:cubicBezTo>
                          <a:pt x="1191" y="6470"/>
                          <a:pt x="1240" y="6509"/>
                          <a:pt x="1303" y="6529"/>
                        </a:cubicBezTo>
                        <a:cubicBezTo>
                          <a:pt x="1308" y="6538"/>
                          <a:pt x="1313" y="6543"/>
                          <a:pt x="1322" y="6553"/>
                        </a:cubicBezTo>
                        <a:cubicBezTo>
                          <a:pt x="1381" y="6606"/>
                          <a:pt x="1468" y="6664"/>
                          <a:pt x="1571" y="6708"/>
                        </a:cubicBezTo>
                        <a:cubicBezTo>
                          <a:pt x="1318" y="8287"/>
                          <a:pt x="700" y="12171"/>
                          <a:pt x="137" y="14524"/>
                        </a:cubicBezTo>
                        <a:cubicBezTo>
                          <a:pt x="122" y="14577"/>
                          <a:pt x="131" y="14631"/>
                          <a:pt x="161" y="14674"/>
                        </a:cubicBezTo>
                        <a:cubicBezTo>
                          <a:pt x="190" y="14718"/>
                          <a:pt x="234" y="14752"/>
                          <a:pt x="287" y="14762"/>
                        </a:cubicBezTo>
                        <a:cubicBezTo>
                          <a:pt x="346" y="14777"/>
                          <a:pt x="409" y="14781"/>
                          <a:pt x="472" y="14781"/>
                        </a:cubicBezTo>
                        <a:cubicBezTo>
                          <a:pt x="559" y="14781"/>
                          <a:pt x="647" y="14767"/>
                          <a:pt x="725" y="14747"/>
                        </a:cubicBezTo>
                        <a:cubicBezTo>
                          <a:pt x="720" y="14791"/>
                          <a:pt x="720" y="14791"/>
                          <a:pt x="720" y="14791"/>
                        </a:cubicBezTo>
                        <a:cubicBezTo>
                          <a:pt x="720" y="14796"/>
                          <a:pt x="720" y="14801"/>
                          <a:pt x="720" y="14806"/>
                        </a:cubicBezTo>
                        <a:cubicBezTo>
                          <a:pt x="715" y="14903"/>
                          <a:pt x="598" y="14976"/>
                          <a:pt x="418" y="15073"/>
                        </a:cubicBezTo>
                        <a:cubicBezTo>
                          <a:pt x="234" y="15175"/>
                          <a:pt x="20" y="15292"/>
                          <a:pt x="5" y="15525"/>
                        </a:cubicBezTo>
                        <a:cubicBezTo>
                          <a:pt x="0" y="15579"/>
                          <a:pt x="20" y="15632"/>
                          <a:pt x="54" y="15671"/>
                        </a:cubicBezTo>
                        <a:cubicBezTo>
                          <a:pt x="93" y="15710"/>
                          <a:pt x="141" y="15734"/>
                          <a:pt x="200" y="15734"/>
                        </a:cubicBezTo>
                        <a:cubicBezTo>
                          <a:pt x="827" y="15734"/>
                          <a:pt x="827" y="15734"/>
                          <a:pt x="827" y="15734"/>
                        </a:cubicBezTo>
                        <a:cubicBezTo>
                          <a:pt x="890" y="15734"/>
                          <a:pt x="953" y="15700"/>
                          <a:pt x="987" y="15646"/>
                        </a:cubicBezTo>
                        <a:cubicBezTo>
                          <a:pt x="1031" y="15574"/>
                          <a:pt x="1031" y="15574"/>
                          <a:pt x="1031" y="15574"/>
                        </a:cubicBezTo>
                        <a:cubicBezTo>
                          <a:pt x="1040" y="15613"/>
                          <a:pt x="1055" y="15642"/>
                          <a:pt x="1080" y="15671"/>
                        </a:cubicBezTo>
                        <a:cubicBezTo>
                          <a:pt x="1114" y="15710"/>
                          <a:pt x="1167" y="15734"/>
                          <a:pt x="1225" y="15734"/>
                        </a:cubicBezTo>
                        <a:cubicBezTo>
                          <a:pt x="1298" y="15734"/>
                          <a:pt x="1298" y="15734"/>
                          <a:pt x="1298" y="15734"/>
                        </a:cubicBezTo>
                        <a:cubicBezTo>
                          <a:pt x="1376" y="15734"/>
                          <a:pt x="1444" y="15686"/>
                          <a:pt x="1478" y="15618"/>
                        </a:cubicBezTo>
                        <a:cubicBezTo>
                          <a:pt x="1497" y="15564"/>
                          <a:pt x="1672" y="15141"/>
                          <a:pt x="1595" y="14811"/>
                        </a:cubicBezTo>
                        <a:cubicBezTo>
                          <a:pt x="1634" y="14626"/>
                          <a:pt x="1634" y="14626"/>
                          <a:pt x="1634" y="14626"/>
                        </a:cubicBezTo>
                        <a:cubicBezTo>
                          <a:pt x="1755" y="14645"/>
                          <a:pt x="1881" y="14674"/>
                          <a:pt x="2013" y="14699"/>
                        </a:cubicBezTo>
                        <a:cubicBezTo>
                          <a:pt x="2368" y="14767"/>
                          <a:pt x="2732" y="14840"/>
                          <a:pt x="3097" y="14855"/>
                        </a:cubicBezTo>
                        <a:cubicBezTo>
                          <a:pt x="3043" y="15175"/>
                          <a:pt x="3204" y="15569"/>
                          <a:pt x="3223" y="15618"/>
                        </a:cubicBezTo>
                        <a:cubicBezTo>
                          <a:pt x="3257" y="15686"/>
                          <a:pt x="3325" y="15734"/>
                          <a:pt x="3403" y="15734"/>
                        </a:cubicBezTo>
                        <a:cubicBezTo>
                          <a:pt x="3476" y="15734"/>
                          <a:pt x="3476" y="15734"/>
                          <a:pt x="3476" y="15734"/>
                        </a:cubicBezTo>
                        <a:cubicBezTo>
                          <a:pt x="3534" y="15734"/>
                          <a:pt x="3583" y="15710"/>
                          <a:pt x="3622" y="15671"/>
                        </a:cubicBezTo>
                        <a:cubicBezTo>
                          <a:pt x="3646" y="15642"/>
                          <a:pt x="3661" y="15613"/>
                          <a:pt x="3665" y="15574"/>
                        </a:cubicBezTo>
                        <a:cubicBezTo>
                          <a:pt x="3714" y="15646"/>
                          <a:pt x="3714" y="15646"/>
                          <a:pt x="3714" y="15646"/>
                        </a:cubicBezTo>
                        <a:cubicBezTo>
                          <a:pt x="3748" y="15700"/>
                          <a:pt x="3811" y="15734"/>
                          <a:pt x="3874" y="15734"/>
                        </a:cubicBezTo>
                        <a:cubicBezTo>
                          <a:pt x="4502" y="15734"/>
                          <a:pt x="4502" y="15734"/>
                          <a:pt x="4502" y="15734"/>
                        </a:cubicBezTo>
                        <a:cubicBezTo>
                          <a:pt x="4555" y="15734"/>
                          <a:pt x="4608" y="15710"/>
                          <a:pt x="4647" y="15671"/>
                        </a:cubicBezTo>
                        <a:cubicBezTo>
                          <a:pt x="4681" y="15632"/>
                          <a:pt x="4701" y="15579"/>
                          <a:pt x="4696" y="15525"/>
                        </a:cubicBezTo>
                        <a:cubicBezTo>
                          <a:pt x="4676" y="15292"/>
                          <a:pt x="4467" y="15175"/>
                          <a:pt x="4283" y="15073"/>
                        </a:cubicBezTo>
                        <a:cubicBezTo>
                          <a:pt x="4108" y="14981"/>
                          <a:pt x="3996" y="14908"/>
                          <a:pt x="3981" y="14815"/>
                        </a:cubicBezTo>
                        <a:cubicBezTo>
                          <a:pt x="3981" y="14801"/>
                          <a:pt x="3986" y="14771"/>
                          <a:pt x="3991" y="14743"/>
                        </a:cubicBezTo>
                        <a:cubicBezTo>
                          <a:pt x="4113" y="14699"/>
                          <a:pt x="4229" y="14645"/>
                          <a:pt x="4336" y="14582"/>
                        </a:cubicBezTo>
                        <a:cubicBezTo>
                          <a:pt x="4390" y="14548"/>
                          <a:pt x="4429" y="14485"/>
                          <a:pt x="4429" y="14422"/>
                        </a:cubicBezTo>
                        <a:cubicBezTo>
                          <a:pt x="4429" y="14383"/>
                          <a:pt x="4584" y="10305"/>
                          <a:pt x="4813" y="7423"/>
                        </a:cubicBezTo>
                        <a:cubicBezTo>
                          <a:pt x="4861" y="6951"/>
                          <a:pt x="4890" y="6611"/>
                          <a:pt x="4905" y="6417"/>
                        </a:cubicBezTo>
                        <a:cubicBezTo>
                          <a:pt x="4905" y="6417"/>
                          <a:pt x="4905" y="6412"/>
                          <a:pt x="4905" y="6407"/>
                        </a:cubicBezTo>
                        <a:cubicBezTo>
                          <a:pt x="5041" y="6373"/>
                          <a:pt x="5182" y="6305"/>
                          <a:pt x="5279" y="6237"/>
                        </a:cubicBezTo>
                        <a:cubicBezTo>
                          <a:pt x="5415" y="6232"/>
                          <a:pt x="5483" y="6164"/>
                          <a:pt x="5513" y="6120"/>
                        </a:cubicBezTo>
                        <a:cubicBezTo>
                          <a:pt x="5522" y="6101"/>
                          <a:pt x="5537" y="6076"/>
                          <a:pt x="5542" y="6042"/>
                        </a:cubicBezTo>
                        <a:cubicBezTo>
                          <a:pt x="5561" y="6018"/>
                          <a:pt x="5571" y="5998"/>
                          <a:pt x="5576" y="5984"/>
                        </a:cubicBezTo>
                        <a:cubicBezTo>
                          <a:pt x="5620" y="5950"/>
                          <a:pt x="5644" y="5901"/>
                          <a:pt x="5649" y="5853"/>
                        </a:cubicBezTo>
                        <a:cubicBezTo>
                          <a:pt x="6976" y="4399"/>
                          <a:pt x="6990" y="4258"/>
                          <a:pt x="7005" y="4171"/>
                        </a:cubicBezTo>
                        <a:cubicBezTo>
                          <a:pt x="7039" y="3913"/>
                          <a:pt x="6713" y="3602"/>
                          <a:pt x="5853" y="2834"/>
                        </a:cubicBezTo>
                        <a:close/>
                        <a:moveTo>
                          <a:pt x="4268" y="4200"/>
                        </a:moveTo>
                        <a:lnTo>
                          <a:pt x="4268" y="4200"/>
                        </a:lnTo>
                        <a:cubicBezTo>
                          <a:pt x="4429" y="3388"/>
                          <a:pt x="4429" y="3388"/>
                          <a:pt x="4429" y="3388"/>
                        </a:cubicBezTo>
                        <a:cubicBezTo>
                          <a:pt x="4439" y="3349"/>
                          <a:pt x="4433" y="3311"/>
                          <a:pt x="4419" y="3277"/>
                        </a:cubicBezTo>
                        <a:cubicBezTo>
                          <a:pt x="4439" y="3184"/>
                          <a:pt x="4439" y="3184"/>
                          <a:pt x="4439" y="3184"/>
                        </a:cubicBezTo>
                        <a:cubicBezTo>
                          <a:pt x="5707" y="4161"/>
                          <a:pt x="5707" y="4161"/>
                          <a:pt x="5707" y="4161"/>
                        </a:cubicBezTo>
                        <a:cubicBezTo>
                          <a:pt x="4983" y="5348"/>
                          <a:pt x="4983" y="5348"/>
                          <a:pt x="4983" y="5348"/>
                        </a:cubicBezTo>
                        <a:cubicBezTo>
                          <a:pt x="4958" y="5362"/>
                          <a:pt x="4939" y="5386"/>
                          <a:pt x="4924" y="5411"/>
                        </a:cubicBezTo>
                        <a:cubicBezTo>
                          <a:pt x="4880" y="5493"/>
                          <a:pt x="4880" y="5493"/>
                          <a:pt x="4880" y="5493"/>
                        </a:cubicBezTo>
                        <a:cubicBezTo>
                          <a:pt x="4745" y="4886"/>
                          <a:pt x="4439" y="4501"/>
                          <a:pt x="4268" y="4331"/>
                        </a:cubicBezTo>
                        <a:cubicBezTo>
                          <a:pt x="4273" y="4317"/>
                          <a:pt x="4273" y="4317"/>
                          <a:pt x="4273" y="4317"/>
                        </a:cubicBezTo>
                        <a:cubicBezTo>
                          <a:pt x="4283" y="4278"/>
                          <a:pt x="4283" y="4239"/>
                          <a:pt x="4268" y="4200"/>
                        </a:cubicBezTo>
                        <a:close/>
                        <a:moveTo>
                          <a:pt x="2290" y="3345"/>
                        </a:moveTo>
                        <a:lnTo>
                          <a:pt x="2290" y="3345"/>
                        </a:lnTo>
                        <a:cubicBezTo>
                          <a:pt x="2620" y="4254"/>
                          <a:pt x="2620" y="4254"/>
                          <a:pt x="2620" y="4254"/>
                        </a:cubicBezTo>
                        <a:cubicBezTo>
                          <a:pt x="2620" y="4278"/>
                          <a:pt x="2620" y="4302"/>
                          <a:pt x="2630" y="4322"/>
                        </a:cubicBezTo>
                        <a:cubicBezTo>
                          <a:pt x="2480" y="4458"/>
                          <a:pt x="2309" y="4667"/>
                          <a:pt x="2154" y="4905"/>
                        </a:cubicBezTo>
                        <a:cubicBezTo>
                          <a:pt x="1993" y="5153"/>
                          <a:pt x="1867" y="5406"/>
                          <a:pt x="1780" y="5644"/>
                        </a:cubicBezTo>
                        <a:cubicBezTo>
                          <a:pt x="1415" y="4220"/>
                          <a:pt x="1415" y="4220"/>
                          <a:pt x="1415" y="4220"/>
                        </a:cubicBezTo>
                        <a:cubicBezTo>
                          <a:pt x="2231" y="3033"/>
                          <a:pt x="2231" y="3033"/>
                          <a:pt x="2231" y="3033"/>
                        </a:cubicBezTo>
                        <a:cubicBezTo>
                          <a:pt x="2290" y="3204"/>
                          <a:pt x="2290" y="3204"/>
                          <a:pt x="2290" y="3204"/>
                        </a:cubicBezTo>
                        <a:cubicBezTo>
                          <a:pt x="2271" y="3248"/>
                          <a:pt x="2271" y="3301"/>
                          <a:pt x="2290" y="33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469" name="Google Shape;1469;p48"/>
                  <p:cNvGrpSpPr/>
                  <p:nvPr/>
                </p:nvGrpSpPr>
                <p:grpSpPr>
                  <a:xfrm>
                    <a:off x="-1631744" y="397523"/>
                    <a:ext cx="1576587" cy="3683421"/>
                    <a:chOff x="-1661372" y="376417"/>
                    <a:chExt cx="1576587" cy="3683421"/>
                  </a:xfrm>
                </p:grpSpPr>
                <p:sp>
                  <p:nvSpPr>
                    <p:cNvPr id="1470" name="Google Shape;1470;p48"/>
                    <p:cNvSpPr/>
                    <p:nvPr/>
                  </p:nvSpPr>
                  <p:spPr>
                    <a:xfrm>
                      <a:off x="-1158292" y="1858100"/>
                      <a:ext cx="968400" cy="2093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86" h="9048" extrusionOk="0">
                          <a:moveTo>
                            <a:pt x="0" y="65"/>
                          </a:moveTo>
                          <a:lnTo>
                            <a:pt x="0" y="65"/>
                          </a:lnTo>
                          <a:cubicBezTo>
                            <a:pt x="294" y="2993"/>
                            <a:pt x="494" y="8358"/>
                            <a:pt x="494" y="8358"/>
                          </a:cubicBezTo>
                          <a:cubicBezTo>
                            <a:pt x="1636" y="9047"/>
                            <a:pt x="3202" y="8098"/>
                            <a:pt x="4185" y="8358"/>
                          </a:cubicBezTo>
                          <a:cubicBezTo>
                            <a:pt x="1950" y="0"/>
                            <a:pt x="1950" y="0"/>
                            <a:pt x="1950" y="0"/>
                          </a:cubicBezTo>
                          <a:lnTo>
                            <a:pt x="0" y="65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1" name="Google Shape;1471;p48"/>
                    <p:cNvSpPr/>
                    <p:nvPr/>
                  </p:nvSpPr>
                  <p:spPr>
                    <a:xfrm>
                      <a:off x="-1174619" y="1409105"/>
                      <a:ext cx="919419" cy="24797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2" h="10714" extrusionOk="0">
                          <a:moveTo>
                            <a:pt x="768" y="0"/>
                          </a:moveTo>
                          <a:lnTo>
                            <a:pt x="768" y="0"/>
                          </a:lnTo>
                          <a:cubicBezTo>
                            <a:pt x="768" y="0"/>
                            <a:pt x="0" y="783"/>
                            <a:pt x="75" y="2076"/>
                          </a:cubicBezTo>
                          <a:cubicBezTo>
                            <a:pt x="155" y="3368"/>
                            <a:pt x="1023" y="10713"/>
                            <a:pt x="1023" y="10713"/>
                          </a:cubicBezTo>
                          <a:cubicBezTo>
                            <a:pt x="1516" y="10713"/>
                            <a:pt x="1516" y="10713"/>
                            <a:pt x="1516" y="10713"/>
                          </a:cubicBezTo>
                          <a:cubicBezTo>
                            <a:pt x="1278" y="2186"/>
                            <a:pt x="1278" y="2186"/>
                            <a:pt x="1278" y="2186"/>
                          </a:cubicBezTo>
                          <a:cubicBezTo>
                            <a:pt x="1591" y="2186"/>
                            <a:pt x="1591" y="2186"/>
                            <a:pt x="1591" y="2186"/>
                          </a:cubicBezTo>
                          <a:cubicBezTo>
                            <a:pt x="3482" y="10713"/>
                            <a:pt x="3482" y="10713"/>
                            <a:pt x="3482" y="10713"/>
                          </a:cubicBezTo>
                          <a:cubicBezTo>
                            <a:pt x="3971" y="10713"/>
                            <a:pt x="3971" y="10713"/>
                            <a:pt x="3971" y="10713"/>
                          </a:cubicBezTo>
                          <a:cubicBezTo>
                            <a:pt x="2843" y="1951"/>
                            <a:pt x="2843" y="1951"/>
                            <a:pt x="2843" y="1951"/>
                          </a:cubicBezTo>
                          <a:cubicBezTo>
                            <a:pt x="2728" y="719"/>
                            <a:pt x="1960" y="0"/>
                            <a:pt x="1960" y="0"/>
                          </a:cubicBezTo>
                          <a:lnTo>
                            <a:pt x="768" y="0"/>
                          </a:lnTo>
                        </a:path>
                      </a:pathLst>
                    </a:custGeom>
                    <a:solidFill>
                      <a:srgbClr val="F9B9B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2" name="Google Shape;1472;p48"/>
                    <p:cNvSpPr/>
                    <p:nvPr/>
                  </p:nvSpPr>
                  <p:spPr>
                    <a:xfrm>
                      <a:off x="-391938" y="3887382"/>
                      <a:ext cx="307153" cy="1724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8" h="745" extrusionOk="0">
                          <a:moveTo>
                            <a:pt x="589" y="0"/>
                          </a:moveTo>
                          <a:lnTo>
                            <a:pt x="589" y="0"/>
                          </a:lnTo>
                          <a:cubicBezTo>
                            <a:pt x="100" y="0"/>
                            <a:pt x="100" y="0"/>
                            <a:pt x="100" y="0"/>
                          </a:cubicBezTo>
                          <a:cubicBezTo>
                            <a:pt x="0" y="285"/>
                            <a:pt x="195" y="744"/>
                            <a:pt x="195" y="744"/>
                          </a:cubicBezTo>
                          <a:cubicBezTo>
                            <a:pt x="274" y="744"/>
                            <a:pt x="274" y="744"/>
                            <a:pt x="274" y="744"/>
                          </a:cubicBezTo>
                          <a:cubicBezTo>
                            <a:pt x="220" y="299"/>
                            <a:pt x="220" y="299"/>
                            <a:pt x="220" y="299"/>
                          </a:cubicBezTo>
                          <a:cubicBezTo>
                            <a:pt x="484" y="434"/>
                            <a:pt x="484" y="434"/>
                            <a:pt x="484" y="434"/>
                          </a:cubicBezTo>
                          <a:cubicBezTo>
                            <a:pt x="684" y="744"/>
                            <a:pt x="684" y="744"/>
                            <a:pt x="684" y="744"/>
                          </a:cubicBezTo>
                          <a:cubicBezTo>
                            <a:pt x="1327" y="744"/>
                            <a:pt x="1327" y="744"/>
                            <a:pt x="1327" y="744"/>
                          </a:cubicBezTo>
                          <a:cubicBezTo>
                            <a:pt x="1302" y="454"/>
                            <a:pt x="614" y="404"/>
                            <a:pt x="589" y="0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3" name="Google Shape;1473;p48"/>
                    <p:cNvSpPr/>
                    <p:nvPr/>
                  </p:nvSpPr>
                  <p:spPr>
                    <a:xfrm>
                      <a:off x="-1107270" y="3887382"/>
                      <a:ext cx="306132" cy="1724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" h="745" extrusionOk="0">
                          <a:moveTo>
                            <a:pt x="734" y="0"/>
                          </a:moveTo>
                          <a:lnTo>
                            <a:pt x="734" y="0"/>
                          </a:lnTo>
                          <a:cubicBezTo>
                            <a:pt x="1227" y="0"/>
                            <a:pt x="1227" y="0"/>
                            <a:pt x="1227" y="0"/>
                          </a:cubicBezTo>
                          <a:cubicBezTo>
                            <a:pt x="1322" y="285"/>
                            <a:pt x="1127" y="744"/>
                            <a:pt x="1127" y="744"/>
                          </a:cubicBezTo>
                          <a:cubicBezTo>
                            <a:pt x="1052" y="744"/>
                            <a:pt x="1052" y="744"/>
                            <a:pt x="1052" y="744"/>
                          </a:cubicBezTo>
                          <a:cubicBezTo>
                            <a:pt x="1102" y="299"/>
                            <a:pt x="1102" y="299"/>
                            <a:pt x="1102" y="299"/>
                          </a:cubicBezTo>
                          <a:cubicBezTo>
                            <a:pt x="844" y="434"/>
                            <a:pt x="844" y="434"/>
                            <a:pt x="844" y="434"/>
                          </a:cubicBezTo>
                          <a:cubicBezTo>
                            <a:pt x="644" y="744"/>
                            <a:pt x="644" y="744"/>
                            <a:pt x="644" y="744"/>
                          </a:cubicBezTo>
                          <a:cubicBezTo>
                            <a:pt x="0" y="744"/>
                            <a:pt x="0" y="744"/>
                            <a:pt x="0" y="744"/>
                          </a:cubicBezTo>
                          <a:cubicBezTo>
                            <a:pt x="20" y="454"/>
                            <a:pt x="714" y="404"/>
                            <a:pt x="734" y="0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4" name="Google Shape;1474;p48"/>
                    <p:cNvSpPr/>
                    <p:nvPr/>
                  </p:nvSpPr>
                  <p:spPr>
                    <a:xfrm>
                      <a:off x="-1186864" y="1409105"/>
                      <a:ext cx="1071463" cy="2456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1" h="10614" extrusionOk="0">
                          <a:moveTo>
                            <a:pt x="3048" y="1741"/>
                          </a:moveTo>
                          <a:lnTo>
                            <a:pt x="3048" y="1741"/>
                          </a:lnTo>
                          <a:cubicBezTo>
                            <a:pt x="2923" y="983"/>
                            <a:pt x="2294" y="170"/>
                            <a:pt x="2015" y="0"/>
                          </a:cubicBezTo>
                          <a:cubicBezTo>
                            <a:pt x="823" y="0"/>
                            <a:pt x="823" y="0"/>
                            <a:pt x="823" y="0"/>
                          </a:cubicBezTo>
                          <a:cubicBezTo>
                            <a:pt x="823" y="0"/>
                            <a:pt x="190" y="489"/>
                            <a:pt x="95" y="1552"/>
                          </a:cubicBezTo>
                          <a:cubicBezTo>
                            <a:pt x="0" y="2610"/>
                            <a:pt x="1940" y="9091"/>
                            <a:pt x="2259" y="10084"/>
                          </a:cubicBezTo>
                          <a:cubicBezTo>
                            <a:pt x="3322" y="9605"/>
                            <a:pt x="3906" y="10613"/>
                            <a:pt x="4630" y="10463"/>
                          </a:cubicBezTo>
                          <a:cubicBezTo>
                            <a:pt x="3936" y="7564"/>
                            <a:pt x="3178" y="2500"/>
                            <a:pt x="3048" y="1741"/>
                          </a:cubicBezTo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5" name="Google Shape;1475;p48"/>
                    <p:cNvSpPr/>
                    <p:nvPr/>
                  </p:nvSpPr>
                  <p:spPr>
                    <a:xfrm>
                      <a:off x="-975633" y="2240766"/>
                      <a:ext cx="327564" cy="12449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17" h="5381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508" y="2206"/>
                            <a:pt x="1416" y="5380"/>
                            <a:pt x="1416" y="538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6" name="Google Shape;1476;p48"/>
                    <p:cNvSpPr/>
                    <p:nvPr/>
                  </p:nvSpPr>
                  <p:spPr>
                    <a:xfrm>
                      <a:off x="-833790" y="2455059"/>
                      <a:ext cx="255110" cy="11204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04" h="4842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514" y="2336"/>
                            <a:pt x="1103" y="4841"/>
                            <a:pt x="1103" y="4841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7" name="Google Shape;1477;p48"/>
                    <p:cNvSpPr/>
                    <p:nvPr/>
                  </p:nvSpPr>
                  <p:spPr>
                    <a:xfrm>
                      <a:off x="-900120" y="645814"/>
                      <a:ext cx="126535" cy="253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5" h="1094" extrusionOk="0">
                          <a:moveTo>
                            <a:pt x="544" y="1093"/>
                          </a:moveTo>
                          <a:lnTo>
                            <a:pt x="0" y="1093"/>
                          </a:lnTo>
                          <a:lnTo>
                            <a:pt x="0" y="0"/>
                          </a:lnTo>
                          <a:lnTo>
                            <a:pt x="544" y="0"/>
                          </a:lnTo>
                          <a:lnTo>
                            <a:pt x="544" y="1093"/>
                          </a:lnTo>
                        </a:path>
                      </a:pathLst>
                    </a:custGeom>
                    <a:solidFill>
                      <a:srgbClr val="F9B9B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8" name="Google Shape;1478;p48"/>
                    <p:cNvSpPr/>
                    <p:nvPr/>
                  </p:nvSpPr>
                  <p:spPr>
                    <a:xfrm>
                      <a:off x="-990939" y="376417"/>
                      <a:ext cx="302051" cy="1663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7" h="720" extrusionOk="0">
                          <a:moveTo>
                            <a:pt x="638" y="245"/>
                          </a:moveTo>
                          <a:lnTo>
                            <a:pt x="638" y="245"/>
                          </a:lnTo>
                          <a:cubicBezTo>
                            <a:pt x="638" y="245"/>
                            <a:pt x="0" y="85"/>
                            <a:pt x="75" y="684"/>
                          </a:cubicBezTo>
                          <a:cubicBezTo>
                            <a:pt x="1247" y="719"/>
                            <a:pt x="1247" y="719"/>
                            <a:pt x="1247" y="719"/>
                          </a:cubicBezTo>
                          <a:cubicBezTo>
                            <a:pt x="1306" y="385"/>
                            <a:pt x="1227" y="0"/>
                            <a:pt x="638" y="245"/>
                          </a:cubicBezTo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79" name="Google Shape;1479;p48"/>
                    <p:cNvSpPr/>
                    <p:nvPr/>
                  </p:nvSpPr>
                  <p:spPr>
                    <a:xfrm>
                      <a:off x="-1009307" y="478461"/>
                      <a:ext cx="334706" cy="2612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6" h="1128" extrusionOk="0">
                          <a:moveTo>
                            <a:pt x="1445" y="564"/>
                          </a:moveTo>
                          <a:lnTo>
                            <a:pt x="1445" y="564"/>
                          </a:lnTo>
                          <a:cubicBezTo>
                            <a:pt x="1445" y="873"/>
                            <a:pt x="1121" y="1127"/>
                            <a:pt x="722" y="1127"/>
                          </a:cubicBezTo>
                          <a:cubicBezTo>
                            <a:pt x="324" y="1127"/>
                            <a:pt x="0" y="873"/>
                            <a:pt x="0" y="564"/>
                          </a:cubicBezTo>
                          <a:cubicBezTo>
                            <a:pt x="0" y="249"/>
                            <a:pt x="324" y="0"/>
                            <a:pt x="722" y="0"/>
                          </a:cubicBezTo>
                          <a:cubicBezTo>
                            <a:pt x="1121" y="0"/>
                            <a:pt x="1445" y="249"/>
                            <a:pt x="1445" y="564"/>
                          </a:cubicBezTo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80" name="Google Shape;1480;p48"/>
                    <p:cNvSpPr/>
                    <p:nvPr/>
                  </p:nvSpPr>
                  <p:spPr>
                    <a:xfrm>
                      <a:off x="-900120" y="628466"/>
                      <a:ext cx="126535" cy="2040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5" h="880" extrusionOk="0">
                          <a:moveTo>
                            <a:pt x="0" y="474"/>
                          </a:moveTo>
                          <a:lnTo>
                            <a:pt x="0" y="474"/>
                          </a:lnTo>
                          <a:cubicBezTo>
                            <a:pt x="6" y="479"/>
                            <a:pt x="11" y="484"/>
                            <a:pt x="15" y="490"/>
                          </a:cubicBezTo>
                          <a:cubicBezTo>
                            <a:pt x="66" y="554"/>
                            <a:pt x="120" y="614"/>
                            <a:pt x="179" y="669"/>
                          </a:cubicBezTo>
                          <a:cubicBezTo>
                            <a:pt x="284" y="764"/>
                            <a:pt x="409" y="839"/>
                            <a:pt x="544" y="879"/>
                          </a:cubicBezTo>
                          <a:cubicBezTo>
                            <a:pt x="544" y="0"/>
                            <a:pt x="544" y="0"/>
                            <a:pt x="54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474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81" name="Google Shape;1481;p48"/>
                    <p:cNvSpPr/>
                    <p:nvPr/>
                  </p:nvSpPr>
                  <p:spPr>
                    <a:xfrm>
                      <a:off x="-950121" y="450909"/>
                      <a:ext cx="228581" cy="324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8" h="1403" extrusionOk="0">
                          <a:moveTo>
                            <a:pt x="493" y="0"/>
                          </a:moveTo>
                          <a:lnTo>
                            <a:pt x="493" y="0"/>
                          </a:lnTo>
                          <a:cubicBezTo>
                            <a:pt x="190" y="0"/>
                            <a:pt x="0" y="174"/>
                            <a:pt x="0" y="544"/>
                          </a:cubicBezTo>
                          <a:cubicBezTo>
                            <a:pt x="0" y="903"/>
                            <a:pt x="195" y="1212"/>
                            <a:pt x="493" y="1402"/>
                          </a:cubicBezTo>
                          <a:cubicBezTo>
                            <a:pt x="788" y="1212"/>
                            <a:pt x="987" y="903"/>
                            <a:pt x="987" y="544"/>
                          </a:cubicBezTo>
                          <a:cubicBezTo>
                            <a:pt x="987" y="174"/>
                            <a:pt x="798" y="0"/>
                            <a:pt x="493" y="0"/>
                          </a:cubicBezTo>
                        </a:path>
                      </a:pathLst>
                    </a:custGeom>
                    <a:solidFill>
                      <a:srgbClr val="F9B9B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82" name="Google Shape;1482;p48"/>
                    <p:cNvSpPr/>
                    <p:nvPr/>
                  </p:nvSpPr>
                  <p:spPr>
                    <a:xfrm>
                      <a:off x="-943999" y="443766"/>
                      <a:ext cx="210211" cy="61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8" h="265" extrusionOk="0">
                          <a:moveTo>
                            <a:pt x="453" y="189"/>
                          </a:moveTo>
                          <a:lnTo>
                            <a:pt x="453" y="189"/>
                          </a:lnTo>
                          <a:cubicBezTo>
                            <a:pt x="245" y="235"/>
                            <a:pt x="165" y="15"/>
                            <a:pt x="50" y="195"/>
                          </a:cubicBezTo>
                          <a:cubicBezTo>
                            <a:pt x="50" y="195"/>
                            <a:pt x="0" y="5"/>
                            <a:pt x="438" y="0"/>
                          </a:cubicBezTo>
                          <a:cubicBezTo>
                            <a:pt x="882" y="0"/>
                            <a:pt x="907" y="264"/>
                            <a:pt x="907" y="264"/>
                          </a:cubicBezTo>
                          <a:cubicBezTo>
                            <a:pt x="768" y="150"/>
                            <a:pt x="713" y="130"/>
                            <a:pt x="453" y="189"/>
                          </a:cubicBezTo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83" name="Google Shape;1483;p48"/>
                    <p:cNvCxnSpPr/>
                    <p:nvPr/>
                  </p:nvCxnSpPr>
                  <p:spPr>
                    <a:xfrm flipH="1">
                      <a:off x="-844952" y="575403"/>
                      <a:ext cx="8100" cy="561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484" name="Google Shape;1484;p48"/>
                    <p:cNvSpPr/>
                    <p:nvPr/>
                  </p:nvSpPr>
                  <p:spPr>
                    <a:xfrm>
                      <a:off x="-868486" y="639691"/>
                      <a:ext cx="60206" cy="18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" h="81" extrusionOk="0">
                          <a:moveTo>
                            <a:pt x="130" y="45"/>
                          </a:moveTo>
                          <a:lnTo>
                            <a:pt x="130" y="45"/>
                          </a:lnTo>
                          <a:cubicBezTo>
                            <a:pt x="80" y="5"/>
                            <a:pt x="0" y="80"/>
                            <a:pt x="0" y="80"/>
                          </a:cubicBezTo>
                          <a:cubicBezTo>
                            <a:pt x="260" y="80"/>
                            <a:pt x="260" y="80"/>
                            <a:pt x="260" y="80"/>
                          </a:cubicBezTo>
                          <a:cubicBezTo>
                            <a:pt x="260" y="80"/>
                            <a:pt x="185" y="0"/>
                            <a:pt x="130" y="45"/>
                          </a:cubicBezTo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85" name="Google Shape;1485;p48"/>
                    <p:cNvSpPr/>
                    <p:nvPr/>
                  </p:nvSpPr>
                  <p:spPr>
                    <a:xfrm>
                      <a:off x="-862363" y="659079"/>
                      <a:ext cx="46941" cy="244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" h="106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05" y="105"/>
                            <a:pt x="200" y="0"/>
                            <a:pt x="200" y="0"/>
                          </a:cubicBez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486" name="Google Shape;1486;p48"/>
                    <p:cNvCxnSpPr/>
                    <p:nvPr/>
                  </p:nvCxnSpPr>
                  <p:spPr>
                    <a:xfrm>
                      <a:off x="-749094" y="581526"/>
                      <a:ext cx="33900" cy="1200"/>
                    </a:xfrm>
                    <a:prstGeom prst="straightConnector1">
                      <a:avLst/>
                    </a:prstGeom>
                    <a:noFill/>
                    <a:ln w="19800" cap="rnd" cmpd="sng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487" name="Google Shape;1487;p48"/>
                    <p:cNvCxnSpPr/>
                    <p:nvPr/>
                  </p:nvCxnSpPr>
                  <p:spPr>
                    <a:xfrm>
                      <a:off x="-958285" y="581526"/>
                      <a:ext cx="33900" cy="1200"/>
                    </a:xfrm>
                    <a:prstGeom prst="straightConnector1">
                      <a:avLst/>
                    </a:prstGeom>
                    <a:noFill/>
                    <a:ln w="19800" cap="rnd" cmpd="sng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488" name="Google Shape;1488;p48"/>
                    <p:cNvSpPr/>
                    <p:nvPr/>
                  </p:nvSpPr>
                  <p:spPr>
                    <a:xfrm>
                      <a:off x="-943999" y="548872"/>
                      <a:ext cx="91840" cy="693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" h="300" extrusionOk="0">
                          <a:moveTo>
                            <a:pt x="333" y="0"/>
                          </a:moveTo>
                          <a:lnTo>
                            <a:pt x="333" y="0"/>
                          </a:ln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0" y="130"/>
                            <a:pt x="20" y="130"/>
                            <a:pt x="20" y="130"/>
                          </a:cubicBezTo>
                          <a:cubicBezTo>
                            <a:pt x="30" y="225"/>
                            <a:pt x="110" y="299"/>
                            <a:pt x="210" y="299"/>
                          </a:cubicBezTo>
                          <a:cubicBezTo>
                            <a:pt x="314" y="299"/>
                            <a:pt x="398" y="210"/>
                            <a:pt x="398" y="105"/>
                          </a:cubicBezTo>
                          <a:cubicBezTo>
                            <a:pt x="398" y="85"/>
                            <a:pt x="398" y="85"/>
                            <a:pt x="398" y="85"/>
                          </a:cubicBezTo>
                          <a:lnTo>
                            <a:pt x="333" y="0"/>
                          </a:lnTo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89" name="Google Shape;1489;p48"/>
                    <p:cNvSpPr/>
                    <p:nvPr/>
                  </p:nvSpPr>
                  <p:spPr>
                    <a:xfrm>
                      <a:off x="-825627" y="548872"/>
                      <a:ext cx="92860" cy="693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0" h="300" extrusionOk="0">
                          <a:moveTo>
                            <a:pt x="70" y="0"/>
                          </a:moveTo>
                          <a:lnTo>
                            <a:pt x="70" y="0"/>
                          </a:lnTo>
                          <a:cubicBezTo>
                            <a:pt x="399" y="0"/>
                            <a:pt x="399" y="0"/>
                            <a:pt x="399" y="0"/>
                          </a:cubicBezTo>
                          <a:cubicBezTo>
                            <a:pt x="384" y="130"/>
                            <a:pt x="384" y="130"/>
                            <a:pt x="384" y="130"/>
                          </a:cubicBezTo>
                          <a:cubicBezTo>
                            <a:pt x="374" y="225"/>
                            <a:pt x="289" y="299"/>
                            <a:pt x="194" y="299"/>
                          </a:cubicBezTo>
                          <a:cubicBezTo>
                            <a:pt x="90" y="299"/>
                            <a:pt x="0" y="210"/>
                            <a:pt x="0" y="105"/>
                          </a:cubicBezTo>
                          <a:cubicBezTo>
                            <a:pt x="0" y="85"/>
                            <a:pt x="0" y="85"/>
                            <a:pt x="0" y="85"/>
                          </a:cubicBezTo>
                          <a:lnTo>
                            <a:pt x="70" y="0"/>
                          </a:lnTo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0" name="Google Shape;1490;p48"/>
                    <p:cNvSpPr/>
                    <p:nvPr/>
                  </p:nvSpPr>
                  <p:spPr>
                    <a:xfrm>
                      <a:off x="-729705" y="600914"/>
                      <a:ext cx="30613" cy="1581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" h="684" extrusionOk="0">
                          <a:moveTo>
                            <a:pt x="130" y="339"/>
                          </a:moveTo>
                          <a:lnTo>
                            <a:pt x="130" y="339"/>
                          </a:lnTo>
                          <a:cubicBezTo>
                            <a:pt x="130" y="529"/>
                            <a:pt x="100" y="683"/>
                            <a:pt x="65" y="683"/>
                          </a:cubicBezTo>
                          <a:cubicBezTo>
                            <a:pt x="30" y="683"/>
                            <a:pt x="0" y="529"/>
                            <a:pt x="0" y="339"/>
                          </a:cubicBezTo>
                          <a:cubicBezTo>
                            <a:pt x="0" y="154"/>
                            <a:pt x="30" y="0"/>
                            <a:pt x="65" y="0"/>
                          </a:cubicBezTo>
                          <a:cubicBezTo>
                            <a:pt x="100" y="0"/>
                            <a:pt x="130" y="154"/>
                            <a:pt x="130" y="339"/>
                          </a:cubicBezTo>
                        </a:path>
                      </a:pathLst>
                    </a:custGeom>
                    <a:noFill/>
                    <a:ln w="19800" cap="rnd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1" name="Google Shape;1491;p48"/>
                    <p:cNvSpPr/>
                    <p:nvPr/>
                  </p:nvSpPr>
                  <p:spPr>
                    <a:xfrm>
                      <a:off x="-726644" y="589689"/>
                      <a:ext cx="23470" cy="234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" h="100" extrusionOk="0">
                          <a:moveTo>
                            <a:pt x="100" y="50"/>
                          </a:moveTo>
                          <a:lnTo>
                            <a:pt x="100" y="50"/>
                          </a:lnTo>
                          <a:cubicBezTo>
                            <a:pt x="100" y="79"/>
                            <a:pt x="80" y="99"/>
                            <a:pt x="50" y="99"/>
                          </a:cubicBezTo>
                          <a:cubicBezTo>
                            <a:pt x="25" y="99"/>
                            <a:pt x="0" y="79"/>
                            <a:pt x="0" y="50"/>
                          </a:cubicBezTo>
                          <a:cubicBezTo>
                            <a:pt x="0" y="19"/>
                            <a:pt x="25" y="0"/>
                            <a:pt x="50" y="0"/>
                          </a:cubicBezTo>
                          <a:cubicBezTo>
                            <a:pt x="80" y="0"/>
                            <a:pt x="100" y="19"/>
                            <a:pt x="100" y="50"/>
                          </a:cubicBezTo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2" name="Google Shape;1492;p48"/>
                    <p:cNvSpPr/>
                    <p:nvPr/>
                  </p:nvSpPr>
                  <p:spPr>
                    <a:xfrm>
                      <a:off x="-973592" y="600914"/>
                      <a:ext cx="30613" cy="1581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" h="684" extrusionOk="0">
                          <a:moveTo>
                            <a:pt x="130" y="339"/>
                          </a:moveTo>
                          <a:lnTo>
                            <a:pt x="130" y="339"/>
                          </a:lnTo>
                          <a:cubicBezTo>
                            <a:pt x="130" y="529"/>
                            <a:pt x="100" y="683"/>
                            <a:pt x="65" y="683"/>
                          </a:cubicBezTo>
                          <a:cubicBezTo>
                            <a:pt x="30" y="683"/>
                            <a:pt x="0" y="529"/>
                            <a:pt x="0" y="339"/>
                          </a:cubicBezTo>
                          <a:cubicBezTo>
                            <a:pt x="0" y="154"/>
                            <a:pt x="30" y="0"/>
                            <a:pt x="65" y="0"/>
                          </a:cubicBezTo>
                          <a:cubicBezTo>
                            <a:pt x="100" y="0"/>
                            <a:pt x="130" y="154"/>
                            <a:pt x="130" y="339"/>
                          </a:cubicBezTo>
                        </a:path>
                      </a:pathLst>
                    </a:custGeom>
                    <a:noFill/>
                    <a:ln w="19800" cap="rnd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3" name="Google Shape;1493;p48"/>
                    <p:cNvSpPr/>
                    <p:nvPr/>
                  </p:nvSpPr>
                  <p:spPr>
                    <a:xfrm>
                      <a:off x="-970530" y="589689"/>
                      <a:ext cx="23470" cy="234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" h="100" extrusionOk="0">
                          <a:moveTo>
                            <a:pt x="100" y="50"/>
                          </a:moveTo>
                          <a:lnTo>
                            <a:pt x="100" y="50"/>
                          </a:lnTo>
                          <a:cubicBezTo>
                            <a:pt x="100" y="79"/>
                            <a:pt x="80" y="99"/>
                            <a:pt x="50" y="99"/>
                          </a:cubicBezTo>
                          <a:cubicBezTo>
                            <a:pt x="20" y="99"/>
                            <a:pt x="0" y="79"/>
                            <a:pt x="0" y="50"/>
                          </a:cubicBezTo>
                          <a:cubicBezTo>
                            <a:pt x="0" y="19"/>
                            <a:pt x="20" y="0"/>
                            <a:pt x="50" y="0"/>
                          </a:cubicBezTo>
                          <a:cubicBezTo>
                            <a:pt x="80" y="0"/>
                            <a:pt x="100" y="19"/>
                            <a:pt x="100" y="50"/>
                          </a:cubicBezTo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4" name="Google Shape;1494;p48"/>
                    <p:cNvSpPr/>
                    <p:nvPr/>
                  </p:nvSpPr>
                  <p:spPr>
                    <a:xfrm>
                      <a:off x="-1661372" y="885618"/>
                      <a:ext cx="602060" cy="9173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01" h="3964" extrusionOk="0">
                          <a:moveTo>
                            <a:pt x="2485" y="0"/>
                          </a:moveTo>
                          <a:lnTo>
                            <a:pt x="2485" y="0"/>
                          </a:lnTo>
                          <a:lnTo>
                            <a:pt x="2485" y="0"/>
                          </a:lnTo>
                          <a:cubicBezTo>
                            <a:pt x="2056" y="70"/>
                            <a:pt x="1692" y="335"/>
                            <a:pt x="1358" y="634"/>
                          </a:cubicBezTo>
                          <a:cubicBezTo>
                            <a:pt x="704" y="1213"/>
                            <a:pt x="0" y="1817"/>
                            <a:pt x="25" y="2021"/>
                          </a:cubicBezTo>
                          <a:cubicBezTo>
                            <a:pt x="50" y="2226"/>
                            <a:pt x="1662" y="3963"/>
                            <a:pt x="1662" y="3963"/>
                          </a:cubicBezTo>
                          <a:cubicBezTo>
                            <a:pt x="1906" y="3643"/>
                            <a:pt x="1906" y="3643"/>
                            <a:pt x="1906" y="3643"/>
                          </a:cubicBezTo>
                          <a:cubicBezTo>
                            <a:pt x="893" y="1991"/>
                            <a:pt x="893" y="1991"/>
                            <a:pt x="893" y="1991"/>
                          </a:cubicBezTo>
                          <a:cubicBezTo>
                            <a:pt x="2600" y="674"/>
                            <a:pt x="2600" y="674"/>
                            <a:pt x="2600" y="674"/>
                          </a:cubicBezTo>
                          <a:lnTo>
                            <a:pt x="2485" y="0"/>
                          </a:lnTo>
                        </a:path>
                      </a:pathLst>
                    </a:custGeom>
                    <a:solidFill>
                      <a:srgbClr val="F9B9B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5" name="Google Shape;1495;p48"/>
                    <p:cNvSpPr/>
                    <p:nvPr/>
                  </p:nvSpPr>
                  <p:spPr>
                    <a:xfrm>
                      <a:off x="-1334829" y="1676461"/>
                      <a:ext cx="114291" cy="1367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5" h="589" extrusionOk="0">
                          <a:moveTo>
                            <a:pt x="494" y="229"/>
                          </a:moveTo>
                          <a:lnTo>
                            <a:pt x="494" y="229"/>
                          </a:lnTo>
                          <a:cubicBezTo>
                            <a:pt x="374" y="0"/>
                            <a:pt x="374" y="0"/>
                            <a:pt x="374" y="0"/>
                          </a:cubicBezTo>
                          <a:cubicBezTo>
                            <a:pt x="0" y="334"/>
                            <a:pt x="0" y="334"/>
                            <a:pt x="0" y="334"/>
                          </a:cubicBezTo>
                          <a:cubicBezTo>
                            <a:pt x="85" y="399"/>
                            <a:pt x="85" y="399"/>
                            <a:pt x="85" y="399"/>
                          </a:cubicBezTo>
                          <a:cubicBezTo>
                            <a:pt x="30" y="444"/>
                            <a:pt x="125" y="444"/>
                            <a:pt x="125" y="444"/>
                          </a:cubicBezTo>
                          <a:cubicBezTo>
                            <a:pt x="55" y="588"/>
                            <a:pt x="250" y="549"/>
                            <a:pt x="250" y="549"/>
                          </a:cubicBezTo>
                          <a:lnTo>
                            <a:pt x="494" y="229"/>
                          </a:lnTo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6" name="Google Shape;1496;p48"/>
                    <p:cNvSpPr/>
                    <p:nvPr/>
                  </p:nvSpPr>
                  <p:spPr>
                    <a:xfrm>
                      <a:off x="-1277684" y="1718299"/>
                      <a:ext cx="270418" cy="1847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8" h="800" extrusionOk="0">
                          <a:moveTo>
                            <a:pt x="244" y="45"/>
                          </a:moveTo>
                          <a:lnTo>
                            <a:pt x="244" y="45"/>
                          </a:lnTo>
                          <a:cubicBezTo>
                            <a:pt x="244" y="45"/>
                            <a:pt x="698" y="0"/>
                            <a:pt x="739" y="25"/>
                          </a:cubicBezTo>
                          <a:cubicBezTo>
                            <a:pt x="778" y="55"/>
                            <a:pt x="1167" y="375"/>
                            <a:pt x="1142" y="400"/>
                          </a:cubicBezTo>
                          <a:cubicBezTo>
                            <a:pt x="1113" y="425"/>
                            <a:pt x="748" y="180"/>
                            <a:pt x="748" y="180"/>
                          </a:cubicBezTo>
                          <a:cubicBezTo>
                            <a:pt x="748" y="180"/>
                            <a:pt x="1103" y="599"/>
                            <a:pt x="1078" y="624"/>
                          </a:cubicBezTo>
                          <a:cubicBezTo>
                            <a:pt x="1053" y="649"/>
                            <a:pt x="693" y="305"/>
                            <a:pt x="693" y="305"/>
                          </a:cubicBezTo>
                          <a:cubicBezTo>
                            <a:pt x="693" y="305"/>
                            <a:pt x="953" y="689"/>
                            <a:pt x="938" y="704"/>
                          </a:cubicBezTo>
                          <a:cubicBezTo>
                            <a:pt x="928" y="719"/>
                            <a:pt x="628" y="425"/>
                            <a:pt x="628" y="425"/>
                          </a:cubicBezTo>
                          <a:cubicBezTo>
                            <a:pt x="628" y="425"/>
                            <a:pt x="828" y="779"/>
                            <a:pt x="803" y="789"/>
                          </a:cubicBezTo>
                          <a:cubicBezTo>
                            <a:pt x="783" y="799"/>
                            <a:pt x="554" y="539"/>
                            <a:pt x="554" y="539"/>
                          </a:cubicBezTo>
                          <a:cubicBezTo>
                            <a:pt x="454" y="629"/>
                            <a:pt x="110" y="464"/>
                            <a:pt x="0" y="365"/>
                          </a:cubicBezTo>
                          <a:lnTo>
                            <a:pt x="244" y="45"/>
                          </a:lnTo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7" name="Google Shape;1497;p48"/>
                    <p:cNvSpPr/>
                    <p:nvPr/>
                  </p:nvSpPr>
                  <p:spPr>
                    <a:xfrm>
                      <a:off x="-651395" y="1805679"/>
                      <a:ext cx="270419" cy="1847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69" h="800" extrusionOk="0">
                          <a:moveTo>
                            <a:pt x="924" y="41"/>
                          </a:moveTo>
                          <a:lnTo>
                            <a:pt x="924" y="41"/>
                          </a:lnTo>
                          <a:cubicBezTo>
                            <a:pt x="924" y="41"/>
                            <a:pt x="469" y="0"/>
                            <a:pt x="430" y="25"/>
                          </a:cubicBezTo>
                          <a:cubicBezTo>
                            <a:pt x="389" y="55"/>
                            <a:pt x="0" y="375"/>
                            <a:pt x="25" y="400"/>
                          </a:cubicBezTo>
                          <a:cubicBezTo>
                            <a:pt x="50" y="425"/>
                            <a:pt x="420" y="180"/>
                            <a:pt x="420" y="180"/>
                          </a:cubicBezTo>
                          <a:cubicBezTo>
                            <a:pt x="420" y="180"/>
                            <a:pt x="65" y="599"/>
                            <a:pt x="90" y="624"/>
                          </a:cubicBezTo>
                          <a:cubicBezTo>
                            <a:pt x="115" y="649"/>
                            <a:pt x="475" y="305"/>
                            <a:pt x="475" y="305"/>
                          </a:cubicBezTo>
                          <a:cubicBezTo>
                            <a:pt x="475" y="305"/>
                            <a:pt x="215" y="689"/>
                            <a:pt x="225" y="704"/>
                          </a:cubicBezTo>
                          <a:cubicBezTo>
                            <a:pt x="235" y="714"/>
                            <a:pt x="539" y="425"/>
                            <a:pt x="539" y="425"/>
                          </a:cubicBezTo>
                          <a:cubicBezTo>
                            <a:pt x="539" y="425"/>
                            <a:pt x="340" y="779"/>
                            <a:pt x="364" y="789"/>
                          </a:cubicBezTo>
                          <a:cubicBezTo>
                            <a:pt x="385" y="799"/>
                            <a:pt x="614" y="539"/>
                            <a:pt x="614" y="539"/>
                          </a:cubicBezTo>
                          <a:cubicBezTo>
                            <a:pt x="709" y="629"/>
                            <a:pt x="1058" y="465"/>
                            <a:pt x="1168" y="365"/>
                          </a:cubicBezTo>
                          <a:lnTo>
                            <a:pt x="924" y="41"/>
                          </a:lnTo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8" name="Google Shape;1498;p48"/>
                    <p:cNvSpPr/>
                    <p:nvPr/>
                  </p:nvSpPr>
                  <p:spPr>
                    <a:xfrm>
                      <a:off x="-583782" y="796839"/>
                      <a:ext cx="428585" cy="1094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2" h="4732" extrusionOk="0">
                          <a:moveTo>
                            <a:pt x="254" y="45"/>
                          </a:moveTo>
                          <a:lnTo>
                            <a:pt x="254" y="45"/>
                          </a:lnTo>
                          <a:lnTo>
                            <a:pt x="254" y="45"/>
                          </a:lnTo>
                          <a:cubicBezTo>
                            <a:pt x="608" y="0"/>
                            <a:pt x="709" y="170"/>
                            <a:pt x="888" y="484"/>
                          </a:cubicBezTo>
                          <a:cubicBezTo>
                            <a:pt x="1402" y="1382"/>
                            <a:pt x="1836" y="2295"/>
                            <a:pt x="1841" y="2385"/>
                          </a:cubicBezTo>
                          <a:cubicBezTo>
                            <a:pt x="1851" y="2505"/>
                            <a:pt x="863" y="4731"/>
                            <a:pt x="863" y="4731"/>
                          </a:cubicBezTo>
                          <a:cubicBezTo>
                            <a:pt x="619" y="4407"/>
                            <a:pt x="619" y="4407"/>
                            <a:pt x="619" y="4407"/>
                          </a:cubicBezTo>
                          <a:cubicBezTo>
                            <a:pt x="1118" y="2440"/>
                            <a:pt x="1118" y="2440"/>
                            <a:pt x="1118" y="2440"/>
                          </a:cubicBezTo>
                          <a:cubicBezTo>
                            <a:pt x="0" y="818"/>
                            <a:pt x="0" y="818"/>
                            <a:pt x="0" y="818"/>
                          </a:cubicBezTo>
                          <a:lnTo>
                            <a:pt x="254" y="45"/>
                          </a:lnTo>
                        </a:path>
                      </a:pathLst>
                    </a:custGeom>
                    <a:solidFill>
                      <a:srgbClr val="F9B9B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99" name="Google Shape;1499;p48"/>
                    <p:cNvSpPr/>
                    <p:nvPr/>
                  </p:nvSpPr>
                  <p:spPr>
                    <a:xfrm>
                      <a:off x="-441297" y="1751332"/>
                      <a:ext cx="101024" cy="1418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" h="615" extrusionOk="0">
                          <a:moveTo>
                            <a:pt x="0" y="290"/>
                          </a:moveTo>
                          <a:lnTo>
                            <a:pt x="0" y="290"/>
                          </a:lnTo>
                          <a:cubicBezTo>
                            <a:pt x="55" y="0"/>
                            <a:pt x="55" y="0"/>
                            <a:pt x="55" y="0"/>
                          </a:cubicBezTo>
                          <a:cubicBezTo>
                            <a:pt x="423" y="325"/>
                            <a:pt x="423" y="325"/>
                            <a:pt x="423" y="325"/>
                          </a:cubicBezTo>
                          <a:cubicBezTo>
                            <a:pt x="359" y="379"/>
                            <a:pt x="359" y="379"/>
                            <a:pt x="359" y="379"/>
                          </a:cubicBezTo>
                          <a:cubicBezTo>
                            <a:pt x="434" y="399"/>
                            <a:pt x="339" y="434"/>
                            <a:pt x="339" y="434"/>
                          </a:cubicBezTo>
                          <a:cubicBezTo>
                            <a:pt x="429" y="564"/>
                            <a:pt x="289" y="549"/>
                            <a:pt x="289" y="549"/>
                          </a:cubicBezTo>
                          <a:cubicBezTo>
                            <a:pt x="244" y="614"/>
                            <a:pt x="244" y="614"/>
                            <a:pt x="244" y="614"/>
                          </a:cubicBezTo>
                          <a:lnTo>
                            <a:pt x="0" y="290"/>
                          </a:lnTo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00" name="Google Shape;1500;p48"/>
                    <p:cNvSpPr/>
                    <p:nvPr/>
                  </p:nvSpPr>
                  <p:spPr>
                    <a:xfrm>
                      <a:off x="-1086861" y="808064"/>
                      <a:ext cx="562266" cy="6020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0" h="2601" extrusionOk="0">
                          <a:moveTo>
                            <a:pt x="0" y="339"/>
                          </a:moveTo>
                          <a:lnTo>
                            <a:pt x="2429" y="0"/>
                          </a:lnTo>
                          <a:lnTo>
                            <a:pt x="1571" y="2600"/>
                          </a:lnTo>
                          <a:lnTo>
                            <a:pt x="395" y="2595"/>
                          </a:lnTo>
                          <a:lnTo>
                            <a:pt x="0" y="339"/>
                          </a:lnTo>
                        </a:path>
                      </a:pathLst>
                    </a:custGeom>
                    <a:solidFill>
                      <a:srgbClr val="F9B9B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01" name="Google Shape;1501;p48"/>
                    <p:cNvSpPr/>
                    <p:nvPr/>
                  </p:nvSpPr>
                  <p:spPr>
                    <a:xfrm>
                      <a:off x="-1045023" y="833575"/>
                      <a:ext cx="420422" cy="5765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16" h="2491" extrusionOk="0">
                          <a:moveTo>
                            <a:pt x="1401" y="2490"/>
                          </a:moveTo>
                          <a:lnTo>
                            <a:pt x="1401" y="2490"/>
                          </a:lnTo>
                          <a:cubicBezTo>
                            <a:pt x="1815" y="1362"/>
                            <a:pt x="1815" y="1362"/>
                            <a:pt x="1815" y="1362"/>
                          </a:cubicBezTo>
                          <a:cubicBezTo>
                            <a:pt x="1446" y="728"/>
                            <a:pt x="1461" y="0"/>
                            <a:pt x="1461" y="0"/>
                          </a:cubicBezTo>
                          <a:cubicBezTo>
                            <a:pt x="1331" y="19"/>
                            <a:pt x="1331" y="19"/>
                            <a:pt x="1331" y="19"/>
                          </a:cubicBezTo>
                          <a:cubicBezTo>
                            <a:pt x="1241" y="1072"/>
                            <a:pt x="882" y="1412"/>
                            <a:pt x="882" y="1412"/>
                          </a:cubicBezTo>
                          <a:cubicBezTo>
                            <a:pt x="882" y="1412"/>
                            <a:pt x="544" y="1082"/>
                            <a:pt x="499" y="134"/>
                          </a:cubicBezTo>
                          <a:cubicBezTo>
                            <a:pt x="319" y="159"/>
                            <a:pt x="319" y="159"/>
                            <a:pt x="319" y="159"/>
                          </a:cubicBezTo>
                          <a:cubicBezTo>
                            <a:pt x="239" y="1132"/>
                            <a:pt x="0" y="1437"/>
                            <a:pt x="0" y="1437"/>
                          </a:cubicBezTo>
                          <a:cubicBezTo>
                            <a:pt x="209" y="2490"/>
                            <a:pt x="209" y="2490"/>
                            <a:pt x="209" y="2490"/>
                          </a:cubicBezTo>
                          <a:lnTo>
                            <a:pt x="1401" y="2490"/>
                          </a:lnTo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02" name="Google Shape;1502;p48"/>
                    <p:cNvSpPr/>
                    <p:nvPr/>
                  </p:nvSpPr>
                  <p:spPr>
                    <a:xfrm>
                      <a:off x="-1008287" y="1381553"/>
                      <a:ext cx="301029" cy="275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3" h="121" extrusionOk="0">
                          <a:moveTo>
                            <a:pt x="1262" y="120"/>
                          </a:moveTo>
                          <a:lnTo>
                            <a:pt x="31" y="120"/>
                          </a:lnTo>
                          <a:lnTo>
                            <a:pt x="0" y="0"/>
                          </a:lnTo>
                          <a:lnTo>
                            <a:pt x="1302" y="0"/>
                          </a:lnTo>
                          <a:lnTo>
                            <a:pt x="1262" y="120"/>
                          </a:lnTo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03" name="Google Shape;1503;p48"/>
                    <p:cNvSpPr/>
                    <p:nvPr/>
                  </p:nvSpPr>
                  <p:spPr>
                    <a:xfrm>
                      <a:off x="-786850" y="1190730"/>
                      <a:ext cx="96942" cy="357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0" h="155" extrusionOk="0">
                          <a:moveTo>
                            <a:pt x="419" y="0"/>
                          </a:moveTo>
                          <a:lnTo>
                            <a:pt x="419" y="0"/>
                          </a:lnTo>
                          <a:cubicBezTo>
                            <a:pt x="309" y="99"/>
                            <a:pt x="149" y="154"/>
                            <a:pt x="0" y="14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504" name="Google Shape;1504;p48"/>
                    <p:cNvSpPr/>
                    <p:nvPr/>
                  </p:nvSpPr>
                  <p:spPr>
                    <a:xfrm>
                      <a:off x="-990939" y="1190730"/>
                      <a:ext cx="95922" cy="357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6" h="155" extrusionOk="0">
                          <a:moveTo>
                            <a:pt x="0" y="0"/>
                          </a:moveTo>
                          <a:lnTo>
                            <a:pt x="0" y="0"/>
                          </a:lnTo>
                          <a:cubicBezTo>
                            <a:pt x="110" y="99"/>
                            <a:pt x="265" y="154"/>
                            <a:pt x="415" y="140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505" name="Google Shape;1505;p48"/>
                <p:cNvSpPr/>
                <p:nvPr/>
              </p:nvSpPr>
              <p:spPr>
                <a:xfrm>
                  <a:off x="8090381" y="4183405"/>
                  <a:ext cx="177692" cy="212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651" extrusionOk="0">
                      <a:moveTo>
                        <a:pt x="511" y="300"/>
                      </a:moveTo>
                      <a:lnTo>
                        <a:pt x="511" y="300"/>
                      </a:lnTo>
                      <a:cubicBezTo>
                        <a:pt x="341" y="300"/>
                        <a:pt x="341" y="300"/>
                        <a:pt x="341" y="300"/>
                      </a:cubicBezTo>
                      <a:cubicBezTo>
                        <a:pt x="446" y="200"/>
                        <a:pt x="446" y="200"/>
                        <a:pt x="446" y="200"/>
                      </a:cubicBezTo>
                      <a:cubicBezTo>
                        <a:pt x="459" y="188"/>
                        <a:pt x="459" y="175"/>
                        <a:pt x="446" y="163"/>
                      </a:cubicBezTo>
                      <a:cubicBezTo>
                        <a:pt x="440" y="157"/>
                        <a:pt x="420" y="157"/>
                        <a:pt x="413" y="163"/>
                      </a:cubicBezTo>
                      <a:cubicBezTo>
                        <a:pt x="295" y="275"/>
                        <a:pt x="295" y="275"/>
                        <a:pt x="295" y="275"/>
                      </a:cubicBezTo>
                      <a:cubicBezTo>
                        <a:pt x="295" y="25"/>
                        <a:pt x="295" y="25"/>
                        <a:pt x="295" y="25"/>
                      </a:cubicBezTo>
                      <a:cubicBezTo>
                        <a:pt x="295" y="13"/>
                        <a:pt x="282" y="0"/>
                        <a:pt x="269" y="0"/>
                      </a:cubicBezTo>
                      <a:cubicBezTo>
                        <a:pt x="256" y="0"/>
                        <a:pt x="243" y="13"/>
                        <a:pt x="243" y="25"/>
                      </a:cubicBezTo>
                      <a:cubicBezTo>
                        <a:pt x="243" y="263"/>
                        <a:pt x="243" y="263"/>
                        <a:pt x="243" y="263"/>
                      </a:cubicBezTo>
                      <a:cubicBezTo>
                        <a:pt x="138" y="163"/>
                        <a:pt x="138" y="163"/>
                        <a:pt x="138" y="163"/>
                      </a:cubicBezTo>
                      <a:cubicBezTo>
                        <a:pt x="131" y="157"/>
                        <a:pt x="112" y="157"/>
                        <a:pt x="98" y="163"/>
                      </a:cubicBezTo>
                      <a:cubicBezTo>
                        <a:pt x="92" y="175"/>
                        <a:pt x="92" y="188"/>
                        <a:pt x="98" y="200"/>
                      </a:cubicBezTo>
                      <a:cubicBezTo>
                        <a:pt x="204" y="300"/>
                        <a:pt x="204" y="300"/>
                        <a:pt x="204" y="300"/>
                      </a:cubicBezTo>
                      <a:cubicBezTo>
                        <a:pt x="27" y="300"/>
                        <a:pt x="27" y="300"/>
                        <a:pt x="27" y="300"/>
                      </a:cubicBezTo>
                      <a:cubicBezTo>
                        <a:pt x="7" y="300"/>
                        <a:pt x="0" y="313"/>
                        <a:pt x="0" y="326"/>
                      </a:cubicBezTo>
                      <a:cubicBezTo>
                        <a:pt x="0" y="338"/>
                        <a:pt x="7" y="350"/>
                        <a:pt x="27" y="350"/>
                      </a:cubicBezTo>
                      <a:cubicBezTo>
                        <a:pt x="217" y="350"/>
                        <a:pt x="217" y="350"/>
                        <a:pt x="217" y="350"/>
                      </a:cubicBezTo>
                      <a:cubicBezTo>
                        <a:pt x="112" y="450"/>
                        <a:pt x="112" y="450"/>
                        <a:pt x="112" y="450"/>
                      </a:cubicBezTo>
                      <a:cubicBezTo>
                        <a:pt x="98" y="463"/>
                        <a:pt x="98" y="476"/>
                        <a:pt x="112" y="488"/>
                      </a:cubicBezTo>
                      <a:cubicBezTo>
                        <a:pt x="118" y="488"/>
                        <a:pt x="125" y="494"/>
                        <a:pt x="131" y="494"/>
                      </a:cubicBezTo>
                      <a:cubicBezTo>
                        <a:pt x="138" y="494"/>
                        <a:pt x="144" y="488"/>
                        <a:pt x="151" y="488"/>
                      </a:cubicBezTo>
                      <a:cubicBezTo>
                        <a:pt x="243" y="394"/>
                        <a:pt x="243" y="394"/>
                        <a:pt x="243" y="394"/>
                      </a:cubicBezTo>
                      <a:cubicBezTo>
                        <a:pt x="243" y="619"/>
                        <a:pt x="243" y="619"/>
                        <a:pt x="243" y="619"/>
                      </a:cubicBezTo>
                      <a:cubicBezTo>
                        <a:pt x="243" y="638"/>
                        <a:pt x="256" y="650"/>
                        <a:pt x="269" y="650"/>
                      </a:cubicBezTo>
                      <a:cubicBezTo>
                        <a:pt x="282" y="650"/>
                        <a:pt x="295" y="638"/>
                        <a:pt x="295" y="619"/>
                      </a:cubicBezTo>
                      <a:cubicBezTo>
                        <a:pt x="295" y="388"/>
                        <a:pt x="295" y="388"/>
                        <a:pt x="295" y="388"/>
                      </a:cubicBezTo>
                      <a:cubicBezTo>
                        <a:pt x="400" y="488"/>
                        <a:pt x="400" y="488"/>
                        <a:pt x="400" y="488"/>
                      </a:cubicBezTo>
                      <a:cubicBezTo>
                        <a:pt x="407" y="488"/>
                        <a:pt x="413" y="494"/>
                        <a:pt x="420" y="494"/>
                      </a:cubicBezTo>
                      <a:cubicBezTo>
                        <a:pt x="426" y="494"/>
                        <a:pt x="433" y="488"/>
                        <a:pt x="440" y="488"/>
                      </a:cubicBezTo>
                      <a:cubicBezTo>
                        <a:pt x="446" y="476"/>
                        <a:pt x="446" y="463"/>
                        <a:pt x="440" y="450"/>
                      </a:cubicBezTo>
                      <a:cubicBezTo>
                        <a:pt x="334" y="350"/>
                        <a:pt x="334" y="350"/>
                        <a:pt x="334" y="350"/>
                      </a:cubicBezTo>
                      <a:cubicBezTo>
                        <a:pt x="511" y="350"/>
                        <a:pt x="511" y="350"/>
                        <a:pt x="511" y="350"/>
                      </a:cubicBezTo>
                      <a:cubicBezTo>
                        <a:pt x="531" y="350"/>
                        <a:pt x="544" y="338"/>
                        <a:pt x="544" y="326"/>
                      </a:cubicBezTo>
                      <a:cubicBezTo>
                        <a:pt x="544" y="313"/>
                        <a:pt x="531" y="300"/>
                        <a:pt x="511" y="300"/>
                      </a:cubicBezTo>
                    </a:path>
                  </a:pathLst>
                </a:custGeom>
                <a:solidFill>
                  <a:srgbClr val="A38FE2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06" name="Google Shape;1506;p48"/>
            <p:cNvSpPr/>
            <p:nvPr/>
          </p:nvSpPr>
          <p:spPr>
            <a:xfrm>
              <a:off x="5170199" y="4745870"/>
              <a:ext cx="177692" cy="209218"/>
            </a:xfrm>
            <a:custGeom>
              <a:avLst/>
              <a:gdLst/>
              <a:ahLst/>
              <a:cxnLst/>
              <a:rect l="l" t="t" r="r" b="b"/>
              <a:pathLst>
                <a:path w="545" h="646" extrusionOk="0">
                  <a:moveTo>
                    <a:pt x="518" y="295"/>
                  </a:moveTo>
                  <a:lnTo>
                    <a:pt x="518" y="295"/>
                  </a:lnTo>
                  <a:cubicBezTo>
                    <a:pt x="347" y="295"/>
                    <a:pt x="347" y="295"/>
                    <a:pt x="347" y="295"/>
                  </a:cubicBezTo>
                  <a:cubicBezTo>
                    <a:pt x="452" y="194"/>
                    <a:pt x="452" y="194"/>
                    <a:pt x="452" y="194"/>
                  </a:cubicBezTo>
                  <a:cubicBezTo>
                    <a:pt x="459" y="188"/>
                    <a:pt x="459" y="169"/>
                    <a:pt x="452" y="163"/>
                  </a:cubicBezTo>
                  <a:cubicBezTo>
                    <a:pt x="439" y="151"/>
                    <a:pt x="420" y="151"/>
                    <a:pt x="413" y="163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5" y="13"/>
                    <a:pt x="288" y="0"/>
                    <a:pt x="269" y="0"/>
                  </a:cubicBezTo>
                  <a:cubicBezTo>
                    <a:pt x="255" y="0"/>
                    <a:pt x="242" y="13"/>
                    <a:pt x="242" y="26"/>
                  </a:cubicBezTo>
                  <a:cubicBezTo>
                    <a:pt x="242" y="263"/>
                    <a:pt x="242" y="263"/>
                    <a:pt x="242" y="263"/>
                  </a:cubicBezTo>
                  <a:cubicBezTo>
                    <a:pt x="138" y="163"/>
                    <a:pt x="138" y="163"/>
                    <a:pt x="138" y="163"/>
                  </a:cubicBezTo>
                  <a:cubicBezTo>
                    <a:pt x="131" y="151"/>
                    <a:pt x="111" y="151"/>
                    <a:pt x="105" y="163"/>
                  </a:cubicBezTo>
                  <a:cubicBezTo>
                    <a:pt x="92" y="169"/>
                    <a:pt x="92" y="188"/>
                    <a:pt x="105" y="194"/>
                  </a:cubicBezTo>
                  <a:cubicBezTo>
                    <a:pt x="209" y="295"/>
                    <a:pt x="209" y="295"/>
                    <a:pt x="209" y="295"/>
                  </a:cubicBezTo>
                  <a:cubicBezTo>
                    <a:pt x="26" y="295"/>
                    <a:pt x="26" y="295"/>
                    <a:pt x="26" y="295"/>
                  </a:cubicBezTo>
                  <a:cubicBezTo>
                    <a:pt x="13" y="295"/>
                    <a:pt x="0" y="307"/>
                    <a:pt x="0" y="319"/>
                  </a:cubicBezTo>
                  <a:cubicBezTo>
                    <a:pt x="0" y="339"/>
                    <a:pt x="13" y="345"/>
                    <a:pt x="26" y="345"/>
                  </a:cubicBezTo>
                  <a:cubicBezTo>
                    <a:pt x="216" y="345"/>
                    <a:pt x="216" y="345"/>
                    <a:pt x="216" y="345"/>
                  </a:cubicBezTo>
                  <a:cubicBezTo>
                    <a:pt x="111" y="445"/>
                    <a:pt x="111" y="445"/>
                    <a:pt x="111" y="445"/>
                  </a:cubicBezTo>
                  <a:cubicBezTo>
                    <a:pt x="105" y="457"/>
                    <a:pt x="105" y="469"/>
                    <a:pt x="111" y="482"/>
                  </a:cubicBezTo>
                  <a:cubicBezTo>
                    <a:pt x="118" y="489"/>
                    <a:pt x="125" y="489"/>
                    <a:pt x="131" y="489"/>
                  </a:cubicBezTo>
                  <a:cubicBezTo>
                    <a:pt x="138" y="489"/>
                    <a:pt x="144" y="489"/>
                    <a:pt x="151" y="482"/>
                  </a:cubicBezTo>
                  <a:cubicBezTo>
                    <a:pt x="242" y="394"/>
                    <a:pt x="242" y="394"/>
                    <a:pt x="242" y="394"/>
                  </a:cubicBezTo>
                  <a:cubicBezTo>
                    <a:pt x="242" y="620"/>
                    <a:pt x="242" y="620"/>
                    <a:pt x="242" y="620"/>
                  </a:cubicBezTo>
                  <a:cubicBezTo>
                    <a:pt x="242" y="632"/>
                    <a:pt x="255" y="645"/>
                    <a:pt x="269" y="645"/>
                  </a:cubicBezTo>
                  <a:cubicBezTo>
                    <a:pt x="288" y="645"/>
                    <a:pt x="295" y="632"/>
                    <a:pt x="295" y="620"/>
                  </a:cubicBezTo>
                  <a:cubicBezTo>
                    <a:pt x="295" y="382"/>
                    <a:pt x="295" y="382"/>
                    <a:pt x="295" y="382"/>
                  </a:cubicBezTo>
                  <a:cubicBezTo>
                    <a:pt x="400" y="482"/>
                    <a:pt x="400" y="482"/>
                    <a:pt x="400" y="482"/>
                  </a:cubicBezTo>
                  <a:cubicBezTo>
                    <a:pt x="406" y="489"/>
                    <a:pt x="413" y="489"/>
                    <a:pt x="420" y="489"/>
                  </a:cubicBezTo>
                  <a:cubicBezTo>
                    <a:pt x="426" y="489"/>
                    <a:pt x="432" y="489"/>
                    <a:pt x="439" y="482"/>
                  </a:cubicBezTo>
                  <a:cubicBezTo>
                    <a:pt x="452" y="469"/>
                    <a:pt x="452" y="457"/>
                    <a:pt x="439" y="445"/>
                  </a:cubicBezTo>
                  <a:cubicBezTo>
                    <a:pt x="334" y="345"/>
                    <a:pt x="334" y="345"/>
                    <a:pt x="334" y="345"/>
                  </a:cubicBezTo>
                  <a:cubicBezTo>
                    <a:pt x="518" y="345"/>
                    <a:pt x="518" y="345"/>
                    <a:pt x="518" y="345"/>
                  </a:cubicBezTo>
                  <a:cubicBezTo>
                    <a:pt x="531" y="345"/>
                    <a:pt x="544" y="339"/>
                    <a:pt x="544" y="319"/>
                  </a:cubicBezTo>
                  <a:cubicBezTo>
                    <a:pt x="544" y="307"/>
                    <a:pt x="531" y="295"/>
                    <a:pt x="518" y="295"/>
                  </a:cubicBezTo>
                </a:path>
              </a:pathLst>
            </a:custGeom>
            <a:solidFill>
              <a:srgbClr val="A38FE2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shion Design Workshop by Slidesgo">
  <a:themeElements>
    <a:clrScheme name="Simple Light">
      <a:dk1>
        <a:srgbClr val="292133"/>
      </a:dk1>
      <a:lt1>
        <a:srgbClr val="F6F5F7"/>
      </a:lt1>
      <a:dk2>
        <a:srgbClr val="C64B4B"/>
      </a:dk2>
      <a:lt2>
        <a:srgbClr val="E97777"/>
      </a:lt2>
      <a:accent1>
        <a:srgbClr val="FF9C43"/>
      </a:accent1>
      <a:accent2>
        <a:srgbClr val="FFC466"/>
      </a:accent2>
      <a:accent3>
        <a:srgbClr val="68DDC9"/>
      </a:accent3>
      <a:accent4>
        <a:srgbClr val="9DEDDD"/>
      </a:accent4>
      <a:accent5>
        <a:srgbClr val="604984"/>
      </a:accent5>
      <a:accent6>
        <a:srgbClr val="A38FE2"/>
      </a:accent6>
      <a:hlink>
        <a:srgbClr val="2921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(16:9)</PresentationFormat>
  <Paragraphs>28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Francois One</vt:lpstr>
      <vt:lpstr>Arial</vt:lpstr>
      <vt:lpstr>Nunito Sans</vt:lpstr>
      <vt:lpstr>Open Sans</vt:lpstr>
      <vt:lpstr>DM Sans</vt:lpstr>
      <vt:lpstr>Fashion Design Workshop by Slidesgo</vt:lpstr>
      <vt:lpstr>SABTA Smart Ai Based Try-on Assistant</vt:lpstr>
      <vt:lpstr>Problem </vt:lpstr>
      <vt:lpstr>Problem Statement</vt:lpstr>
      <vt:lpstr>—The Solution</vt:lpstr>
      <vt:lpstr>Concepts</vt:lpstr>
      <vt:lpstr>SHOWCASE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Utkarsh Mishra</cp:lastModifiedBy>
  <cp:revision>1</cp:revision>
  <dcterms:modified xsi:type="dcterms:W3CDTF">2025-07-29T11:13:50Z</dcterms:modified>
</cp:coreProperties>
</file>