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04" r:id="rId6"/>
    <p:sldId id="307" r:id="rId7"/>
    <p:sldId id="323" r:id="rId8"/>
    <p:sldId id="281" r:id="rId9"/>
    <p:sldId id="282" r:id="rId10"/>
    <p:sldId id="314" r:id="rId11"/>
    <p:sldId id="315" r:id="rId12"/>
    <p:sldId id="317" r:id="rId13"/>
    <p:sldId id="318" r:id="rId14"/>
    <p:sldId id="321" r:id="rId15"/>
    <p:sldId id="324" r:id="rId16"/>
    <p:sldId id="326" r:id="rId17"/>
    <p:sldId id="297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83" d="100"/>
          <a:sy n="83" d="100"/>
        </p:scale>
        <p:origin x="643" y="7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6000" u="sng" dirty="0"/>
              <a:t>Tick it now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713897"/>
            <a:ext cx="9164320" cy="1012782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 Challenge:</a:t>
            </a:r>
            <a:r>
              <a:rPr lang="en-US" sz="1800" dirty="0"/>
              <a:t> Handling customer sessions and role-based routing.</a:t>
            </a:r>
          </a:p>
          <a:p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Solution:</a:t>
            </a:r>
            <a:r>
              <a:rPr lang="en-US" sz="1800" dirty="0"/>
              <a:t> Implemented secure session storage and routing mechanisms..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the platform to include more cities and theaters.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mobile application for broader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additional features like movie reviews and give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Advanced analytics for Admin.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6CDEE-67CA-F68F-CD14-DB4EA624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7354393-D1FD-F126-0F87-814D2C53B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2160" y="2982610"/>
            <a:ext cx="8257540" cy="2159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7472" marR="0" lvl="0" indent="-347472" fontAlgn="base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/>
              <a:t>The movie ticket booking platform offers a seamless and efficient way to book tickets.</a:t>
            </a:r>
          </a:p>
          <a:p>
            <a:pPr marL="347472" marR="0" lvl="0" indent="-347472" fontAlgn="base"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/>
              <a:t>It addresses key customer and admin needs while ensuring a smooth and engaging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B021E-6B92-5E26-A48B-E41793B26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9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75081-4C27-4B6E-54B7-890EDFC1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B2914-156D-C726-CF66-642FED69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80010"/>
            <a:ext cx="12192000" cy="66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5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2"/>
            <a:ext cx="7284719" cy="2727709"/>
          </a:xfrm>
        </p:spPr>
        <p:txBody>
          <a:bodyPr/>
          <a:lstStyle/>
          <a:p>
            <a:r>
              <a:rPr lang="en-US" dirty="0"/>
              <a:t>Thank 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4717846"/>
            <a:ext cx="5715000" cy="2234642"/>
          </a:xfrm>
        </p:spPr>
        <p:txBody>
          <a:bodyPr/>
          <a:lstStyle/>
          <a:p>
            <a:r>
              <a:rPr lang="en-US" dirty="0"/>
              <a:t>farazpatwegar@gmail.com</a:t>
            </a:r>
          </a:p>
          <a:p>
            <a:r>
              <a:rPr lang="en-US" dirty="0"/>
              <a:t>utkarshachinde09@gmail.com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0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63" y="1832316"/>
            <a:ext cx="6583680" cy="41640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Key Features</a:t>
            </a:r>
          </a:p>
          <a:p>
            <a:r>
              <a:rPr lang="en-US" dirty="0"/>
              <a:t>Technology Stack</a:t>
            </a:r>
          </a:p>
          <a:p>
            <a:r>
              <a:rPr lang="en-US" sz="2500" dirty="0"/>
              <a:t>Architecture Diagram</a:t>
            </a:r>
          </a:p>
          <a:p>
            <a:r>
              <a:rPr lang="en-US" dirty="0"/>
              <a:t>Customer Workflow</a:t>
            </a:r>
          </a:p>
          <a:p>
            <a:r>
              <a:rPr lang="en-US" dirty="0"/>
              <a:t>Impact and Benefits</a:t>
            </a:r>
          </a:p>
          <a:p>
            <a:r>
              <a:rPr lang="en-US" dirty="0"/>
              <a:t>Challenges and Solutions</a:t>
            </a:r>
          </a:p>
          <a:p>
            <a:r>
              <a:rPr lang="en-US" dirty="0"/>
              <a:t>Future Enhancements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46193-4625-A34C-CA60-99AF74AC1E48}"/>
              </a:ext>
            </a:extLst>
          </p:cNvPr>
          <p:cNvSpPr txBox="1"/>
          <p:nvPr/>
        </p:nvSpPr>
        <p:spPr>
          <a:xfrm>
            <a:off x="1160585" y="2699238"/>
            <a:ext cx="984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A3758ED-3C26-A3D3-B026-F0F62FF75138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1160585" y="2318921"/>
            <a:ext cx="7473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in finding and booking movie tickets.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customer-friendly platforms.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smooth navigation and payment integration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robust platform for booking movie tickets easily.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multiple features for a seamless customer experience.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9C9C4-FD53-5FE1-9900-1C1864856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952EB-B366-466F-98F3-039648C2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4EFE6-73FC-7074-A1DF-3D7756F34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13C938-5212-43FE-17ED-A83E870A68E4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1107440" y="2562531"/>
            <a:ext cx="8524770" cy="306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/>
              <a:t>Objective</a:t>
            </a:r>
            <a:r>
              <a:rPr lang="en-US" altLang="en-US" sz="1900" dirty="0"/>
              <a:t>:</a:t>
            </a:r>
          </a:p>
          <a:p>
            <a:pPr marL="0" marR="0" lvl="0" indent="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50" dirty="0"/>
          </a:p>
          <a:p>
            <a:pPr marL="0" marR="0" lvl="0" indent="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900" dirty="0"/>
              <a:t>Provide a customer-friendly platform for booking movie tickets.</a:t>
            </a:r>
          </a:p>
          <a:p>
            <a:pPr marL="0" marR="0" lvl="0" indent="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900" dirty="0"/>
              <a:t>Allow users to view available shows, select seats, make payments and view tickets.</a:t>
            </a:r>
            <a:endParaRPr lang="en-US" altLang="en-US" sz="1200" dirty="0"/>
          </a:p>
          <a:p>
            <a:pPr marL="0" marR="0" lvl="0" indent="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/>
              <a:t>Scope</a:t>
            </a:r>
            <a:r>
              <a:rPr lang="en-US" altLang="en-US" sz="1900" dirty="0"/>
              <a:t>:</a:t>
            </a:r>
          </a:p>
          <a:p>
            <a:pPr marL="0" marR="0" lvl="0" indent="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800" dirty="0"/>
          </a:p>
          <a:p>
            <a:pPr marL="0" marR="0" lvl="0" indent="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900" dirty="0"/>
              <a:t>Frontend:  React application with an engaging UI/UX..</a:t>
            </a:r>
          </a:p>
          <a:p>
            <a:pPr marL="0" marR="0" lvl="0" indent="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900" dirty="0"/>
              <a:t>Backend: Spring Boot REST API for handling data and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3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1637"/>
            <a:ext cx="6583680" cy="1531357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2580640"/>
            <a:ext cx="6583680" cy="3207344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 Customers: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and browse movies..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seats and view show timings.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payment and view tickets.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 Admin: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 movies, shows, and bookings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Analytics and reporting features.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Role-based access control.</a:t>
            </a:r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l="2822" r="2822"/>
          <a:stretch/>
        </p:blipFill>
        <p:spPr>
          <a:xfrm>
            <a:off x="7700056" y="221910"/>
            <a:ext cx="4344987" cy="64468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A2C83-7DBD-23C0-743F-9AC37A07ED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 fontScale="92500" lnSpcReduction="20000"/>
          </a:bodyPr>
          <a:lstStyle/>
          <a:p>
            <a:pPr marL="457200" lvl="1" indent="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en-US" sz="1900" b="1" dirty="0"/>
              <a:t>Frontend:</a:t>
            </a:r>
          </a:p>
          <a:p>
            <a:pPr marL="1200150" lvl="2" indent="-28575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1900" dirty="0"/>
              <a:t>React</a:t>
            </a:r>
          </a:p>
          <a:p>
            <a:pPr marL="1200150" lvl="2" indent="-28575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1900" dirty="0"/>
              <a:t>Tailwind CSS for styling</a:t>
            </a:r>
          </a:p>
          <a:p>
            <a:pPr marL="1200150" lvl="2" indent="-28575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</a:pPr>
            <a:endParaRPr lang="en-US" altLang="en-US" sz="1900" dirty="0"/>
          </a:p>
          <a:p>
            <a:pPr marL="457200" marR="0" lvl="1" indent="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900" dirty="0"/>
              <a:t> </a:t>
            </a:r>
            <a:r>
              <a:rPr lang="en-US" altLang="en-US" sz="1900" b="1" dirty="0"/>
              <a:t>Backend:</a:t>
            </a:r>
          </a:p>
          <a:p>
            <a:pPr marL="1200150" lvl="2" indent="-28575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1900" dirty="0"/>
              <a:t>Spring Boot</a:t>
            </a:r>
          </a:p>
          <a:p>
            <a:pPr marL="1200150" lvl="2" indent="-28575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1900" dirty="0"/>
              <a:t>RESTful APIs</a:t>
            </a:r>
          </a:p>
          <a:p>
            <a:pPr marL="914400" lvl="2" indent="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altLang="en-US" sz="1900" dirty="0"/>
          </a:p>
          <a:p>
            <a:pPr marL="457200" marR="0" lvl="1" indent="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900" b="1" dirty="0"/>
              <a:t>Database: </a:t>
            </a:r>
          </a:p>
          <a:p>
            <a:pPr marL="1200150" lvl="2" indent="-28575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sz="1900" dirty="0"/>
              <a:t>MySQL</a:t>
            </a:r>
          </a:p>
          <a:p>
            <a:pPr marL="457200" marR="0" lvl="1" indent="0" fontAlgn="base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900" dirty="0"/>
              <a:t>  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634" y="138637"/>
            <a:ext cx="7043617" cy="1108611"/>
          </a:xfrm>
        </p:spPr>
        <p:txBody>
          <a:bodyPr/>
          <a:lstStyle/>
          <a:p>
            <a:r>
              <a:rPr lang="en-US" b="1" dirty="0"/>
              <a:t>Architecture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C9CDA9-9D9C-5C54-29B2-5572DE2ED354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4920903" y="1645920"/>
            <a:ext cx="4161892" cy="4538345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Workflow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1:</a:t>
            </a:r>
            <a:r>
              <a:rPr lang="en-US" dirty="0"/>
              <a:t> Customer logs in/signs 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2:</a:t>
            </a:r>
            <a:r>
              <a:rPr lang="en-US" dirty="0"/>
              <a:t> Customer searches for a movie.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3:</a:t>
            </a:r>
            <a:r>
              <a:rPr lang="en-US" dirty="0"/>
              <a:t> Customer selects a movie, showtime, and seats.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4:</a:t>
            </a:r>
            <a:r>
              <a:rPr lang="en-US" dirty="0"/>
              <a:t> Customer completes payment and receives an e-ticket.</a:t>
            </a:r>
          </a:p>
          <a:p>
            <a:r>
              <a:rPr lang="en-US" b="1" dirty="0"/>
              <a:t>Step 5:</a:t>
            </a:r>
            <a:r>
              <a:rPr lang="en-US" dirty="0"/>
              <a:t> Admin manages movies and showtimes.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and Benefits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3840" y="2391012"/>
            <a:ext cx="6903076" cy="37218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For Users: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Easy and quick booking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Convenient access to showtimes and seat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For Admin: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Streamlined movie and booking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Better insights with data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Overall Impact: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Improved customer experience and increased ticket sales.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9088" r="19088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{158CC462-DCC0-4966-944E-41CC66EDB2D2}tf78438558_win32</Template>
  <TotalTime>97</TotalTime>
  <Words>402</Words>
  <Application>Microsoft Office PowerPoint</Application>
  <PresentationFormat>Widescreen</PresentationFormat>
  <Paragraphs>97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Sabon Next LT</vt:lpstr>
      <vt:lpstr>Custom</vt:lpstr>
      <vt:lpstr>Tick it now</vt:lpstr>
      <vt:lpstr>agenda</vt:lpstr>
      <vt:lpstr>Introduction</vt:lpstr>
      <vt:lpstr>Project Overview</vt:lpstr>
      <vt:lpstr>Key Features</vt:lpstr>
      <vt:lpstr>Technology Stack</vt:lpstr>
      <vt:lpstr>Architecture Diagram</vt:lpstr>
      <vt:lpstr>Customer Workflow</vt:lpstr>
      <vt:lpstr>Impact and Benefits</vt:lpstr>
      <vt:lpstr>Challenges and Solutions</vt:lpstr>
      <vt:lpstr>Future Enhancements</vt:lpstr>
      <vt:lpstr>Conclusion</vt:lpstr>
      <vt:lpstr>PowerPoint Presentation</vt:lpstr>
      <vt:lpstr>Thank 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pratiksha kavthale</dc:creator>
  <cp:lastModifiedBy>Faraz Patwegar</cp:lastModifiedBy>
  <cp:revision>24</cp:revision>
  <dcterms:created xsi:type="dcterms:W3CDTF">2024-08-17T07:12:34Z</dcterms:created>
  <dcterms:modified xsi:type="dcterms:W3CDTF">2024-08-18T19:51:50Z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