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d31580f2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d31580f2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d29fd792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d29fd792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d31580f2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d31580f2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d29fd792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d29fd792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d29fd792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d29fd792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d29fd792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d29fd792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29fd792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d29fd792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investopedia.com/terms/t/technicalanalysis.asp" TargetMode="External"/><Relationship Id="rId4" Type="http://schemas.openxmlformats.org/officeDocument/2006/relationships/hyperlink" Target="https://www.investopedia.com/terms/l/laggingindicator.asp" TargetMode="External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AVERAGE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UTKARSHA GUPTA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MT19DCS002</a:t>
            </a:r>
            <a:endParaRPr b="1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1292150"/>
            <a:ext cx="7688700" cy="3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moving average (MA) is a widely used indicator in</a:t>
            </a:r>
            <a:r>
              <a:rPr lang="en" sz="18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technical analysis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 helps smooth out price from random short-term price fluctuations. It is a trend-following, or</a:t>
            </a:r>
            <a:r>
              <a:rPr lang="en" sz="18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 lagging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indicator because it is based on past prices.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2525" y="3075425"/>
            <a:ext cx="481012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550" y="428400"/>
            <a:ext cx="651510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set: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Reliance Global Group, Inc.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period- </a:t>
            </a: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1st january 2019-1st january 2020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91075" y="5408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window size=5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425" y="1724050"/>
            <a:ext cx="5674825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689975"/>
            <a:ext cx="7688400" cy="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window size=20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250" y="1693600"/>
            <a:ext cx="6975075" cy="322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7800" y="62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window size =50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800" y="1442700"/>
            <a:ext cx="6342475" cy="35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700" y="238350"/>
            <a:ext cx="6950000" cy="46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