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6" r:id="rId7"/>
    <p:sldId id="262" r:id="rId8"/>
    <p:sldId id="267" r:id="rId9"/>
    <p:sldId id="261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354"/>
  </p:normalViewPr>
  <p:slideViewPr>
    <p:cSldViewPr snapToGrid="0">
      <p:cViewPr varScale="1">
        <p:scale>
          <a:sx n="85" d="100"/>
          <a:sy n="85" d="100"/>
        </p:scale>
        <p:origin x="15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58125-57DB-4F8E-9600-E94ABF35A4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4EE293-8609-47D0-8A7A-3C2C5B999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Multi-billion-dollar industry ($170 billion annually to US GDP)</a:t>
          </a:r>
          <a:r>
            <a:rPr lang="en-US" baseline="30000"/>
            <a:t>[2]</a:t>
          </a:r>
          <a:r>
            <a:rPr lang="en-US"/>
            <a:t> with a CAGR (Compound Annual Growth Rate) of 11%.</a:t>
          </a:r>
          <a:r>
            <a:rPr lang="en-US" baseline="30000"/>
            <a:t>[3]</a:t>
          </a:r>
          <a:endParaRPr lang="en-US"/>
        </a:p>
      </dgm:t>
    </dgm:pt>
    <dgm:pt modelId="{8221DC1A-AF1D-41E7-BB7E-0FC474102F3D}" type="parTrans" cxnId="{AF30B5C4-F420-46BF-913A-59C14ED4053C}">
      <dgm:prSet/>
      <dgm:spPr/>
      <dgm:t>
        <a:bodyPr/>
        <a:lstStyle/>
        <a:p>
          <a:endParaRPr lang="en-US"/>
        </a:p>
      </dgm:t>
    </dgm:pt>
    <dgm:pt modelId="{AF82AC91-A04A-42C5-8BDA-A64B262FF305}" type="sibTrans" cxnId="{AF30B5C4-F420-46BF-913A-59C14ED4053C}">
      <dgm:prSet/>
      <dgm:spPr/>
      <dgm:t>
        <a:bodyPr/>
        <a:lstStyle/>
        <a:p>
          <a:endParaRPr lang="en-US"/>
        </a:p>
      </dgm:t>
    </dgm:pt>
    <dgm:pt modelId="{9FE9D0A3-FFB5-44DD-AE2D-8F837F001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236,269 music-related businesses across the US.</a:t>
          </a:r>
          <a:r>
            <a:rPr lang="en-US" baseline="30000"/>
            <a:t>[2]</a:t>
          </a:r>
          <a:endParaRPr lang="en-US"/>
        </a:p>
      </dgm:t>
    </dgm:pt>
    <dgm:pt modelId="{A8A49C55-4E80-45B6-96B1-AE28EFDF40F9}" type="parTrans" cxnId="{3BFDA064-DFD9-46E9-9CC6-8000D7B6B21B}">
      <dgm:prSet/>
      <dgm:spPr/>
      <dgm:t>
        <a:bodyPr/>
        <a:lstStyle/>
        <a:p>
          <a:endParaRPr lang="en-US"/>
        </a:p>
      </dgm:t>
    </dgm:pt>
    <dgm:pt modelId="{D80EEDAE-E281-4F0D-9606-39D97F8D8F9E}" type="sibTrans" cxnId="{3BFDA064-DFD9-46E9-9CC6-8000D7B6B21B}">
      <dgm:prSet/>
      <dgm:spPr/>
      <dgm:t>
        <a:bodyPr/>
        <a:lstStyle/>
        <a:p>
          <a:endParaRPr lang="en-US"/>
        </a:p>
      </dgm:t>
    </dgm:pt>
    <dgm:pt modelId="{A63E7426-987E-43E3-9B52-0BE3A5420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hits account for &lt; 0.5% of total annual streaming, signaling a growing popularity for mid-class musicians.</a:t>
          </a:r>
          <a:r>
            <a:rPr lang="en-US" baseline="30000"/>
            <a:t>[4]</a:t>
          </a:r>
          <a:endParaRPr lang="en-US"/>
        </a:p>
      </dgm:t>
    </dgm:pt>
    <dgm:pt modelId="{EEA9D45F-F108-435E-9F86-F243E00F4236}" type="parTrans" cxnId="{103025D6-2635-4259-B276-415F032D994F}">
      <dgm:prSet/>
      <dgm:spPr/>
      <dgm:t>
        <a:bodyPr/>
        <a:lstStyle/>
        <a:p>
          <a:endParaRPr lang="en-US"/>
        </a:p>
      </dgm:t>
    </dgm:pt>
    <dgm:pt modelId="{D4EAC36B-BC85-44C4-AB85-FBCE664846ED}" type="sibTrans" cxnId="{103025D6-2635-4259-B276-415F032D994F}">
      <dgm:prSet/>
      <dgm:spPr/>
      <dgm:t>
        <a:bodyPr/>
        <a:lstStyle/>
        <a:p>
          <a:endParaRPr lang="en-US"/>
        </a:p>
      </dgm:t>
    </dgm:pt>
    <dgm:pt modelId="{C8F73FBE-B28A-41AA-9305-A4E448450A18}" type="pres">
      <dgm:prSet presAssocID="{B4458125-57DB-4F8E-9600-E94ABF35A413}" presName="root" presStyleCnt="0">
        <dgm:presLayoutVars>
          <dgm:dir/>
          <dgm:resizeHandles val="exact"/>
        </dgm:presLayoutVars>
      </dgm:prSet>
      <dgm:spPr/>
    </dgm:pt>
    <dgm:pt modelId="{97166DB6-9CDD-4B4F-ACC2-67AC0C933E5D}" type="pres">
      <dgm:prSet presAssocID="{E24EE293-8609-47D0-8A7A-3C2C5B999F3F}" presName="compNode" presStyleCnt="0"/>
      <dgm:spPr/>
    </dgm:pt>
    <dgm:pt modelId="{BADA9E57-AEA7-4529-95E3-260884CD82E4}" type="pres">
      <dgm:prSet presAssocID="{E24EE293-8609-47D0-8A7A-3C2C5B999F3F}" presName="bgRect" presStyleLbl="bgShp" presStyleIdx="0" presStyleCnt="3"/>
      <dgm:spPr/>
    </dgm:pt>
    <dgm:pt modelId="{5D13C6F8-D2BC-418D-8946-CC55873BD30E}" type="pres">
      <dgm:prSet presAssocID="{E24EE293-8609-47D0-8A7A-3C2C5B999F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32A5DE3-9AD9-4E54-950C-55FBD5A648D6}" type="pres">
      <dgm:prSet presAssocID="{E24EE293-8609-47D0-8A7A-3C2C5B999F3F}" presName="spaceRect" presStyleCnt="0"/>
      <dgm:spPr/>
    </dgm:pt>
    <dgm:pt modelId="{D5F7384E-40BE-47F9-AD95-C1ECF2FF2174}" type="pres">
      <dgm:prSet presAssocID="{E24EE293-8609-47D0-8A7A-3C2C5B999F3F}" presName="parTx" presStyleLbl="revTx" presStyleIdx="0" presStyleCnt="3">
        <dgm:presLayoutVars>
          <dgm:chMax val="0"/>
          <dgm:chPref val="0"/>
        </dgm:presLayoutVars>
      </dgm:prSet>
      <dgm:spPr/>
    </dgm:pt>
    <dgm:pt modelId="{55DF5B67-385A-4201-B1CE-0B92870A2306}" type="pres">
      <dgm:prSet presAssocID="{AF82AC91-A04A-42C5-8BDA-A64B262FF305}" presName="sibTrans" presStyleCnt="0"/>
      <dgm:spPr/>
    </dgm:pt>
    <dgm:pt modelId="{B3F60686-4BD9-49FC-8136-B9B9E848FCE4}" type="pres">
      <dgm:prSet presAssocID="{9FE9D0A3-FFB5-44DD-AE2D-8F837F001E24}" presName="compNode" presStyleCnt="0"/>
      <dgm:spPr/>
    </dgm:pt>
    <dgm:pt modelId="{AB03A029-4302-41DC-A522-62988DEE1EB9}" type="pres">
      <dgm:prSet presAssocID="{9FE9D0A3-FFB5-44DD-AE2D-8F837F001E24}" presName="bgRect" presStyleLbl="bgShp" presStyleIdx="1" presStyleCnt="3"/>
      <dgm:spPr/>
    </dgm:pt>
    <dgm:pt modelId="{4FD96E34-2224-4F34-BAA7-FFDBD3E07B90}" type="pres">
      <dgm:prSet presAssocID="{9FE9D0A3-FFB5-44DD-AE2D-8F837F001E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C47CF62C-40BE-482A-B8AB-679A8782DD5F}" type="pres">
      <dgm:prSet presAssocID="{9FE9D0A3-FFB5-44DD-AE2D-8F837F001E24}" presName="spaceRect" presStyleCnt="0"/>
      <dgm:spPr/>
    </dgm:pt>
    <dgm:pt modelId="{120E7CB2-02E7-4CF3-80AD-FFFA048C6E68}" type="pres">
      <dgm:prSet presAssocID="{9FE9D0A3-FFB5-44DD-AE2D-8F837F001E24}" presName="parTx" presStyleLbl="revTx" presStyleIdx="1" presStyleCnt="3">
        <dgm:presLayoutVars>
          <dgm:chMax val="0"/>
          <dgm:chPref val="0"/>
        </dgm:presLayoutVars>
      </dgm:prSet>
      <dgm:spPr/>
    </dgm:pt>
    <dgm:pt modelId="{9675D33C-FF98-4CF4-85AA-5701B43FE508}" type="pres">
      <dgm:prSet presAssocID="{D80EEDAE-E281-4F0D-9606-39D97F8D8F9E}" presName="sibTrans" presStyleCnt="0"/>
      <dgm:spPr/>
    </dgm:pt>
    <dgm:pt modelId="{B6AD70B8-4EBF-43C9-A7DF-96006903D04A}" type="pres">
      <dgm:prSet presAssocID="{A63E7426-987E-43E3-9B52-0BE3A5420C30}" presName="compNode" presStyleCnt="0"/>
      <dgm:spPr/>
    </dgm:pt>
    <dgm:pt modelId="{D88F660E-7C13-447A-AB9E-06F6D68A0EC9}" type="pres">
      <dgm:prSet presAssocID="{A63E7426-987E-43E3-9B52-0BE3A5420C30}" presName="bgRect" presStyleLbl="bgShp" presStyleIdx="2" presStyleCnt="3"/>
      <dgm:spPr/>
    </dgm:pt>
    <dgm:pt modelId="{C7FA8CA3-83FC-4B4C-8FB4-5955C295250D}" type="pres">
      <dgm:prSet presAssocID="{A63E7426-987E-43E3-9B52-0BE3A5420C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0781D777-54AD-4BA8-BA3D-1A8148CC8A08}" type="pres">
      <dgm:prSet presAssocID="{A63E7426-987E-43E3-9B52-0BE3A5420C30}" presName="spaceRect" presStyleCnt="0"/>
      <dgm:spPr/>
    </dgm:pt>
    <dgm:pt modelId="{11FE27D9-31BB-49B9-B828-237392856467}" type="pres">
      <dgm:prSet presAssocID="{A63E7426-987E-43E3-9B52-0BE3A5420C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C91B2C-7165-4348-AEDF-C9CD08B7C938}" type="presOf" srcId="{A63E7426-987E-43E3-9B52-0BE3A5420C30}" destId="{11FE27D9-31BB-49B9-B828-237392856467}" srcOrd="0" destOrd="0" presId="urn:microsoft.com/office/officeart/2018/2/layout/IconVerticalSolidList"/>
    <dgm:cxn modelId="{3BFDA064-DFD9-46E9-9CC6-8000D7B6B21B}" srcId="{B4458125-57DB-4F8E-9600-E94ABF35A413}" destId="{9FE9D0A3-FFB5-44DD-AE2D-8F837F001E24}" srcOrd="1" destOrd="0" parTransId="{A8A49C55-4E80-45B6-96B1-AE28EFDF40F9}" sibTransId="{D80EEDAE-E281-4F0D-9606-39D97F8D8F9E}"/>
    <dgm:cxn modelId="{A3517C99-BC5A-E443-91D5-DB1B1F445CF9}" type="presOf" srcId="{9FE9D0A3-FFB5-44DD-AE2D-8F837F001E24}" destId="{120E7CB2-02E7-4CF3-80AD-FFFA048C6E68}" srcOrd="0" destOrd="0" presId="urn:microsoft.com/office/officeart/2018/2/layout/IconVerticalSolidList"/>
    <dgm:cxn modelId="{1A1B62B5-49F5-7B49-B8B1-791DBAD7EB1E}" type="presOf" srcId="{B4458125-57DB-4F8E-9600-E94ABF35A413}" destId="{C8F73FBE-B28A-41AA-9305-A4E448450A18}" srcOrd="0" destOrd="0" presId="urn:microsoft.com/office/officeart/2018/2/layout/IconVerticalSolidList"/>
    <dgm:cxn modelId="{5BABA0C3-DFF4-9F44-8DDB-A2703941E1CD}" type="presOf" srcId="{E24EE293-8609-47D0-8A7A-3C2C5B999F3F}" destId="{D5F7384E-40BE-47F9-AD95-C1ECF2FF2174}" srcOrd="0" destOrd="0" presId="urn:microsoft.com/office/officeart/2018/2/layout/IconVerticalSolidList"/>
    <dgm:cxn modelId="{AF30B5C4-F420-46BF-913A-59C14ED4053C}" srcId="{B4458125-57DB-4F8E-9600-E94ABF35A413}" destId="{E24EE293-8609-47D0-8A7A-3C2C5B999F3F}" srcOrd="0" destOrd="0" parTransId="{8221DC1A-AF1D-41E7-BB7E-0FC474102F3D}" sibTransId="{AF82AC91-A04A-42C5-8BDA-A64B262FF305}"/>
    <dgm:cxn modelId="{103025D6-2635-4259-B276-415F032D994F}" srcId="{B4458125-57DB-4F8E-9600-E94ABF35A413}" destId="{A63E7426-987E-43E3-9B52-0BE3A5420C30}" srcOrd="2" destOrd="0" parTransId="{EEA9D45F-F108-435E-9F86-F243E00F4236}" sibTransId="{D4EAC36B-BC85-44C4-AB85-FBCE664846ED}"/>
    <dgm:cxn modelId="{90279CCB-4050-0C44-B243-D1DF3B4ABBA2}" type="presParOf" srcId="{C8F73FBE-B28A-41AA-9305-A4E448450A18}" destId="{97166DB6-9CDD-4B4F-ACC2-67AC0C933E5D}" srcOrd="0" destOrd="0" presId="urn:microsoft.com/office/officeart/2018/2/layout/IconVerticalSolidList"/>
    <dgm:cxn modelId="{E3FB059B-188A-2D40-8E94-E07B0E2F143D}" type="presParOf" srcId="{97166DB6-9CDD-4B4F-ACC2-67AC0C933E5D}" destId="{BADA9E57-AEA7-4529-95E3-260884CD82E4}" srcOrd="0" destOrd="0" presId="urn:microsoft.com/office/officeart/2018/2/layout/IconVerticalSolidList"/>
    <dgm:cxn modelId="{3E73ACD7-1A88-9347-BC9D-E9A62B02A469}" type="presParOf" srcId="{97166DB6-9CDD-4B4F-ACC2-67AC0C933E5D}" destId="{5D13C6F8-D2BC-418D-8946-CC55873BD30E}" srcOrd="1" destOrd="0" presId="urn:microsoft.com/office/officeart/2018/2/layout/IconVerticalSolidList"/>
    <dgm:cxn modelId="{7C07A0F6-199D-E54E-BA21-46F2807FCEA1}" type="presParOf" srcId="{97166DB6-9CDD-4B4F-ACC2-67AC0C933E5D}" destId="{E32A5DE3-9AD9-4E54-950C-55FBD5A648D6}" srcOrd="2" destOrd="0" presId="urn:microsoft.com/office/officeart/2018/2/layout/IconVerticalSolidList"/>
    <dgm:cxn modelId="{1AA9C579-500B-B04B-8C15-ED8ABF9A975C}" type="presParOf" srcId="{97166DB6-9CDD-4B4F-ACC2-67AC0C933E5D}" destId="{D5F7384E-40BE-47F9-AD95-C1ECF2FF2174}" srcOrd="3" destOrd="0" presId="urn:microsoft.com/office/officeart/2018/2/layout/IconVerticalSolidList"/>
    <dgm:cxn modelId="{6541E680-9AE8-304C-B00D-E7FDCBC9740F}" type="presParOf" srcId="{C8F73FBE-B28A-41AA-9305-A4E448450A18}" destId="{55DF5B67-385A-4201-B1CE-0B92870A2306}" srcOrd="1" destOrd="0" presId="urn:microsoft.com/office/officeart/2018/2/layout/IconVerticalSolidList"/>
    <dgm:cxn modelId="{195C0CC9-FDBD-0447-A399-F31E0AE7383F}" type="presParOf" srcId="{C8F73FBE-B28A-41AA-9305-A4E448450A18}" destId="{B3F60686-4BD9-49FC-8136-B9B9E848FCE4}" srcOrd="2" destOrd="0" presId="urn:microsoft.com/office/officeart/2018/2/layout/IconVerticalSolidList"/>
    <dgm:cxn modelId="{5BDD8806-ABFC-D74E-9E1A-A3C04AE85FD5}" type="presParOf" srcId="{B3F60686-4BD9-49FC-8136-B9B9E848FCE4}" destId="{AB03A029-4302-41DC-A522-62988DEE1EB9}" srcOrd="0" destOrd="0" presId="urn:microsoft.com/office/officeart/2018/2/layout/IconVerticalSolidList"/>
    <dgm:cxn modelId="{5579F2B0-6734-6443-BAD9-CAF15C42DBCC}" type="presParOf" srcId="{B3F60686-4BD9-49FC-8136-B9B9E848FCE4}" destId="{4FD96E34-2224-4F34-BAA7-FFDBD3E07B90}" srcOrd="1" destOrd="0" presId="urn:microsoft.com/office/officeart/2018/2/layout/IconVerticalSolidList"/>
    <dgm:cxn modelId="{D3E8C8EF-7D23-D54A-879F-0E72CD1719D4}" type="presParOf" srcId="{B3F60686-4BD9-49FC-8136-B9B9E848FCE4}" destId="{C47CF62C-40BE-482A-B8AB-679A8782DD5F}" srcOrd="2" destOrd="0" presId="urn:microsoft.com/office/officeart/2018/2/layout/IconVerticalSolidList"/>
    <dgm:cxn modelId="{58A6BA10-AA63-CB47-9FD5-A025BD8C5572}" type="presParOf" srcId="{B3F60686-4BD9-49FC-8136-B9B9E848FCE4}" destId="{120E7CB2-02E7-4CF3-80AD-FFFA048C6E68}" srcOrd="3" destOrd="0" presId="urn:microsoft.com/office/officeart/2018/2/layout/IconVerticalSolidList"/>
    <dgm:cxn modelId="{F1D5402A-1112-834F-859F-71DDA23979E0}" type="presParOf" srcId="{C8F73FBE-B28A-41AA-9305-A4E448450A18}" destId="{9675D33C-FF98-4CF4-85AA-5701B43FE508}" srcOrd="3" destOrd="0" presId="urn:microsoft.com/office/officeart/2018/2/layout/IconVerticalSolidList"/>
    <dgm:cxn modelId="{5E043D8D-60D9-9041-BD21-72E8CFDFCE68}" type="presParOf" srcId="{C8F73FBE-B28A-41AA-9305-A4E448450A18}" destId="{B6AD70B8-4EBF-43C9-A7DF-96006903D04A}" srcOrd="4" destOrd="0" presId="urn:microsoft.com/office/officeart/2018/2/layout/IconVerticalSolidList"/>
    <dgm:cxn modelId="{C2B5A265-D69F-BD4B-BFD6-71713F614C24}" type="presParOf" srcId="{B6AD70B8-4EBF-43C9-A7DF-96006903D04A}" destId="{D88F660E-7C13-447A-AB9E-06F6D68A0EC9}" srcOrd="0" destOrd="0" presId="urn:microsoft.com/office/officeart/2018/2/layout/IconVerticalSolidList"/>
    <dgm:cxn modelId="{8FA80357-B040-E34D-B7E8-4D1058130148}" type="presParOf" srcId="{B6AD70B8-4EBF-43C9-A7DF-96006903D04A}" destId="{C7FA8CA3-83FC-4B4C-8FB4-5955C295250D}" srcOrd="1" destOrd="0" presId="urn:microsoft.com/office/officeart/2018/2/layout/IconVerticalSolidList"/>
    <dgm:cxn modelId="{D2D384A0-2029-3B47-B2C3-08BBACC34476}" type="presParOf" srcId="{B6AD70B8-4EBF-43C9-A7DF-96006903D04A}" destId="{0781D777-54AD-4BA8-BA3D-1A8148CC8A08}" srcOrd="2" destOrd="0" presId="urn:microsoft.com/office/officeart/2018/2/layout/IconVerticalSolidList"/>
    <dgm:cxn modelId="{28D7A55C-6245-084D-AE6A-9AF3F77A839F}" type="presParOf" srcId="{B6AD70B8-4EBF-43C9-A7DF-96006903D04A}" destId="{11FE27D9-31BB-49B9-B828-2373928564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2106AC-718C-4D7D-9C73-A258181E6F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69791-5CE6-41CB-9449-636BC3756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Diminished Royalties from Recorded Music</a:t>
          </a:r>
          <a:r>
            <a:rPr lang="en-US" b="0" i="0" dirty="0"/>
            <a:t>: The shift from CDs to streaming has significantly reduced royalties from recorded music for mid-class musicians.</a:t>
          </a:r>
          <a:r>
            <a:rPr lang="en-US" b="0" i="0" baseline="30000" dirty="0"/>
            <a:t>[1]</a:t>
          </a:r>
          <a:endParaRPr lang="en-US" dirty="0"/>
        </a:p>
      </dgm:t>
    </dgm:pt>
    <dgm:pt modelId="{1DCCA555-3D2D-4FAF-AFE6-E1D5F1160191}" type="parTrans" cxnId="{34ED6E24-3158-48DD-A72C-BCD55F05C300}">
      <dgm:prSet/>
      <dgm:spPr/>
      <dgm:t>
        <a:bodyPr/>
        <a:lstStyle/>
        <a:p>
          <a:endParaRPr lang="en-US"/>
        </a:p>
      </dgm:t>
    </dgm:pt>
    <dgm:pt modelId="{4CDE8E5B-4C31-4A36-AA1D-3923F85828A3}" type="sibTrans" cxnId="{34ED6E24-3158-48DD-A72C-BCD55F05C300}">
      <dgm:prSet/>
      <dgm:spPr/>
      <dgm:t>
        <a:bodyPr/>
        <a:lstStyle/>
        <a:p>
          <a:endParaRPr lang="en-US"/>
        </a:p>
      </dgm:t>
    </dgm:pt>
    <dgm:pt modelId="{7FB47DCB-DD89-41C2-944B-C42E0F99C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Lack of Transparency in Royalty Payments</a:t>
          </a:r>
          <a:r>
            <a:rPr lang="en-US" b="0" i="0" dirty="0"/>
            <a:t>: Lack of transparency from streaming platforms in royalty calculation makes it difficult for mid-class musicians to earn and negotiate fair compensation for their work.</a:t>
          </a:r>
          <a:r>
            <a:rPr lang="en-US" b="0" i="0" baseline="30000" dirty="0"/>
            <a:t>[1]</a:t>
          </a:r>
          <a:endParaRPr lang="en-US" dirty="0"/>
        </a:p>
      </dgm:t>
    </dgm:pt>
    <dgm:pt modelId="{89A3F9C2-F069-46A1-B2B1-BD2C717253AC}" type="parTrans" cxnId="{3578774E-66F3-45A8-81C4-E9F9001DD13B}">
      <dgm:prSet/>
      <dgm:spPr/>
      <dgm:t>
        <a:bodyPr/>
        <a:lstStyle/>
        <a:p>
          <a:endParaRPr lang="en-US"/>
        </a:p>
      </dgm:t>
    </dgm:pt>
    <dgm:pt modelId="{894A3E3E-7242-4C0D-B4B2-E80FCA1A23F1}" type="sibTrans" cxnId="{3578774E-66F3-45A8-81C4-E9F9001DD13B}">
      <dgm:prSet/>
      <dgm:spPr/>
      <dgm:t>
        <a:bodyPr/>
        <a:lstStyle/>
        <a:p>
          <a:endParaRPr lang="en-US"/>
        </a:p>
      </dgm:t>
    </dgm:pt>
    <dgm:pt modelId="{D696B0C4-B0A3-4D36-949F-AF28261B9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Difficulty Reaching and Engaging Fans Directly</a:t>
          </a:r>
          <a:r>
            <a:rPr lang="en-US" b="0" i="0" dirty="0"/>
            <a:t>: Traditional streaming platforms like Spotify often act as intermediaries, making it challenging for mid-class musicians to connect directly with their fans.</a:t>
          </a:r>
          <a:r>
            <a:rPr lang="en-US" b="0" i="0" baseline="30000" dirty="0"/>
            <a:t>[1] </a:t>
          </a:r>
          <a:endParaRPr lang="en-US" dirty="0"/>
        </a:p>
      </dgm:t>
    </dgm:pt>
    <dgm:pt modelId="{838FD9E6-7BC5-4A52-8341-8A18F097B899}" type="parTrans" cxnId="{7183B0FE-C875-481B-A429-BFFCB22D684C}">
      <dgm:prSet/>
      <dgm:spPr/>
      <dgm:t>
        <a:bodyPr/>
        <a:lstStyle/>
        <a:p>
          <a:endParaRPr lang="en-US"/>
        </a:p>
      </dgm:t>
    </dgm:pt>
    <dgm:pt modelId="{91AF4CDD-0B0E-40E9-BD02-738D645AD66D}" type="sibTrans" cxnId="{7183B0FE-C875-481B-A429-BFFCB22D684C}">
      <dgm:prSet/>
      <dgm:spPr/>
      <dgm:t>
        <a:bodyPr/>
        <a:lstStyle/>
        <a:p>
          <a:endParaRPr lang="en-US"/>
        </a:p>
      </dgm:t>
    </dgm:pt>
    <dgm:pt modelId="{1109B36C-CDC9-4D50-89DF-B349FF5A8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Limited Control over Music Distribution</a:t>
          </a:r>
          <a:r>
            <a:rPr lang="en-US" b="0" i="0" dirty="0"/>
            <a:t>: Mid-class musicians struggle with the "music industrial complex vortex," where they have limited control over the distribution and promotion of their music.</a:t>
          </a:r>
          <a:r>
            <a:rPr lang="en-US" b="0" i="0" baseline="30000" dirty="0"/>
            <a:t>[1]</a:t>
          </a:r>
          <a:br>
            <a:rPr lang="en-US" b="0" i="0" dirty="0"/>
          </a:br>
          <a:endParaRPr lang="en-US" dirty="0"/>
        </a:p>
      </dgm:t>
    </dgm:pt>
    <dgm:pt modelId="{723098AC-4383-4768-9062-3DC1F79BA071}" type="parTrans" cxnId="{4807E7C6-C8F9-475B-989C-A5503BAF7E3C}">
      <dgm:prSet/>
      <dgm:spPr/>
      <dgm:t>
        <a:bodyPr/>
        <a:lstStyle/>
        <a:p>
          <a:endParaRPr lang="en-US"/>
        </a:p>
      </dgm:t>
    </dgm:pt>
    <dgm:pt modelId="{F19A825D-0FB9-4E14-A01E-E897366EA19B}" type="sibTrans" cxnId="{4807E7C6-C8F9-475B-989C-A5503BAF7E3C}">
      <dgm:prSet/>
      <dgm:spPr/>
      <dgm:t>
        <a:bodyPr/>
        <a:lstStyle/>
        <a:p>
          <a:endParaRPr lang="en-US"/>
        </a:p>
      </dgm:t>
    </dgm:pt>
    <dgm:pt modelId="{3040EC36-CDFB-44E2-98B0-C63D5AF47C65}" type="pres">
      <dgm:prSet presAssocID="{222106AC-718C-4D7D-9C73-A258181E6F3A}" presName="root" presStyleCnt="0">
        <dgm:presLayoutVars>
          <dgm:dir/>
          <dgm:resizeHandles val="exact"/>
        </dgm:presLayoutVars>
      </dgm:prSet>
      <dgm:spPr/>
    </dgm:pt>
    <dgm:pt modelId="{E5368E2E-ECF9-4830-8E55-5AB7219B1AD4}" type="pres">
      <dgm:prSet presAssocID="{04869791-5CE6-41CB-9449-636BC375634F}" presName="compNode" presStyleCnt="0"/>
      <dgm:spPr/>
    </dgm:pt>
    <dgm:pt modelId="{01F49434-6402-4BA2-9542-7B031D953266}" type="pres">
      <dgm:prSet presAssocID="{04869791-5CE6-41CB-9449-636BC375634F}" presName="bgRect" presStyleLbl="bgShp" presStyleIdx="0" presStyleCnt="4"/>
      <dgm:spPr/>
    </dgm:pt>
    <dgm:pt modelId="{4144B85A-8A92-458A-8651-85AF94D323A3}" type="pres">
      <dgm:prSet presAssocID="{04869791-5CE6-41CB-9449-636BC37563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C77CE170-316B-427F-968E-054BE5936324}" type="pres">
      <dgm:prSet presAssocID="{04869791-5CE6-41CB-9449-636BC375634F}" presName="spaceRect" presStyleCnt="0"/>
      <dgm:spPr/>
    </dgm:pt>
    <dgm:pt modelId="{07D6C839-B9B4-43FD-B265-A2FFF6C60278}" type="pres">
      <dgm:prSet presAssocID="{04869791-5CE6-41CB-9449-636BC375634F}" presName="parTx" presStyleLbl="revTx" presStyleIdx="0" presStyleCnt="4">
        <dgm:presLayoutVars>
          <dgm:chMax val="0"/>
          <dgm:chPref val="0"/>
        </dgm:presLayoutVars>
      </dgm:prSet>
      <dgm:spPr/>
    </dgm:pt>
    <dgm:pt modelId="{127DF233-1A71-415D-A43E-5059E8AB37A1}" type="pres">
      <dgm:prSet presAssocID="{4CDE8E5B-4C31-4A36-AA1D-3923F85828A3}" presName="sibTrans" presStyleCnt="0"/>
      <dgm:spPr/>
    </dgm:pt>
    <dgm:pt modelId="{38D16E7B-3080-4EDB-B845-3E1F75367554}" type="pres">
      <dgm:prSet presAssocID="{7FB47DCB-DD89-41C2-944B-C42E0F99C70D}" presName="compNode" presStyleCnt="0"/>
      <dgm:spPr/>
    </dgm:pt>
    <dgm:pt modelId="{086DF6A0-D92E-453B-9F15-C72CC97DD1EF}" type="pres">
      <dgm:prSet presAssocID="{7FB47DCB-DD89-41C2-944B-C42E0F99C70D}" presName="bgRect" presStyleLbl="bgShp" presStyleIdx="1" presStyleCnt="4"/>
      <dgm:spPr/>
    </dgm:pt>
    <dgm:pt modelId="{16D7F78E-8DBE-4213-B908-9235BC109777}" type="pres">
      <dgm:prSet presAssocID="{7FB47DCB-DD89-41C2-944B-C42E0F99C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C2F91A-785F-40DA-9F8D-EAB4AC8F9CEF}" type="pres">
      <dgm:prSet presAssocID="{7FB47DCB-DD89-41C2-944B-C42E0F99C70D}" presName="spaceRect" presStyleCnt="0"/>
      <dgm:spPr/>
    </dgm:pt>
    <dgm:pt modelId="{0FA6A09F-37C1-4A14-B7E2-60917F49622C}" type="pres">
      <dgm:prSet presAssocID="{7FB47DCB-DD89-41C2-944B-C42E0F99C70D}" presName="parTx" presStyleLbl="revTx" presStyleIdx="1" presStyleCnt="4">
        <dgm:presLayoutVars>
          <dgm:chMax val="0"/>
          <dgm:chPref val="0"/>
        </dgm:presLayoutVars>
      </dgm:prSet>
      <dgm:spPr/>
    </dgm:pt>
    <dgm:pt modelId="{B883F4C7-6794-4926-A011-B127BAA663D3}" type="pres">
      <dgm:prSet presAssocID="{894A3E3E-7242-4C0D-B4B2-E80FCA1A23F1}" presName="sibTrans" presStyleCnt="0"/>
      <dgm:spPr/>
    </dgm:pt>
    <dgm:pt modelId="{AFDF9A48-876C-4E86-9E19-7C7EFC92A222}" type="pres">
      <dgm:prSet presAssocID="{D696B0C4-B0A3-4D36-949F-AF28261B9090}" presName="compNode" presStyleCnt="0"/>
      <dgm:spPr/>
    </dgm:pt>
    <dgm:pt modelId="{31B0CD4D-C76A-4B92-8F8D-6400E6232307}" type="pres">
      <dgm:prSet presAssocID="{D696B0C4-B0A3-4D36-949F-AF28261B9090}" presName="bgRect" presStyleLbl="bgShp" presStyleIdx="2" presStyleCnt="4"/>
      <dgm:spPr/>
    </dgm:pt>
    <dgm:pt modelId="{6369FB4D-6221-454E-9A78-C350144D2CC3}" type="pres">
      <dgm:prSet presAssocID="{D696B0C4-B0A3-4D36-949F-AF28261B90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B072B15-C9B5-4F25-9B11-332C6C890F84}" type="pres">
      <dgm:prSet presAssocID="{D696B0C4-B0A3-4D36-949F-AF28261B9090}" presName="spaceRect" presStyleCnt="0"/>
      <dgm:spPr/>
    </dgm:pt>
    <dgm:pt modelId="{4ECCB182-38AD-4574-B51C-17C9767F14B0}" type="pres">
      <dgm:prSet presAssocID="{D696B0C4-B0A3-4D36-949F-AF28261B9090}" presName="parTx" presStyleLbl="revTx" presStyleIdx="2" presStyleCnt="4">
        <dgm:presLayoutVars>
          <dgm:chMax val="0"/>
          <dgm:chPref val="0"/>
        </dgm:presLayoutVars>
      </dgm:prSet>
      <dgm:spPr/>
    </dgm:pt>
    <dgm:pt modelId="{F24930A7-0B5B-4864-89A1-68E2B869E9A7}" type="pres">
      <dgm:prSet presAssocID="{91AF4CDD-0B0E-40E9-BD02-738D645AD66D}" presName="sibTrans" presStyleCnt="0"/>
      <dgm:spPr/>
    </dgm:pt>
    <dgm:pt modelId="{AB777E3B-C030-4BAC-A439-8F968BB7024E}" type="pres">
      <dgm:prSet presAssocID="{1109B36C-CDC9-4D50-89DF-B349FF5A8DF8}" presName="compNode" presStyleCnt="0"/>
      <dgm:spPr/>
    </dgm:pt>
    <dgm:pt modelId="{2C02361B-7C56-4F79-859D-EE5FF428D84B}" type="pres">
      <dgm:prSet presAssocID="{1109B36C-CDC9-4D50-89DF-B349FF5A8DF8}" presName="bgRect" presStyleLbl="bgShp" presStyleIdx="3" presStyleCnt="4"/>
      <dgm:spPr/>
    </dgm:pt>
    <dgm:pt modelId="{751B49F1-AC0A-4D42-AACC-7768764F60E0}" type="pres">
      <dgm:prSet presAssocID="{1109B36C-CDC9-4D50-89DF-B349FF5A8D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1877273E-C821-453F-9B22-520B357AA201}" type="pres">
      <dgm:prSet presAssocID="{1109B36C-CDC9-4D50-89DF-B349FF5A8DF8}" presName="spaceRect" presStyleCnt="0"/>
      <dgm:spPr/>
    </dgm:pt>
    <dgm:pt modelId="{E45205B6-8BA7-4013-83CF-D07B786B3D16}" type="pres">
      <dgm:prSet presAssocID="{1109B36C-CDC9-4D50-89DF-B349FF5A8D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ED6E24-3158-48DD-A72C-BCD55F05C300}" srcId="{222106AC-718C-4D7D-9C73-A258181E6F3A}" destId="{04869791-5CE6-41CB-9449-636BC375634F}" srcOrd="0" destOrd="0" parTransId="{1DCCA555-3D2D-4FAF-AFE6-E1D5F1160191}" sibTransId="{4CDE8E5B-4C31-4A36-AA1D-3923F85828A3}"/>
    <dgm:cxn modelId="{B819A13E-E348-E847-93C5-7AD02E0D9C65}" type="presOf" srcId="{7FB47DCB-DD89-41C2-944B-C42E0F99C70D}" destId="{0FA6A09F-37C1-4A14-B7E2-60917F49622C}" srcOrd="0" destOrd="0" presId="urn:microsoft.com/office/officeart/2018/2/layout/IconVerticalSolidList"/>
    <dgm:cxn modelId="{C6A87442-CCE6-8043-9689-206D73F1D64B}" type="presOf" srcId="{D696B0C4-B0A3-4D36-949F-AF28261B9090}" destId="{4ECCB182-38AD-4574-B51C-17C9767F14B0}" srcOrd="0" destOrd="0" presId="urn:microsoft.com/office/officeart/2018/2/layout/IconVerticalSolidList"/>
    <dgm:cxn modelId="{3578774E-66F3-45A8-81C4-E9F9001DD13B}" srcId="{222106AC-718C-4D7D-9C73-A258181E6F3A}" destId="{7FB47DCB-DD89-41C2-944B-C42E0F99C70D}" srcOrd="1" destOrd="0" parTransId="{89A3F9C2-F069-46A1-B2B1-BD2C717253AC}" sibTransId="{894A3E3E-7242-4C0D-B4B2-E80FCA1A23F1}"/>
    <dgm:cxn modelId="{A9E66B6D-7BEF-8644-A6FC-3EC46B71316C}" type="presOf" srcId="{1109B36C-CDC9-4D50-89DF-B349FF5A8DF8}" destId="{E45205B6-8BA7-4013-83CF-D07B786B3D16}" srcOrd="0" destOrd="0" presId="urn:microsoft.com/office/officeart/2018/2/layout/IconVerticalSolidList"/>
    <dgm:cxn modelId="{BBB0C086-EFBC-7D4B-82E7-31003BCA08F4}" type="presOf" srcId="{222106AC-718C-4D7D-9C73-A258181E6F3A}" destId="{3040EC36-CDFB-44E2-98B0-C63D5AF47C65}" srcOrd="0" destOrd="0" presId="urn:microsoft.com/office/officeart/2018/2/layout/IconVerticalSolidList"/>
    <dgm:cxn modelId="{4807E7C6-C8F9-475B-989C-A5503BAF7E3C}" srcId="{222106AC-718C-4D7D-9C73-A258181E6F3A}" destId="{1109B36C-CDC9-4D50-89DF-B349FF5A8DF8}" srcOrd="3" destOrd="0" parTransId="{723098AC-4383-4768-9062-3DC1F79BA071}" sibTransId="{F19A825D-0FB9-4E14-A01E-E897366EA19B}"/>
    <dgm:cxn modelId="{71534BF1-C86D-C042-872E-3BADF5FFC2DC}" type="presOf" srcId="{04869791-5CE6-41CB-9449-636BC375634F}" destId="{07D6C839-B9B4-43FD-B265-A2FFF6C60278}" srcOrd="0" destOrd="0" presId="urn:microsoft.com/office/officeart/2018/2/layout/IconVerticalSolidList"/>
    <dgm:cxn modelId="{7183B0FE-C875-481B-A429-BFFCB22D684C}" srcId="{222106AC-718C-4D7D-9C73-A258181E6F3A}" destId="{D696B0C4-B0A3-4D36-949F-AF28261B9090}" srcOrd="2" destOrd="0" parTransId="{838FD9E6-7BC5-4A52-8341-8A18F097B899}" sibTransId="{91AF4CDD-0B0E-40E9-BD02-738D645AD66D}"/>
    <dgm:cxn modelId="{96B67E1F-FF96-7647-AA53-B8B0B698B133}" type="presParOf" srcId="{3040EC36-CDFB-44E2-98B0-C63D5AF47C65}" destId="{E5368E2E-ECF9-4830-8E55-5AB7219B1AD4}" srcOrd="0" destOrd="0" presId="urn:microsoft.com/office/officeart/2018/2/layout/IconVerticalSolidList"/>
    <dgm:cxn modelId="{6989C9C8-B43D-1C48-A10A-EEED7FE52C0D}" type="presParOf" srcId="{E5368E2E-ECF9-4830-8E55-5AB7219B1AD4}" destId="{01F49434-6402-4BA2-9542-7B031D953266}" srcOrd="0" destOrd="0" presId="urn:microsoft.com/office/officeart/2018/2/layout/IconVerticalSolidList"/>
    <dgm:cxn modelId="{DC2AACE4-7F8B-9E41-AB3B-AF553DF94985}" type="presParOf" srcId="{E5368E2E-ECF9-4830-8E55-5AB7219B1AD4}" destId="{4144B85A-8A92-458A-8651-85AF94D323A3}" srcOrd="1" destOrd="0" presId="urn:microsoft.com/office/officeart/2018/2/layout/IconVerticalSolidList"/>
    <dgm:cxn modelId="{E5FC5FAC-36EB-8F4A-9A07-C165BEE5D51E}" type="presParOf" srcId="{E5368E2E-ECF9-4830-8E55-5AB7219B1AD4}" destId="{C77CE170-316B-427F-968E-054BE5936324}" srcOrd="2" destOrd="0" presId="urn:microsoft.com/office/officeart/2018/2/layout/IconVerticalSolidList"/>
    <dgm:cxn modelId="{DEF06F0A-9A81-9F4C-86EA-0405FBAF5940}" type="presParOf" srcId="{E5368E2E-ECF9-4830-8E55-5AB7219B1AD4}" destId="{07D6C839-B9B4-43FD-B265-A2FFF6C60278}" srcOrd="3" destOrd="0" presId="urn:microsoft.com/office/officeart/2018/2/layout/IconVerticalSolidList"/>
    <dgm:cxn modelId="{E5398D01-2DD6-1946-A5C9-988DE0805128}" type="presParOf" srcId="{3040EC36-CDFB-44E2-98B0-C63D5AF47C65}" destId="{127DF233-1A71-415D-A43E-5059E8AB37A1}" srcOrd="1" destOrd="0" presId="urn:microsoft.com/office/officeart/2018/2/layout/IconVerticalSolidList"/>
    <dgm:cxn modelId="{77F78FD9-C2FC-0C42-A246-723FDFA6D54D}" type="presParOf" srcId="{3040EC36-CDFB-44E2-98B0-C63D5AF47C65}" destId="{38D16E7B-3080-4EDB-B845-3E1F75367554}" srcOrd="2" destOrd="0" presId="urn:microsoft.com/office/officeart/2018/2/layout/IconVerticalSolidList"/>
    <dgm:cxn modelId="{181E501D-7C37-7040-8D87-6B67FC025FD6}" type="presParOf" srcId="{38D16E7B-3080-4EDB-B845-3E1F75367554}" destId="{086DF6A0-D92E-453B-9F15-C72CC97DD1EF}" srcOrd="0" destOrd="0" presId="urn:microsoft.com/office/officeart/2018/2/layout/IconVerticalSolidList"/>
    <dgm:cxn modelId="{906482DF-3B25-2A4F-BA81-FC598AAF091C}" type="presParOf" srcId="{38D16E7B-3080-4EDB-B845-3E1F75367554}" destId="{16D7F78E-8DBE-4213-B908-9235BC109777}" srcOrd="1" destOrd="0" presId="urn:microsoft.com/office/officeart/2018/2/layout/IconVerticalSolidList"/>
    <dgm:cxn modelId="{9AF79B66-4066-F74A-ACAF-CE62ABA64D20}" type="presParOf" srcId="{38D16E7B-3080-4EDB-B845-3E1F75367554}" destId="{31C2F91A-785F-40DA-9F8D-EAB4AC8F9CEF}" srcOrd="2" destOrd="0" presId="urn:microsoft.com/office/officeart/2018/2/layout/IconVerticalSolidList"/>
    <dgm:cxn modelId="{B69070EF-C2A8-BE43-A037-49798120C173}" type="presParOf" srcId="{38D16E7B-3080-4EDB-B845-3E1F75367554}" destId="{0FA6A09F-37C1-4A14-B7E2-60917F49622C}" srcOrd="3" destOrd="0" presId="urn:microsoft.com/office/officeart/2018/2/layout/IconVerticalSolidList"/>
    <dgm:cxn modelId="{0E144E7B-B3E1-7140-92F8-F4C297CD864A}" type="presParOf" srcId="{3040EC36-CDFB-44E2-98B0-C63D5AF47C65}" destId="{B883F4C7-6794-4926-A011-B127BAA663D3}" srcOrd="3" destOrd="0" presId="urn:microsoft.com/office/officeart/2018/2/layout/IconVerticalSolidList"/>
    <dgm:cxn modelId="{6037BC25-C177-C14E-BAB5-8EE9390BE877}" type="presParOf" srcId="{3040EC36-CDFB-44E2-98B0-C63D5AF47C65}" destId="{AFDF9A48-876C-4E86-9E19-7C7EFC92A222}" srcOrd="4" destOrd="0" presId="urn:microsoft.com/office/officeart/2018/2/layout/IconVerticalSolidList"/>
    <dgm:cxn modelId="{2EBC495E-0AEA-9E4B-801A-B6C266D02629}" type="presParOf" srcId="{AFDF9A48-876C-4E86-9E19-7C7EFC92A222}" destId="{31B0CD4D-C76A-4B92-8F8D-6400E6232307}" srcOrd="0" destOrd="0" presId="urn:microsoft.com/office/officeart/2018/2/layout/IconVerticalSolidList"/>
    <dgm:cxn modelId="{793FDB09-7BA7-7940-84CC-31B817144E8B}" type="presParOf" srcId="{AFDF9A48-876C-4E86-9E19-7C7EFC92A222}" destId="{6369FB4D-6221-454E-9A78-C350144D2CC3}" srcOrd="1" destOrd="0" presId="urn:microsoft.com/office/officeart/2018/2/layout/IconVerticalSolidList"/>
    <dgm:cxn modelId="{C859CAB6-B450-F248-800E-980F9AF3B535}" type="presParOf" srcId="{AFDF9A48-876C-4E86-9E19-7C7EFC92A222}" destId="{BB072B15-C9B5-4F25-9B11-332C6C890F84}" srcOrd="2" destOrd="0" presId="urn:microsoft.com/office/officeart/2018/2/layout/IconVerticalSolidList"/>
    <dgm:cxn modelId="{79805313-5854-A64C-8E2C-56B9F60A84E3}" type="presParOf" srcId="{AFDF9A48-876C-4E86-9E19-7C7EFC92A222}" destId="{4ECCB182-38AD-4574-B51C-17C9767F14B0}" srcOrd="3" destOrd="0" presId="urn:microsoft.com/office/officeart/2018/2/layout/IconVerticalSolidList"/>
    <dgm:cxn modelId="{56188F65-E234-F54C-A208-182F33ECE19B}" type="presParOf" srcId="{3040EC36-CDFB-44E2-98B0-C63D5AF47C65}" destId="{F24930A7-0B5B-4864-89A1-68E2B869E9A7}" srcOrd="5" destOrd="0" presId="urn:microsoft.com/office/officeart/2018/2/layout/IconVerticalSolidList"/>
    <dgm:cxn modelId="{7D608403-02E1-0047-A20D-EA68A3A40511}" type="presParOf" srcId="{3040EC36-CDFB-44E2-98B0-C63D5AF47C65}" destId="{AB777E3B-C030-4BAC-A439-8F968BB7024E}" srcOrd="6" destOrd="0" presId="urn:microsoft.com/office/officeart/2018/2/layout/IconVerticalSolidList"/>
    <dgm:cxn modelId="{4019C444-CCC4-3C44-9F2F-2003CE78C34C}" type="presParOf" srcId="{AB777E3B-C030-4BAC-A439-8F968BB7024E}" destId="{2C02361B-7C56-4F79-859D-EE5FF428D84B}" srcOrd="0" destOrd="0" presId="urn:microsoft.com/office/officeart/2018/2/layout/IconVerticalSolidList"/>
    <dgm:cxn modelId="{AFE4A6CC-68F0-3143-BC6F-089056C7229A}" type="presParOf" srcId="{AB777E3B-C030-4BAC-A439-8F968BB7024E}" destId="{751B49F1-AC0A-4D42-AACC-7768764F60E0}" srcOrd="1" destOrd="0" presId="urn:microsoft.com/office/officeart/2018/2/layout/IconVerticalSolidList"/>
    <dgm:cxn modelId="{9F2D44A3-B96C-6042-B12B-A3E9BC88BEA6}" type="presParOf" srcId="{AB777E3B-C030-4BAC-A439-8F968BB7024E}" destId="{1877273E-C821-453F-9B22-520B357AA201}" srcOrd="2" destOrd="0" presId="urn:microsoft.com/office/officeart/2018/2/layout/IconVerticalSolidList"/>
    <dgm:cxn modelId="{5B150BB9-CFBB-F14D-8059-C3884C9BB2A6}" type="presParOf" srcId="{AB777E3B-C030-4BAC-A439-8F968BB7024E}" destId="{E45205B6-8BA7-4013-83CF-D07B786B3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04859-7F92-4394-8C2D-84AED01F4B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8C568-010F-42B9-BB92-DE775C814295}">
      <dgm:prSet/>
      <dgm:spPr/>
      <dgm:t>
        <a:bodyPr/>
        <a:lstStyle/>
        <a:p>
          <a:r>
            <a:rPr lang="en-US" b="0" i="0"/>
            <a:t>Age: 28</a:t>
          </a:r>
          <a:endParaRPr lang="en-US"/>
        </a:p>
      </dgm:t>
    </dgm:pt>
    <dgm:pt modelId="{4837F180-D23C-4690-A181-FCA20141F216}" type="parTrans" cxnId="{0ED01198-A395-4291-8A4A-6C5728CFFC43}">
      <dgm:prSet/>
      <dgm:spPr/>
      <dgm:t>
        <a:bodyPr/>
        <a:lstStyle/>
        <a:p>
          <a:endParaRPr lang="en-US"/>
        </a:p>
      </dgm:t>
    </dgm:pt>
    <dgm:pt modelId="{3E98BDF3-8F97-41DE-9362-393B365F25CF}" type="sibTrans" cxnId="{0ED01198-A395-4291-8A4A-6C5728CFFC43}">
      <dgm:prSet/>
      <dgm:spPr/>
      <dgm:t>
        <a:bodyPr/>
        <a:lstStyle/>
        <a:p>
          <a:endParaRPr lang="en-US"/>
        </a:p>
      </dgm:t>
    </dgm:pt>
    <dgm:pt modelId="{95BF5573-A40B-43B3-9754-2CB0A46E8286}">
      <dgm:prSet/>
      <dgm:spPr/>
      <dgm:t>
        <a:bodyPr/>
        <a:lstStyle/>
        <a:p>
          <a:r>
            <a:rPr lang="en-US" b="0" i="0"/>
            <a:t>Occupation: Full-time musician, part-time music teacher</a:t>
          </a:r>
          <a:endParaRPr lang="en-US"/>
        </a:p>
      </dgm:t>
    </dgm:pt>
    <dgm:pt modelId="{B37AC4CB-6706-44FE-B6D9-D7556AF91CBA}" type="parTrans" cxnId="{A39D1EFE-0128-45D4-B1B6-A79B3FC2CC9F}">
      <dgm:prSet/>
      <dgm:spPr/>
      <dgm:t>
        <a:bodyPr/>
        <a:lstStyle/>
        <a:p>
          <a:endParaRPr lang="en-US"/>
        </a:p>
      </dgm:t>
    </dgm:pt>
    <dgm:pt modelId="{8E7F7CF4-27C3-4E17-8099-5B43D96848FC}" type="sibTrans" cxnId="{A39D1EFE-0128-45D4-B1B6-A79B3FC2CC9F}">
      <dgm:prSet/>
      <dgm:spPr/>
      <dgm:t>
        <a:bodyPr/>
        <a:lstStyle/>
        <a:p>
          <a:endParaRPr lang="en-US"/>
        </a:p>
      </dgm:t>
    </dgm:pt>
    <dgm:pt modelId="{4AAE6C79-349C-40ED-A3B9-719A9A0DFB4E}">
      <dgm:prSet/>
      <dgm:spPr/>
      <dgm:t>
        <a:bodyPr/>
        <a:lstStyle/>
        <a:p>
          <a:r>
            <a:rPr lang="en-US" b="0" i="0"/>
            <a:t>Annual Income: $75,000</a:t>
          </a:r>
          <a:endParaRPr lang="en-US"/>
        </a:p>
      </dgm:t>
    </dgm:pt>
    <dgm:pt modelId="{549E089B-05E8-457B-B87C-473F3032A617}" type="parTrans" cxnId="{634EAAEA-A7F2-4936-99E7-4A2298A12A07}">
      <dgm:prSet/>
      <dgm:spPr/>
      <dgm:t>
        <a:bodyPr/>
        <a:lstStyle/>
        <a:p>
          <a:endParaRPr lang="en-US"/>
        </a:p>
      </dgm:t>
    </dgm:pt>
    <dgm:pt modelId="{C4D921F2-6D3F-4AF5-925E-BF331B49309C}" type="sibTrans" cxnId="{634EAAEA-A7F2-4936-99E7-4A2298A12A07}">
      <dgm:prSet/>
      <dgm:spPr/>
      <dgm:t>
        <a:bodyPr/>
        <a:lstStyle/>
        <a:p>
          <a:endParaRPr lang="en-US"/>
        </a:p>
      </dgm:t>
    </dgm:pt>
    <dgm:pt modelId="{55F71FA1-3BCF-47BB-B1E4-AD08181A561A}">
      <dgm:prSet/>
      <dgm:spPr/>
      <dgm:t>
        <a:bodyPr/>
        <a:lstStyle/>
        <a:p>
          <a:r>
            <a:rPr lang="en-US" b="0" i="0" dirty="0"/>
            <a:t>Goals: Grow her fan base, earn fair royalties, and connect with fans directly</a:t>
          </a:r>
          <a:endParaRPr lang="en-US" dirty="0"/>
        </a:p>
      </dgm:t>
    </dgm:pt>
    <dgm:pt modelId="{7B260C1B-EF58-43F6-BCCA-73EB9F6C2EDB}" type="parTrans" cxnId="{2DF23F35-ED58-4012-AED3-D330D8191A99}">
      <dgm:prSet/>
      <dgm:spPr/>
      <dgm:t>
        <a:bodyPr/>
        <a:lstStyle/>
        <a:p>
          <a:endParaRPr lang="en-US"/>
        </a:p>
      </dgm:t>
    </dgm:pt>
    <dgm:pt modelId="{A5C31ABF-AFB1-406D-81AE-A492AD1CD39C}" type="sibTrans" cxnId="{2DF23F35-ED58-4012-AED3-D330D8191A99}">
      <dgm:prSet/>
      <dgm:spPr/>
      <dgm:t>
        <a:bodyPr/>
        <a:lstStyle/>
        <a:p>
          <a:endParaRPr lang="en-US"/>
        </a:p>
      </dgm:t>
    </dgm:pt>
    <dgm:pt modelId="{26106D8E-5613-4E7C-B260-382CC902B1F3}">
      <dgm:prSet/>
      <dgm:spPr/>
      <dgm:t>
        <a:bodyPr/>
        <a:lstStyle/>
        <a:p>
          <a:r>
            <a:rPr lang="en-US" b="0" i="0"/>
            <a:t>Pain Points: Lack of transparency in royalty payments, limited control over music distribution, and difficulty building a loyal fan base</a:t>
          </a:r>
          <a:endParaRPr lang="en-US"/>
        </a:p>
      </dgm:t>
    </dgm:pt>
    <dgm:pt modelId="{57482FC7-5958-4F2A-A9E0-2890C6DBF1DA}" type="parTrans" cxnId="{81B9C46F-2DAD-480E-AFC2-7E3D6F894F61}">
      <dgm:prSet/>
      <dgm:spPr/>
      <dgm:t>
        <a:bodyPr/>
        <a:lstStyle/>
        <a:p>
          <a:endParaRPr lang="en-US"/>
        </a:p>
      </dgm:t>
    </dgm:pt>
    <dgm:pt modelId="{84556E12-2683-496F-86B2-ADA981C87BEB}" type="sibTrans" cxnId="{81B9C46F-2DAD-480E-AFC2-7E3D6F894F61}">
      <dgm:prSet/>
      <dgm:spPr/>
      <dgm:t>
        <a:bodyPr/>
        <a:lstStyle/>
        <a:p>
          <a:endParaRPr lang="en-US"/>
        </a:p>
      </dgm:t>
    </dgm:pt>
    <dgm:pt modelId="{26512EB2-735A-D646-8FD8-17BFC67298F5}" type="pres">
      <dgm:prSet presAssocID="{BE204859-7F92-4394-8C2D-84AED01F4B74}" presName="linear" presStyleCnt="0">
        <dgm:presLayoutVars>
          <dgm:animLvl val="lvl"/>
          <dgm:resizeHandles val="exact"/>
        </dgm:presLayoutVars>
      </dgm:prSet>
      <dgm:spPr/>
    </dgm:pt>
    <dgm:pt modelId="{DB7A4B7A-7A4D-2447-A8F8-94DBF6A05B28}" type="pres">
      <dgm:prSet presAssocID="{63B8C568-010F-42B9-BB92-DE775C8142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DE7DC6-38AF-3040-9721-5EDD87A64188}" type="pres">
      <dgm:prSet presAssocID="{3E98BDF3-8F97-41DE-9362-393B365F25CF}" presName="spacer" presStyleCnt="0"/>
      <dgm:spPr/>
    </dgm:pt>
    <dgm:pt modelId="{3CACE960-4285-2A40-84AC-1474E1DB20A6}" type="pres">
      <dgm:prSet presAssocID="{95BF5573-A40B-43B3-9754-2CB0A46E82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13B8A6-A12D-1540-A6C1-8656563BFC6A}" type="pres">
      <dgm:prSet presAssocID="{8E7F7CF4-27C3-4E17-8099-5B43D96848FC}" presName="spacer" presStyleCnt="0"/>
      <dgm:spPr/>
    </dgm:pt>
    <dgm:pt modelId="{80556AC4-BBF4-4F4D-89E9-191FC1692562}" type="pres">
      <dgm:prSet presAssocID="{4AAE6C79-349C-40ED-A3B9-719A9A0DFB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5F1980-3570-0348-9740-31F3E62E7112}" type="pres">
      <dgm:prSet presAssocID="{C4D921F2-6D3F-4AF5-925E-BF331B49309C}" presName="spacer" presStyleCnt="0"/>
      <dgm:spPr/>
    </dgm:pt>
    <dgm:pt modelId="{0BB00D59-6EA7-224A-ABF5-DF9E8BDE94C7}" type="pres">
      <dgm:prSet presAssocID="{55F71FA1-3BCF-47BB-B1E4-AD08181A56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B42E9A-6D2B-F34E-A221-A020BF95BF64}" type="pres">
      <dgm:prSet presAssocID="{A5C31ABF-AFB1-406D-81AE-A492AD1CD39C}" presName="spacer" presStyleCnt="0"/>
      <dgm:spPr/>
    </dgm:pt>
    <dgm:pt modelId="{B52B9A85-3036-9E4D-8905-979A03D326E4}" type="pres">
      <dgm:prSet presAssocID="{26106D8E-5613-4E7C-B260-382CC902B1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4F1D1E-2538-C54E-A397-5D25B6171FAF}" type="presOf" srcId="{95BF5573-A40B-43B3-9754-2CB0A46E8286}" destId="{3CACE960-4285-2A40-84AC-1474E1DB20A6}" srcOrd="0" destOrd="0" presId="urn:microsoft.com/office/officeart/2005/8/layout/vList2"/>
    <dgm:cxn modelId="{2DF23F35-ED58-4012-AED3-D330D8191A99}" srcId="{BE204859-7F92-4394-8C2D-84AED01F4B74}" destId="{55F71FA1-3BCF-47BB-B1E4-AD08181A561A}" srcOrd="3" destOrd="0" parTransId="{7B260C1B-EF58-43F6-BCCA-73EB9F6C2EDB}" sibTransId="{A5C31ABF-AFB1-406D-81AE-A492AD1CD39C}"/>
    <dgm:cxn modelId="{7D4C8A5F-5118-BD4A-A581-40D29192EB09}" type="presOf" srcId="{26106D8E-5613-4E7C-B260-382CC902B1F3}" destId="{B52B9A85-3036-9E4D-8905-979A03D326E4}" srcOrd="0" destOrd="0" presId="urn:microsoft.com/office/officeart/2005/8/layout/vList2"/>
    <dgm:cxn modelId="{81B9C46F-2DAD-480E-AFC2-7E3D6F894F61}" srcId="{BE204859-7F92-4394-8C2D-84AED01F4B74}" destId="{26106D8E-5613-4E7C-B260-382CC902B1F3}" srcOrd="4" destOrd="0" parTransId="{57482FC7-5958-4F2A-A9E0-2890C6DBF1DA}" sibTransId="{84556E12-2683-496F-86B2-ADA981C87BEB}"/>
    <dgm:cxn modelId="{0ED01198-A395-4291-8A4A-6C5728CFFC43}" srcId="{BE204859-7F92-4394-8C2D-84AED01F4B74}" destId="{63B8C568-010F-42B9-BB92-DE775C814295}" srcOrd="0" destOrd="0" parTransId="{4837F180-D23C-4690-A181-FCA20141F216}" sibTransId="{3E98BDF3-8F97-41DE-9362-393B365F25CF}"/>
    <dgm:cxn modelId="{56F326AA-B483-3047-B317-C5467A13B1DD}" type="presOf" srcId="{BE204859-7F92-4394-8C2D-84AED01F4B74}" destId="{26512EB2-735A-D646-8FD8-17BFC67298F5}" srcOrd="0" destOrd="0" presId="urn:microsoft.com/office/officeart/2005/8/layout/vList2"/>
    <dgm:cxn modelId="{FDDA14E6-07E8-A041-9D9C-0C9EFF2E0A86}" type="presOf" srcId="{55F71FA1-3BCF-47BB-B1E4-AD08181A561A}" destId="{0BB00D59-6EA7-224A-ABF5-DF9E8BDE94C7}" srcOrd="0" destOrd="0" presId="urn:microsoft.com/office/officeart/2005/8/layout/vList2"/>
    <dgm:cxn modelId="{634EAAEA-A7F2-4936-99E7-4A2298A12A07}" srcId="{BE204859-7F92-4394-8C2D-84AED01F4B74}" destId="{4AAE6C79-349C-40ED-A3B9-719A9A0DFB4E}" srcOrd="2" destOrd="0" parTransId="{549E089B-05E8-457B-B87C-473F3032A617}" sibTransId="{C4D921F2-6D3F-4AF5-925E-BF331B49309C}"/>
    <dgm:cxn modelId="{BFC3F0F4-0D52-354E-A0C6-37B3499624DD}" type="presOf" srcId="{4AAE6C79-349C-40ED-A3B9-719A9A0DFB4E}" destId="{80556AC4-BBF4-4F4D-89E9-191FC1692562}" srcOrd="0" destOrd="0" presId="urn:microsoft.com/office/officeart/2005/8/layout/vList2"/>
    <dgm:cxn modelId="{A13D8CFD-2853-0949-A933-0FE7779540B2}" type="presOf" srcId="{63B8C568-010F-42B9-BB92-DE775C814295}" destId="{DB7A4B7A-7A4D-2447-A8F8-94DBF6A05B28}" srcOrd="0" destOrd="0" presId="urn:microsoft.com/office/officeart/2005/8/layout/vList2"/>
    <dgm:cxn modelId="{A39D1EFE-0128-45D4-B1B6-A79B3FC2CC9F}" srcId="{BE204859-7F92-4394-8C2D-84AED01F4B74}" destId="{95BF5573-A40B-43B3-9754-2CB0A46E8286}" srcOrd="1" destOrd="0" parTransId="{B37AC4CB-6706-44FE-B6D9-D7556AF91CBA}" sibTransId="{8E7F7CF4-27C3-4E17-8099-5B43D96848FC}"/>
    <dgm:cxn modelId="{3B3D7C72-E028-844F-A863-B64B038A30AE}" type="presParOf" srcId="{26512EB2-735A-D646-8FD8-17BFC67298F5}" destId="{DB7A4B7A-7A4D-2447-A8F8-94DBF6A05B28}" srcOrd="0" destOrd="0" presId="urn:microsoft.com/office/officeart/2005/8/layout/vList2"/>
    <dgm:cxn modelId="{DB45DAED-7174-7948-B98F-19A1BCA84D57}" type="presParOf" srcId="{26512EB2-735A-D646-8FD8-17BFC67298F5}" destId="{2CDE7DC6-38AF-3040-9721-5EDD87A64188}" srcOrd="1" destOrd="0" presId="urn:microsoft.com/office/officeart/2005/8/layout/vList2"/>
    <dgm:cxn modelId="{91477C7E-FDDC-7E4F-BCDA-B8CE726E0DFE}" type="presParOf" srcId="{26512EB2-735A-D646-8FD8-17BFC67298F5}" destId="{3CACE960-4285-2A40-84AC-1474E1DB20A6}" srcOrd="2" destOrd="0" presId="urn:microsoft.com/office/officeart/2005/8/layout/vList2"/>
    <dgm:cxn modelId="{4AEAA81E-4C5D-BF48-8E2D-8F3C8F8E7D64}" type="presParOf" srcId="{26512EB2-735A-D646-8FD8-17BFC67298F5}" destId="{AB13B8A6-A12D-1540-A6C1-8656563BFC6A}" srcOrd="3" destOrd="0" presId="urn:microsoft.com/office/officeart/2005/8/layout/vList2"/>
    <dgm:cxn modelId="{5A5008B1-AAD1-1448-8761-23F61A8BA21D}" type="presParOf" srcId="{26512EB2-735A-D646-8FD8-17BFC67298F5}" destId="{80556AC4-BBF4-4F4D-89E9-191FC1692562}" srcOrd="4" destOrd="0" presId="urn:microsoft.com/office/officeart/2005/8/layout/vList2"/>
    <dgm:cxn modelId="{68716A7E-2A39-A14B-8644-F90708186E0C}" type="presParOf" srcId="{26512EB2-735A-D646-8FD8-17BFC67298F5}" destId="{F25F1980-3570-0348-9740-31F3E62E7112}" srcOrd="5" destOrd="0" presId="urn:microsoft.com/office/officeart/2005/8/layout/vList2"/>
    <dgm:cxn modelId="{32A3F6C0-0751-FE4B-B503-5625823CFACF}" type="presParOf" srcId="{26512EB2-735A-D646-8FD8-17BFC67298F5}" destId="{0BB00D59-6EA7-224A-ABF5-DF9E8BDE94C7}" srcOrd="6" destOrd="0" presId="urn:microsoft.com/office/officeart/2005/8/layout/vList2"/>
    <dgm:cxn modelId="{ADFAC30D-252E-4249-B784-9D0E86A677D0}" type="presParOf" srcId="{26512EB2-735A-D646-8FD8-17BFC67298F5}" destId="{8CB42E9A-6D2B-F34E-A221-A020BF95BF64}" srcOrd="7" destOrd="0" presId="urn:microsoft.com/office/officeart/2005/8/layout/vList2"/>
    <dgm:cxn modelId="{81A52DC7-512A-EE4E-B6BF-B4C32429074A}" type="presParOf" srcId="{26512EB2-735A-D646-8FD8-17BFC67298F5}" destId="{B52B9A85-3036-9E4D-8905-979A03D326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292D6-61B9-4D97-8BA6-8DE0DC2D10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4149F9-76A9-4BDD-9801-3EB0CF1578D8}">
      <dgm:prSet/>
      <dgm:spPr/>
      <dgm:t>
        <a:bodyPr/>
        <a:lstStyle/>
        <a:p>
          <a:r>
            <a:rPr lang="en-US" b="0" i="0"/>
            <a:t>Age: 35</a:t>
          </a:r>
          <a:endParaRPr lang="en-US"/>
        </a:p>
      </dgm:t>
    </dgm:pt>
    <dgm:pt modelId="{A03F6901-F547-40DD-BEF3-2CA313AEFF56}" type="parTrans" cxnId="{56AE3415-6A98-487F-B7E5-A6F537887E60}">
      <dgm:prSet/>
      <dgm:spPr/>
      <dgm:t>
        <a:bodyPr/>
        <a:lstStyle/>
        <a:p>
          <a:endParaRPr lang="en-US"/>
        </a:p>
      </dgm:t>
    </dgm:pt>
    <dgm:pt modelId="{001F6B40-6265-4982-B08F-6C7FC3F75AE2}" type="sibTrans" cxnId="{56AE3415-6A98-487F-B7E5-A6F537887E60}">
      <dgm:prSet/>
      <dgm:spPr/>
      <dgm:t>
        <a:bodyPr/>
        <a:lstStyle/>
        <a:p>
          <a:endParaRPr lang="en-US"/>
        </a:p>
      </dgm:t>
    </dgm:pt>
    <dgm:pt modelId="{A16E5975-1E4F-4D56-BC8D-04039F7BD234}">
      <dgm:prSet/>
      <dgm:spPr/>
      <dgm:t>
        <a:bodyPr/>
        <a:lstStyle/>
        <a:p>
          <a:r>
            <a:rPr lang="en-US" b="0" i="0"/>
            <a:t>Occupation: Software Engineer</a:t>
          </a:r>
          <a:endParaRPr lang="en-US"/>
        </a:p>
      </dgm:t>
    </dgm:pt>
    <dgm:pt modelId="{A50FB05A-5B1E-48B2-99D7-C7C694E781AB}" type="parTrans" cxnId="{BEC7F031-E25D-4463-B82D-5C2FA6B571BC}">
      <dgm:prSet/>
      <dgm:spPr/>
      <dgm:t>
        <a:bodyPr/>
        <a:lstStyle/>
        <a:p>
          <a:endParaRPr lang="en-US"/>
        </a:p>
      </dgm:t>
    </dgm:pt>
    <dgm:pt modelId="{1BDABC4E-783F-4652-8727-601D587BB7D5}" type="sibTrans" cxnId="{BEC7F031-E25D-4463-B82D-5C2FA6B571BC}">
      <dgm:prSet/>
      <dgm:spPr/>
      <dgm:t>
        <a:bodyPr/>
        <a:lstStyle/>
        <a:p>
          <a:endParaRPr lang="en-US"/>
        </a:p>
      </dgm:t>
    </dgm:pt>
    <dgm:pt modelId="{07061800-A57F-43AF-8C2F-1DADB0C087AD}">
      <dgm:prSet/>
      <dgm:spPr/>
      <dgm:t>
        <a:bodyPr/>
        <a:lstStyle/>
        <a:p>
          <a:r>
            <a:rPr lang="en-US" b="0" i="0"/>
            <a:t>Annual Income: $90,000</a:t>
          </a:r>
          <a:endParaRPr lang="en-US"/>
        </a:p>
      </dgm:t>
    </dgm:pt>
    <dgm:pt modelId="{DCE4D00C-4CB4-472F-865D-5C3BFDAEEE0B}" type="parTrans" cxnId="{65042961-A6A4-49CD-9384-4F83FCABB6DF}">
      <dgm:prSet/>
      <dgm:spPr/>
      <dgm:t>
        <a:bodyPr/>
        <a:lstStyle/>
        <a:p>
          <a:endParaRPr lang="en-US"/>
        </a:p>
      </dgm:t>
    </dgm:pt>
    <dgm:pt modelId="{FB60EE56-A8C6-44AD-9262-A08C73532ED3}" type="sibTrans" cxnId="{65042961-A6A4-49CD-9384-4F83FCABB6DF}">
      <dgm:prSet/>
      <dgm:spPr/>
      <dgm:t>
        <a:bodyPr/>
        <a:lstStyle/>
        <a:p>
          <a:endParaRPr lang="en-US"/>
        </a:p>
      </dgm:t>
    </dgm:pt>
    <dgm:pt modelId="{96C743B1-2323-45A5-BC07-63482F7DB76C}">
      <dgm:prSet/>
      <dgm:spPr/>
      <dgm:t>
        <a:bodyPr/>
        <a:lstStyle/>
        <a:p>
          <a:r>
            <a:rPr lang="en-US" b="0" i="0" dirty="0"/>
            <a:t>Goals: Discover new and unique music, support independent artists, and engage with the music community</a:t>
          </a:r>
          <a:endParaRPr lang="en-US" dirty="0"/>
        </a:p>
      </dgm:t>
    </dgm:pt>
    <dgm:pt modelId="{C9194D43-C581-4C1D-BC41-CDD2FC71555F}" type="parTrans" cxnId="{1C844147-CA51-4B46-93C2-0CB26154E191}">
      <dgm:prSet/>
      <dgm:spPr/>
      <dgm:t>
        <a:bodyPr/>
        <a:lstStyle/>
        <a:p>
          <a:endParaRPr lang="en-US"/>
        </a:p>
      </dgm:t>
    </dgm:pt>
    <dgm:pt modelId="{70F2E9A8-6A06-4403-A4EE-30CB7C9E56B8}" type="sibTrans" cxnId="{1C844147-CA51-4B46-93C2-0CB26154E191}">
      <dgm:prSet/>
      <dgm:spPr/>
      <dgm:t>
        <a:bodyPr/>
        <a:lstStyle/>
        <a:p>
          <a:endParaRPr lang="en-US"/>
        </a:p>
      </dgm:t>
    </dgm:pt>
    <dgm:pt modelId="{FD5C93B5-A0A1-46F7-8E36-69AA87F10BE6}">
      <dgm:prSet/>
      <dgm:spPr/>
      <dgm:t>
        <a:bodyPr/>
        <a:lstStyle/>
        <a:p>
          <a:r>
            <a:rPr lang="en-US" b="0" i="0" dirty="0"/>
            <a:t>Pain Points: Limited access to niche genres, lack of direct artist interaction, and frustration with subscription-based streaming services</a:t>
          </a:r>
          <a:endParaRPr lang="en-US" dirty="0"/>
        </a:p>
      </dgm:t>
    </dgm:pt>
    <dgm:pt modelId="{F7B42F3A-63BF-4FAB-834C-57BF5297E4CF}" type="parTrans" cxnId="{A9423F19-B9F4-4FC1-AA21-6341E9820C0F}">
      <dgm:prSet/>
      <dgm:spPr/>
      <dgm:t>
        <a:bodyPr/>
        <a:lstStyle/>
        <a:p>
          <a:endParaRPr lang="en-US"/>
        </a:p>
      </dgm:t>
    </dgm:pt>
    <dgm:pt modelId="{9638B338-18BB-4827-A1B4-D8F464A008CA}" type="sibTrans" cxnId="{A9423F19-B9F4-4FC1-AA21-6341E9820C0F}">
      <dgm:prSet/>
      <dgm:spPr/>
      <dgm:t>
        <a:bodyPr/>
        <a:lstStyle/>
        <a:p>
          <a:endParaRPr lang="en-US"/>
        </a:p>
      </dgm:t>
    </dgm:pt>
    <dgm:pt modelId="{AEBEC889-5BC8-4D4E-A3CE-B683E5708CAD}" type="pres">
      <dgm:prSet presAssocID="{8C9292D6-61B9-4D97-8BA6-8DE0DC2D1015}" presName="linear" presStyleCnt="0">
        <dgm:presLayoutVars>
          <dgm:animLvl val="lvl"/>
          <dgm:resizeHandles val="exact"/>
        </dgm:presLayoutVars>
      </dgm:prSet>
      <dgm:spPr/>
    </dgm:pt>
    <dgm:pt modelId="{1AB6690E-3B22-3F46-BAD7-25FCFB3703FD}" type="pres">
      <dgm:prSet presAssocID="{5B4149F9-76A9-4BDD-9801-3EB0CF1578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5B0767-B8AD-0B47-BD22-E0BB05E60AF8}" type="pres">
      <dgm:prSet presAssocID="{001F6B40-6265-4982-B08F-6C7FC3F75AE2}" presName="spacer" presStyleCnt="0"/>
      <dgm:spPr/>
    </dgm:pt>
    <dgm:pt modelId="{9333D212-4092-DD40-B03B-BC42B15F472B}" type="pres">
      <dgm:prSet presAssocID="{A16E5975-1E4F-4D56-BC8D-04039F7BD2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7F7073-153F-F448-B126-D4959BDE9C78}" type="pres">
      <dgm:prSet presAssocID="{1BDABC4E-783F-4652-8727-601D587BB7D5}" presName="spacer" presStyleCnt="0"/>
      <dgm:spPr/>
    </dgm:pt>
    <dgm:pt modelId="{E3E5CBFD-522E-4A43-805A-8B9417384D67}" type="pres">
      <dgm:prSet presAssocID="{07061800-A57F-43AF-8C2F-1DADB0C087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EE07E6-06E6-3A43-B746-FDD9389597A9}" type="pres">
      <dgm:prSet presAssocID="{FB60EE56-A8C6-44AD-9262-A08C73532ED3}" presName="spacer" presStyleCnt="0"/>
      <dgm:spPr/>
    </dgm:pt>
    <dgm:pt modelId="{7D6F0228-BD03-6F4D-A3F2-9162B10186BE}" type="pres">
      <dgm:prSet presAssocID="{96C743B1-2323-45A5-BC07-63482F7DB7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806127-03C8-D04D-BFC4-535D743D098C}" type="pres">
      <dgm:prSet presAssocID="{70F2E9A8-6A06-4403-A4EE-30CB7C9E56B8}" presName="spacer" presStyleCnt="0"/>
      <dgm:spPr/>
    </dgm:pt>
    <dgm:pt modelId="{99FDD634-285C-8847-B76A-ADB43A7868EF}" type="pres">
      <dgm:prSet presAssocID="{FD5C93B5-A0A1-46F7-8E36-69AA87F10B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6AE3415-6A98-487F-B7E5-A6F537887E60}" srcId="{8C9292D6-61B9-4D97-8BA6-8DE0DC2D1015}" destId="{5B4149F9-76A9-4BDD-9801-3EB0CF1578D8}" srcOrd="0" destOrd="0" parTransId="{A03F6901-F547-40DD-BEF3-2CA313AEFF56}" sibTransId="{001F6B40-6265-4982-B08F-6C7FC3F75AE2}"/>
    <dgm:cxn modelId="{A9423F19-B9F4-4FC1-AA21-6341E9820C0F}" srcId="{8C9292D6-61B9-4D97-8BA6-8DE0DC2D1015}" destId="{FD5C93B5-A0A1-46F7-8E36-69AA87F10BE6}" srcOrd="4" destOrd="0" parTransId="{F7B42F3A-63BF-4FAB-834C-57BF5297E4CF}" sibTransId="{9638B338-18BB-4827-A1B4-D8F464A008CA}"/>
    <dgm:cxn modelId="{BEC7F031-E25D-4463-B82D-5C2FA6B571BC}" srcId="{8C9292D6-61B9-4D97-8BA6-8DE0DC2D1015}" destId="{A16E5975-1E4F-4D56-BC8D-04039F7BD234}" srcOrd="1" destOrd="0" parTransId="{A50FB05A-5B1E-48B2-99D7-C7C694E781AB}" sibTransId="{1BDABC4E-783F-4652-8727-601D587BB7D5}"/>
    <dgm:cxn modelId="{715F5633-1EC9-534C-A932-12A5956A5164}" type="presOf" srcId="{8C9292D6-61B9-4D97-8BA6-8DE0DC2D1015}" destId="{AEBEC889-5BC8-4D4E-A3CE-B683E5708CAD}" srcOrd="0" destOrd="0" presId="urn:microsoft.com/office/officeart/2005/8/layout/vList2"/>
    <dgm:cxn modelId="{ABF5983A-64F6-EC42-9526-F26AC51A3197}" type="presOf" srcId="{07061800-A57F-43AF-8C2F-1DADB0C087AD}" destId="{E3E5CBFD-522E-4A43-805A-8B9417384D67}" srcOrd="0" destOrd="0" presId="urn:microsoft.com/office/officeart/2005/8/layout/vList2"/>
    <dgm:cxn modelId="{1C844147-CA51-4B46-93C2-0CB26154E191}" srcId="{8C9292D6-61B9-4D97-8BA6-8DE0DC2D1015}" destId="{96C743B1-2323-45A5-BC07-63482F7DB76C}" srcOrd="3" destOrd="0" parTransId="{C9194D43-C581-4C1D-BC41-CDD2FC71555F}" sibTransId="{70F2E9A8-6A06-4403-A4EE-30CB7C9E56B8}"/>
    <dgm:cxn modelId="{0A873A56-2DDC-CB4F-8D9E-324C29B19193}" type="presOf" srcId="{96C743B1-2323-45A5-BC07-63482F7DB76C}" destId="{7D6F0228-BD03-6F4D-A3F2-9162B10186BE}" srcOrd="0" destOrd="0" presId="urn:microsoft.com/office/officeart/2005/8/layout/vList2"/>
    <dgm:cxn modelId="{65042961-A6A4-49CD-9384-4F83FCABB6DF}" srcId="{8C9292D6-61B9-4D97-8BA6-8DE0DC2D1015}" destId="{07061800-A57F-43AF-8C2F-1DADB0C087AD}" srcOrd="2" destOrd="0" parTransId="{DCE4D00C-4CB4-472F-865D-5C3BFDAEEE0B}" sibTransId="{FB60EE56-A8C6-44AD-9262-A08C73532ED3}"/>
    <dgm:cxn modelId="{F8DF3E8B-E3D7-1C4A-B7AE-A9547DEC64EF}" type="presOf" srcId="{5B4149F9-76A9-4BDD-9801-3EB0CF1578D8}" destId="{1AB6690E-3B22-3F46-BAD7-25FCFB3703FD}" srcOrd="0" destOrd="0" presId="urn:microsoft.com/office/officeart/2005/8/layout/vList2"/>
    <dgm:cxn modelId="{F9D0BF99-B4C2-5945-A1A0-23441FB066EF}" type="presOf" srcId="{A16E5975-1E4F-4D56-BC8D-04039F7BD234}" destId="{9333D212-4092-DD40-B03B-BC42B15F472B}" srcOrd="0" destOrd="0" presId="urn:microsoft.com/office/officeart/2005/8/layout/vList2"/>
    <dgm:cxn modelId="{84DC24BF-7940-254A-842E-1199C60E3BA7}" type="presOf" srcId="{FD5C93B5-A0A1-46F7-8E36-69AA87F10BE6}" destId="{99FDD634-285C-8847-B76A-ADB43A7868EF}" srcOrd="0" destOrd="0" presId="urn:microsoft.com/office/officeart/2005/8/layout/vList2"/>
    <dgm:cxn modelId="{12642043-D697-CB4C-AA4E-7A3E285A73A5}" type="presParOf" srcId="{AEBEC889-5BC8-4D4E-A3CE-B683E5708CAD}" destId="{1AB6690E-3B22-3F46-BAD7-25FCFB3703FD}" srcOrd="0" destOrd="0" presId="urn:microsoft.com/office/officeart/2005/8/layout/vList2"/>
    <dgm:cxn modelId="{7C3AD1AE-C607-C44E-8E02-BA6DC2591238}" type="presParOf" srcId="{AEBEC889-5BC8-4D4E-A3CE-B683E5708CAD}" destId="{445B0767-B8AD-0B47-BD22-E0BB05E60AF8}" srcOrd="1" destOrd="0" presId="urn:microsoft.com/office/officeart/2005/8/layout/vList2"/>
    <dgm:cxn modelId="{12BC6FDF-4C91-184D-8D42-E3A53F1E3F86}" type="presParOf" srcId="{AEBEC889-5BC8-4D4E-A3CE-B683E5708CAD}" destId="{9333D212-4092-DD40-B03B-BC42B15F472B}" srcOrd="2" destOrd="0" presId="urn:microsoft.com/office/officeart/2005/8/layout/vList2"/>
    <dgm:cxn modelId="{99560080-523D-0F4D-90F9-9DBD6016792A}" type="presParOf" srcId="{AEBEC889-5BC8-4D4E-A3CE-B683E5708CAD}" destId="{B27F7073-153F-F448-B126-D4959BDE9C78}" srcOrd="3" destOrd="0" presId="urn:microsoft.com/office/officeart/2005/8/layout/vList2"/>
    <dgm:cxn modelId="{484A372D-A96A-894D-B0DB-C3819F28FC91}" type="presParOf" srcId="{AEBEC889-5BC8-4D4E-A3CE-B683E5708CAD}" destId="{E3E5CBFD-522E-4A43-805A-8B9417384D67}" srcOrd="4" destOrd="0" presId="urn:microsoft.com/office/officeart/2005/8/layout/vList2"/>
    <dgm:cxn modelId="{09D7D6EF-617F-A24F-BEAC-A017062FDD02}" type="presParOf" srcId="{AEBEC889-5BC8-4D4E-A3CE-B683E5708CAD}" destId="{BDEE07E6-06E6-3A43-B746-FDD9389597A9}" srcOrd="5" destOrd="0" presId="urn:microsoft.com/office/officeart/2005/8/layout/vList2"/>
    <dgm:cxn modelId="{6619900A-87EC-2A42-95E8-C1EAEA3320C6}" type="presParOf" srcId="{AEBEC889-5BC8-4D4E-A3CE-B683E5708CAD}" destId="{7D6F0228-BD03-6F4D-A3F2-9162B10186BE}" srcOrd="6" destOrd="0" presId="urn:microsoft.com/office/officeart/2005/8/layout/vList2"/>
    <dgm:cxn modelId="{83350F2F-7D1C-7442-BD2D-139D332240A1}" type="presParOf" srcId="{AEBEC889-5BC8-4D4E-A3CE-B683E5708CAD}" destId="{8E806127-03C8-D04D-BFC4-535D743D098C}" srcOrd="7" destOrd="0" presId="urn:microsoft.com/office/officeart/2005/8/layout/vList2"/>
    <dgm:cxn modelId="{02BE72B7-9CFE-5644-8C2D-C6FFCE977DDF}" type="presParOf" srcId="{AEBEC889-5BC8-4D4E-A3CE-B683E5708CAD}" destId="{99FDD634-285C-8847-B76A-ADB43A7868E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6DB18A-5E58-418B-B605-FC3EB82BAFA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CB4AE-60D3-4BE3-8788-BA6240CCC0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Discover emerging artists</a:t>
          </a:r>
        </a:p>
      </dgm:t>
    </dgm:pt>
    <dgm:pt modelId="{3FB3E8CA-F819-4A98-9212-683705D44145}" type="parTrans" cxnId="{B177BEBE-15B5-4E63-806D-01336E871ABA}">
      <dgm:prSet/>
      <dgm:spPr/>
      <dgm:t>
        <a:bodyPr/>
        <a:lstStyle/>
        <a:p>
          <a:endParaRPr lang="en-US"/>
        </a:p>
      </dgm:t>
    </dgm:pt>
    <dgm:pt modelId="{0098BDE0-F74C-48E9-B639-12F3C327AB0E}" type="sibTrans" cxnId="{B177BEBE-15B5-4E63-806D-01336E871ABA}">
      <dgm:prSet/>
      <dgm:spPr/>
      <dgm:t>
        <a:bodyPr/>
        <a:lstStyle/>
        <a:p>
          <a:endParaRPr lang="en-US"/>
        </a:p>
      </dgm:t>
    </dgm:pt>
    <dgm:pt modelId="{CF26C712-5399-489C-BA62-513674174E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Stream or purchase music</a:t>
          </a:r>
        </a:p>
      </dgm:t>
    </dgm:pt>
    <dgm:pt modelId="{0F579185-0DA9-4B02-B6CF-9B7EA914CCE2}" type="parTrans" cxnId="{1D3713DA-1560-4CC7-9928-D1CB46077F7F}">
      <dgm:prSet/>
      <dgm:spPr/>
      <dgm:t>
        <a:bodyPr/>
        <a:lstStyle/>
        <a:p>
          <a:endParaRPr lang="en-US"/>
        </a:p>
      </dgm:t>
    </dgm:pt>
    <dgm:pt modelId="{09B30D34-085E-4A76-BBAA-336A4BBD0FAC}" type="sibTrans" cxnId="{1D3713DA-1560-4CC7-9928-D1CB46077F7F}">
      <dgm:prSet/>
      <dgm:spPr/>
      <dgm:t>
        <a:bodyPr/>
        <a:lstStyle/>
        <a:p>
          <a:endParaRPr lang="en-US"/>
        </a:p>
      </dgm:t>
    </dgm:pt>
    <dgm:pt modelId="{7CC8FAEA-F679-42DE-840C-9E1A4ACA77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Support artists through direct purchases and merchandise</a:t>
          </a:r>
        </a:p>
      </dgm:t>
    </dgm:pt>
    <dgm:pt modelId="{96D5B015-518D-4FFB-9CED-DE4D291D0E31}" type="parTrans" cxnId="{49DBF884-3804-4B5E-A76F-0DA6600CB0B0}">
      <dgm:prSet/>
      <dgm:spPr/>
      <dgm:t>
        <a:bodyPr/>
        <a:lstStyle/>
        <a:p>
          <a:endParaRPr lang="en-US"/>
        </a:p>
      </dgm:t>
    </dgm:pt>
    <dgm:pt modelId="{102711C2-9358-4C9F-AA67-F0CBEE5EA642}" type="sibTrans" cxnId="{49DBF884-3804-4B5E-A76F-0DA6600CB0B0}">
      <dgm:prSet/>
      <dgm:spPr/>
      <dgm:t>
        <a:bodyPr/>
        <a:lstStyle/>
        <a:p>
          <a:endParaRPr lang="en-US"/>
        </a:p>
      </dgm:t>
    </dgm:pt>
    <dgm:pt modelId="{F4B9474F-E57E-4AC8-A4D7-8889986A6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 with Musicians</a:t>
          </a:r>
        </a:p>
      </dgm:t>
    </dgm:pt>
    <dgm:pt modelId="{30BE7231-2F27-464F-B402-1972BDE1BD40}" type="parTrans" cxnId="{9493A1FA-DE1D-4DE2-9C65-E700464CF6FA}">
      <dgm:prSet/>
      <dgm:spPr/>
      <dgm:t>
        <a:bodyPr/>
        <a:lstStyle/>
        <a:p>
          <a:endParaRPr lang="en-US"/>
        </a:p>
      </dgm:t>
    </dgm:pt>
    <dgm:pt modelId="{C8E7E4DE-C36F-4FE5-8452-175856867B6B}" type="sibTrans" cxnId="{9493A1FA-DE1D-4DE2-9C65-E700464CF6FA}">
      <dgm:prSet/>
      <dgm:spPr/>
      <dgm:t>
        <a:bodyPr/>
        <a:lstStyle/>
        <a:p>
          <a:endParaRPr lang="en-US"/>
        </a:p>
      </dgm:t>
    </dgm:pt>
    <dgm:pt modelId="{7AA4FFC8-B652-4969-ACC5-0A49674F8289}" type="pres">
      <dgm:prSet presAssocID="{366DB18A-5E58-418B-B605-FC3EB82BAFAA}" presName="root" presStyleCnt="0">
        <dgm:presLayoutVars>
          <dgm:dir/>
          <dgm:resizeHandles val="exact"/>
        </dgm:presLayoutVars>
      </dgm:prSet>
      <dgm:spPr/>
    </dgm:pt>
    <dgm:pt modelId="{0E8E40A6-13C7-4786-A6DC-3717C637761A}" type="pres">
      <dgm:prSet presAssocID="{DFACB4AE-60D3-4BE3-8788-BA6240CCC07D}" presName="compNode" presStyleCnt="0"/>
      <dgm:spPr/>
    </dgm:pt>
    <dgm:pt modelId="{3C794F2B-64CA-4054-BFBA-A035940721FE}" type="pres">
      <dgm:prSet presAssocID="{DFACB4AE-60D3-4BE3-8788-BA6240CCC07D}" presName="iconBgRect" presStyleLbl="bgShp" presStyleIdx="0" presStyleCnt="4"/>
      <dgm:spPr/>
    </dgm:pt>
    <dgm:pt modelId="{8C2ECFD0-EF87-45F3-B3E8-1FADD53133B8}" type="pres">
      <dgm:prSet presAssocID="{DFACB4AE-60D3-4BE3-8788-BA6240CCC0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rch Inventory with solid fill"/>
        </a:ext>
      </dgm:extLst>
    </dgm:pt>
    <dgm:pt modelId="{C3253823-4899-41E9-9B98-4E3D12A95239}" type="pres">
      <dgm:prSet presAssocID="{DFACB4AE-60D3-4BE3-8788-BA6240CCC07D}" presName="spaceRect" presStyleCnt="0"/>
      <dgm:spPr/>
    </dgm:pt>
    <dgm:pt modelId="{F03E547F-7C8C-4BEB-9659-B7C9920BD742}" type="pres">
      <dgm:prSet presAssocID="{DFACB4AE-60D3-4BE3-8788-BA6240CCC07D}" presName="textRect" presStyleLbl="revTx" presStyleIdx="0" presStyleCnt="4">
        <dgm:presLayoutVars>
          <dgm:chMax val="1"/>
          <dgm:chPref val="1"/>
        </dgm:presLayoutVars>
      </dgm:prSet>
      <dgm:spPr/>
    </dgm:pt>
    <dgm:pt modelId="{762A2BAF-0EB3-40D2-92EA-9E222488D7D6}" type="pres">
      <dgm:prSet presAssocID="{0098BDE0-F74C-48E9-B639-12F3C327AB0E}" presName="sibTrans" presStyleCnt="0"/>
      <dgm:spPr/>
    </dgm:pt>
    <dgm:pt modelId="{E6D7CFA6-DCB1-4B19-97F6-469477447A36}" type="pres">
      <dgm:prSet presAssocID="{CF26C712-5399-489C-BA62-513674174EB9}" presName="compNode" presStyleCnt="0"/>
      <dgm:spPr/>
    </dgm:pt>
    <dgm:pt modelId="{AB20D375-8151-471E-A79A-C991818EADD3}" type="pres">
      <dgm:prSet presAssocID="{CF26C712-5399-489C-BA62-513674174EB9}" presName="iconBgRect" presStyleLbl="bgShp" presStyleIdx="1" presStyleCnt="4"/>
      <dgm:spPr/>
    </dgm:pt>
    <dgm:pt modelId="{23AD6A98-37FD-4632-BC8D-54C02D82E617}" type="pres">
      <dgm:prSet presAssocID="{CF26C712-5399-489C-BA62-513674174E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9D315239-6F28-423F-A140-EE528B0F9557}" type="pres">
      <dgm:prSet presAssocID="{CF26C712-5399-489C-BA62-513674174EB9}" presName="spaceRect" presStyleCnt="0"/>
      <dgm:spPr/>
    </dgm:pt>
    <dgm:pt modelId="{D7DC1D2D-E29F-4B19-A87F-BBD7B53271D1}" type="pres">
      <dgm:prSet presAssocID="{CF26C712-5399-489C-BA62-513674174EB9}" presName="textRect" presStyleLbl="revTx" presStyleIdx="1" presStyleCnt="4">
        <dgm:presLayoutVars>
          <dgm:chMax val="1"/>
          <dgm:chPref val="1"/>
        </dgm:presLayoutVars>
      </dgm:prSet>
      <dgm:spPr/>
    </dgm:pt>
    <dgm:pt modelId="{3146901C-4459-4445-B6C0-7A9F3465BEA9}" type="pres">
      <dgm:prSet presAssocID="{09B30D34-085E-4A76-BBAA-336A4BBD0FAC}" presName="sibTrans" presStyleCnt="0"/>
      <dgm:spPr/>
    </dgm:pt>
    <dgm:pt modelId="{165BD3BE-7E27-4D7D-ADFA-0E39E9DFCBF4}" type="pres">
      <dgm:prSet presAssocID="{7CC8FAEA-F679-42DE-840C-9E1A4ACA7765}" presName="compNode" presStyleCnt="0"/>
      <dgm:spPr/>
    </dgm:pt>
    <dgm:pt modelId="{204F4676-A6C7-4E75-A549-E0376A1C4983}" type="pres">
      <dgm:prSet presAssocID="{7CC8FAEA-F679-42DE-840C-9E1A4ACA7765}" presName="iconBgRect" presStyleLbl="bgShp" presStyleIdx="2" presStyleCnt="4"/>
      <dgm:spPr/>
    </dgm:pt>
    <dgm:pt modelId="{0CB65AD3-E6B7-4AEC-BBC7-34526A29420F}" type="pres">
      <dgm:prSet presAssocID="{7CC8FAEA-F679-42DE-840C-9E1A4ACA7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C2B8D52-2839-49FA-9D30-39F1E7B4E9FE}" type="pres">
      <dgm:prSet presAssocID="{7CC8FAEA-F679-42DE-840C-9E1A4ACA7765}" presName="spaceRect" presStyleCnt="0"/>
      <dgm:spPr/>
    </dgm:pt>
    <dgm:pt modelId="{116B14EC-74FD-4971-8B4A-94887C1F1A15}" type="pres">
      <dgm:prSet presAssocID="{7CC8FAEA-F679-42DE-840C-9E1A4ACA7765}" presName="textRect" presStyleLbl="revTx" presStyleIdx="2" presStyleCnt="4">
        <dgm:presLayoutVars>
          <dgm:chMax val="1"/>
          <dgm:chPref val="1"/>
        </dgm:presLayoutVars>
      </dgm:prSet>
      <dgm:spPr/>
    </dgm:pt>
    <dgm:pt modelId="{24BBF2C4-7F2C-46A3-9236-3161308613FB}" type="pres">
      <dgm:prSet presAssocID="{102711C2-9358-4C9F-AA67-F0CBEE5EA642}" presName="sibTrans" presStyleCnt="0"/>
      <dgm:spPr/>
    </dgm:pt>
    <dgm:pt modelId="{AE690B4F-D442-40D8-86C1-325D88FA8B08}" type="pres">
      <dgm:prSet presAssocID="{F4B9474F-E57E-4AC8-A4D7-8889986A6334}" presName="compNode" presStyleCnt="0"/>
      <dgm:spPr/>
    </dgm:pt>
    <dgm:pt modelId="{79DD03D7-9429-4244-92B3-147E9FADAD21}" type="pres">
      <dgm:prSet presAssocID="{F4B9474F-E57E-4AC8-A4D7-8889986A6334}" presName="iconBgRect" presStyleLbl="bgShp" presStyleIdx="3" presStyleCnt="4"/>
      <dgm:spPr/>
    </dgm:pt>
    <dgm:pt modelId="{62FC8CB0-0B25-4F1C-9EAB-49C171FCA120}" type="pres">
      <dgm:prSet presAssocID="{F4B9474F-E57E-4AC8-A4D7-8889986A63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665020B-DD1B-4DC2-843E-A305D8CC48D9}" type="pres">
      <dgm:prSet presAssocID="{F4B9474F-E57E-4AC8-A4D7-8889986A6334}" presName="spaceRect" presStyleCnt="0"/>
      <dgm:spPr/>
    </dgm:pt>
    <dgm:pt modelId="{2699A41A-5E65-41F7-8105-463AE22007E5}" type="pres">
      <dgm:prSet presAssocID="{F4B9474F-E57E-4AC8-A4D7-8889986A63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904E3F-1734-4164-BE9F-7D7C9901F610}" type="presOf" srcId="{7CC8FAEA-F679-42DE-840C-9E1A4ACA7765}" destId="{116B14EC-74FD-4971-8B4A-94887C1F1A15}" srcOrd="0" destOrd="0" presId="urn:microsoft.com/office/officeart/2018/5/layout/IconCircleLabelList"/>
    <dgm:cxn modelId="{49DBF884-3804-4B5E-A76F-0DA6600CB0B0}" srcId="{366DB18A-5E58-418B-B605-FC3EB82BAFAA}" destId="{7CC8FAEA-F679-42DE-840C-9E1A4ACA7765}" srcOrd="2" destOrd="0" parTransId="{96D5B015-518D-4FFB-9CED-DE4D291D0E31}" sibTransId="{102711C2-9358-4C9F-AA67-F0CBEE5EA642}"/>
    <dgm:cxn modelId="{5DDE9D98-C911-4AC4-BF2F-2A0C487CBF3A}" type="presOf" srcId="{366DB18A-5E58-418B-B605-FC3EB82BAFAA}" destId="{7AA4FFC8-B652-4969-ACC5-0A49674F8289}" srcOrd="0" destOrd="0" presId="urn:microsoft.com/office/officeart/2018/5/layout/IconCircleLabelList"/>
    <dgm:cxn modelId="{1C7730A8-331A-4B70-A335-C8C61C14ED74}" type="presOf" srcId="{CF26C712-5399-489C-BA62-513674174EB9}" destId="{D7DC1D2D-E29F-4B19-A87F-BBD7B53271D1}" srcOrd="0" destOrd="0" presId="urn:microsoft.com/office/officeart/2018/5/layout/IconCircleLabelList"/>
    <dgm:cxn modelId="{B177BEBE-15B5-4E63-806D-01336E871ABA}" srcId="{366DB18A-5E58-418B-B605-FC3EB82BAFAA}" destId="{DFACB4AE-60D3-4BE3-8788-BA6240CCC07D}" srcOrd="0" destOrd="0" parTransId="{3FB3E8CA-F819-4A98-9212-683705D44145}" sibTransId="{0098BDE0-F74C-48E9-B639-12F3C327AB0E}"/>
    <dgm:cxn modelId="{96BCBDC3-15E6-4FE1-81DE-81D72E447EAA}" type="presOf" srcId="{DFACB4AE-60D3-4BE3-8788-BA6240CCC07D}" destId="{F03E547F-7C8C-4BEB-9659-B7C9920BD742}" srcOrd="0" destOrd="0" presId="urn:microsoft.com/office/officeart/2018/5/layout/IconCircleLabelList"/>
    <dgm:cxn modelId="{0DA0FCD5-107D-47BB-8F28-94B0E75DC6B5}" type="presOf" srcId="{F4B9474F-E57E-4AC8-A4D7-8889986A6334}" destId="{2699A41A-5E65-41F7-8105-463AE22007E5}" srcOrd="0" destOrd="0" presId="urn:microsoft.com/office/officeart/2018/5/layout/IconCircleLabelList"/>
    <dgm:cxn modelId="{1D3713DA-1560-4CC7-9928-D1CB46077F7F}" srcId="{366DB18A-5E58-418B-B605-FC3EB82BAFAA}" destId="{CF26C712-5399-489C-BA62-513674174EB9}" srcOrd="1" destOrd="0" parTransId="{0F579185-0DA9-4B02-B6CF-9B7EA914CCE2}" sibTransId="{09B30D34-085E-4A76-BBAA-336A4BBD0FAC}"/>
    <dgm:cxn modelId="{9493A1FA-DE1D-4DE2-9C65-E700464CF6FA}" srcId="{366DB18A-5E58-418B-B605-FC3EB82BAFAA}" destId="{F4B9474F-E57E-4AC8-A4D7-8889986A6334}" srcOrd="3" destOrd="0" parTransId="{30BE7231-2F27-464F-B402-1972BDE1BD40}" sibTransId="{C8E7E4DE-C36F-4FE5-8452-175856867B6B}"/>
    <dgm:cxn modelId="{3599ADC1-B7D2-4E36-B6B8-D3B97C4A20FA}" type="presParOf" srcId="{7AA4FFC8-B652-4969-ACC5-0A49674F8289}" destId="{0E8E40A6-13C7-4786-A6DC-3717C637761A}" srcOrd="0" destOrd="0" presId="urn:microsoft.com/office/officeart/2018/5/layout/IconCircleLabelList"/>
    <dgm:cxn modelId="{0913A056-1A85-4E41-A996-27996B546B23}" type="presParOf" srcId="{0E8E40A6-13C7-4786-A6DC-3717C637761A}" destId="{3C794F2B-64CA-4054-BFBA-A035940721FE}" srcOrd="0" destOrd="0" presId="urn:microsoft.com/office/officeart/2018/5/layout/IconCircleLabelList"/>
    <dgm:cxn modelId="{5CFCAE3F-E26B-4B22-826F-20D47636751F}" type="presParOf" srcId="{0E8E40A6-13C7-4786-A6DC-3717C637761A}" destId="{8C2ECFD0-EF87-45F3-B3E8-1FADD53133B8}" srcOrd="1" destOrd="0" presId="urn:microsoft.com/office/officeart/2018/5/layout/IconCircleLabelList"/>
    <dgm:cxn modelId="{36B5E1C2-D12E-47DC-828D-F817612CA7F3}" type="presParOf" srcId="{0E8E40A6-13C7-4786-A6DC-3717C637761A}" destId="{C3253823-4899-41E9-9B98-4E3D12A95239}" srcOrd="2" destOrd="0" presId="urn:microsoft.com/office/officeart/2018/5/layout/IconCircleLabelList"/>
    <dgm:cxn modelId="{CCD9D32C-E937-4421-9B79-B9BD1DC19471}" type="presParOf" srcId="{0E8E40A6-13C7-4786-A6DC-3717C637761A}" destId="{F03E547F-7C8C-4BEB-9659-B7C9920BD742}" srcOrd="3" destOrd="0" presId="urn:microsoft.com/office/officeart/2018/5/layout/IconCircleLabelList"/>
    <dgm:cxn modelId="{F1E2EF65-88CA-411A-8A17-8EAC311616B5}" type="presParOf" srcId="{7AA4FFC8-B652-4969-ACC5-0A49674F8289}" destId="{762A2BAF-0EB3-40D2-92EA-9E222488D7D6}" srcOrd="1" destOrd="0" presId="urn:microsoft.com/office/officeart/2018/5/layout/IconCircleLabelList"/>
    <dgm:cxn modelId="{007C67A2-9D10-4D26-BB55-67FE0697FD02}" type="presParOf" srcId="{7AA4FFC8-B652-4969-ACC5-0A49674F8289}" destId="{E6D7CFA6-DCB1-4B19-97F6-469477447A36}" srcOrd="2" destOrd="0" presId="urn:microsoft.com/office/officeart/2018/5/layout/IconCircleLabelList"/>
    <dgm:cxn modelId="{AB2F4D8B-A8A3-4577-97DA-5A079BCF7AA5}" type="presParOf" srcId="{E6D7CFA6-DCB1-4B19-97F6-469477447A36}" destId="{AB20D375-8151-471E-A79A-C991818EADD3}" srcOrd="0" destOrd="0" presId="urn:microsoft.com/office/officeart/2018/5/layout/IconCircleLabelList"/>
    <dgm:cxn modelId="{7F41852B-487D-4B38-B5AC-DDE705B8293B}" type="presParOf" srcId="{E6D7CFA6-DCB1-4B19-97F6-469477447A36}" destId="{23AD6A98-37FD-4632-BC8D-54C02D82E617}" srcOrd="1" destOrd="0" presId="urn:microsoft.com/office/officeart/2018/5/layout/IconCircleLabelList"/>
    <dgm:cxn modelId="{DAE0FE02-462B-4633-8351-6DE49539D226}" type="presParOf" srcId="{E6D7CFA6-DCB1-4B19-97F6-469477447A36}" destId="{9D315239-6F28-423F-A140-EE528B0F9557}" srcOrd="2" destOrd="0" presId="urn:microsoft.com/office/officeart/2018/5/layout/IconCircleLabelList"/>
    <dgm:cxn modelId="{55EFD979-8BBF-4E8D-B35E-2009AAB7FD27}" type="presParOf" srcId="{E6D7CFA6-DCB1-4B19-97F6-469477447A36}" destId="{D7DC1D2D-E29F-4B19-A87F-BBD7B53271D1}" srcOrd="3" destOrd="0" presId="urn:microsoft.com/office/officeart/2018/5/layout/IconCircleLabelList"/>
    <dgm:cxn modelId="{FDA15C65-4F8E-46FB-AEA1-42C253C87204}" type="presParOf" srcId="{7AA4FFC8-B652-4969-ACC5-0A49674F8289}" destId="{3146901C-4459-4445-B6C0-7A9F3465BEA9}" srcOrd="3" destOrd="0" presId="urn:microsoft.com/office/officeart/2018/5/layout/IconCircleLabelList"/>
    <dgm:cxn modelId="{CCDDE5E6-ADEE-415E-BB95-537B5A67F186}" type="presParOf" srcId="{7AA4FFC8-B652-4969-ACC5-0A49674F8289}" destId="{165BD3BE-7E27-4D7D-ADFA-0E39E9DFCBF4}" srcOrd="4" destOrd="0" presId="urn:microsoft.com/office/officeart/2018/5/layout/IconCircleLabelList"/>
    <dgm:cxn modelId="{2516FA53-E73B-434A-91FC-77425483B2B7}" type="presParOf" srcId="{165BD3BE-7E27-4D7D-ADFA-0E39E9DFCBF4}" destId="{204F4676-A6C7-4E75-A549-E0376A1C4983}" srcOrd="0" destOrd="0" presId="urn:microsoft.com/office/officeart/2018/5/layout/IconCircleLabelList"/>
    <dgm:cxn modelId="{DF8CC951-509A-449C-A81C-7597E4DC87AA}" type="presParOf" srcId="{165BD3BE-7E27-4D7D-ADFA-0E39E9DFCBF4}" destId="{0CB65AD3-E6B7-4AEC-BBC7-34526A29420F}" srcOrd="1" destOrd="0" presId="urn:microsoft.com/office/officeart/2018/5/layout/IconCircleLabelList"/>
    <dgm:cxn modelId="{EA0927F1-7A81-4BF4-A7D6-89C34DC66699}" type="presParOf" srcId="{165BD3BE-7E27-4D7D-ADFA-0E39E9DFCBF4}" destId="{EC2B8D52-2839-49FA-9D30-39F1E7B4E9FE}" srcOrd="2" destOrd="0" presId="urn:microsoft.com/office/officeart/2018/5/layout/IconCircleLabelList"/>
    <dgm:cxn modelId="{07F06C5C-8B26-4D60-961F-F2168C79790F}" type="presParOf" srcId="{165BD3BE-7E27-4D7D-ADFA-0E39E9DFCBF4}" destId="{116B14EC-74FD-4971-8B4A-94887C1F1A15}" srcOrd="3" destOrd="0" presId="urn:microsoft.com/office/officeart/2018/5/layout/IconCircleLabelList"/>
    <dgm:cxn modelId="{A79242C1-19EF-4B01-A588-663AA94D832D}" type="presParOf" srcId="{7AA4FFC8-B652-4969-ACC5-0A49674F8289}" destId="{24BBF2C4-7F2C-46A3-9236-3161308613FB}" srcOrd="5" destOrd="0" presId="urn:microsoft.com/office/officeart/2018/5/layout/IconCircleLabelList"/>
    <dgm:cxn modelId="{E28D9166-1B37-41FA-AEB9-1E40373BED27}" type="presParOf" srcId="{7AA4FFC8-B652-4969-ACC5-0A49674F8289}" destId="{AE690B4F-D442-40D8-86C1-325D88FA8B08}" srcOrd="6" destOrd="0" presId="urn:microsoft.com/office/officeart/2018/5/layout/IconCircleLabelList"/>
    <dgm:cxn modelId="{5C2C4158-95DB-4813-A1BE-CC24F9CCBD3B}" type="presParOf" srcId="{AE690B4F-D442-40D8-86C1-325D88FA8B08}" destId="{79DD03D7-9429-4244-92B3-147E9FADAD21}" srcOrd="0" destOrd="0" presId="urn:microsoft.com/office/officeart/2018/5/layout/IconCircleLabelList"/>
    <dgm:cxn modelId="{14FE6633-08A6-47DA-8A74-22EC95624156}" type="presParOf" srcId="{AE690B4F-D442-40D8-86C1-325D88FA8B08}" destId="{62FC8CB0-0B25-4F1C-9EAB-49C171FCA120}" srcOrd="1" destOrd="0" presId="urn:microsoft.com/office/officeart/2018/5/layout/IconCircleLabelList"/>
    <dgm:cxn modelId="{5076CF7E-FA7B-40F0-A557-01C3950D578B}" type="presParOf" srcId="{AE690B4F-D442-40D8-86C1-325D88FA8B08}" destId="{D665020B-DD1B-4DC2-843E-A305D8CC48D9}" srcOrd="2" destOrd="0" presId="urn:microsoft.com/office/officeart/2018/5/layout/IconCircleLabelList"/>
    <dgm:cxn modelId="{E5C8C7B4-13C4-4AB7-B4E9-3FCC74B3C987}" type="presParOf" srcId="{AE690B4F-D442-40D8-86C1-325D88FA8B08}" destId="{2699A41A-5E65-41F7-8105-463AE22007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6DB18A-5E58-418B-B605-FC3EB82BAFA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CB4AE-60D3-4BE3-8788-BA6240CCC0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distribute music transparently</a:t>
          </a:r>
        </a:p>
      </dgm:t>
    </dgm:pt>
    <dgm:pt modelId="{3FB3E8CA-F819-4A98-9212-683705D44145}" type="parTrans" cxnId="{B177BEBE-15B5-4E63-806D-01336E871ABA}">
      <dgm:prSet/>
      <dgm:spPr/>
      <dgm:t>
        <a:bodyPr/>
        <a:lstStyle/>
        <a:p>
          <a:endParaRPr lang="en-US"/>
        </a:p>
      </dgm:t>
    </dgm:pt>
    <dgm:pt modelId="{0098BDE0-F74C-48E9-B639-12F3C327AB0E}" type="sibTrans" cxnId="{B177BEBE-15B5-4E63-806D-01336E871ABA}">
      <dgm:prSet/>
      <dgm:spPr/>
      <dgm:t>
        <a:bodyPr/>
        <a:lstStyle/>
        <a:p>
          <a:endParaRPr lang="en-US"/>
        </a:p>
      </dgm:t>
    </dgm:pt>
    <dgm:pt modelId="{CF26C712-5399-489C-BA62-513674174E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Showcase talent and  build a fan base</a:t>
          </a:r>
        </a:p>
      </dgm:t>
    </dgm:pt>
    <dgm:pt modelId="{0F579185-0DA9-4B02-B6CF-9B7EA914CCE2}" type="parTrans" cxnId="{1D3713DA-1560-4CC7-9928-D1CB46077F7F}">
      <dgm:prSet/>
      <dgm:spPr/>
      <dgm:t>
        <a:bodyPr/>
        <a:lstStyle/>
        <a:p>
          <a:endParaRPr lang="en-US"/>
        </a:p>
      </dgm:t>
    </dgm:pt>
    <dgm:pt modelId="{09B30D34-085E-4A76-BBAA-336A4BBD0FAC}" type="sibTrans" cxnId="{1D3713DA-1560-4CC7-9928-D1CB46077F7F}">
      <dgm:prSet/>
      <dgm:spPr/>
      <dgm:t>
        <a:bodyPr/>
        <a:lstStyle/>
        <a:p>
          <a:endParaRPr lang="en-US"/>
        </a:p>
      </dgm:t>
    </dgm:pt>
    <dgm:pt modelId="{7CC8FAEA-F679-42DE-840C-9E1A4ACA77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Earn rightful royalties directly</a:t>
          </a:r>
        </a:p>
      </dgm:t>
    </dgm:pt>
    <dgm:pt modelId="{96D5B015-518D-4FFB-9CED-DE4D291D0E31}" type="parTrans" cxnId="{49DBF884-3804-4B5E-A76F-0DA6600CB0B0}">
      <dgm:prSet/>
      <dgm:spPr/>
      <dgm:t>
        <a:bodyPr/>
        <a:lstStyle/>
        <a:p>
          <a:endParaRPr lang="en-US"/>
        </a:p>
      </dgm:t>
    </dgm:pt>
    <dgm:pt modelId="{102711C2-9358-4C9F-AA67-F0CBEE5EA642}" type="sibTrans" cxnId="{49DBF884-3804-4B5E-A76F-0DA6600CB0B0}">
      <dgm:prSet/>
      <dgm:spPr/>
      <dgm:t>
        <a:bodyPr/>
        <a:lstStyle/>
        <a:p>
          <a:endParaRPr lang="en-US"/>
        </a:p>
      </dgm:t>
    </dgm:pt>
    <dgm:pt modelId="{F4B9474F-E57E-4AC8-A4D7-8889986A6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Engage with fans directly</a:t>
          </a:r>
        </a:p>
      </dgm:t>
    </dgm:pt>
    <dgm:pt modelId="{30BE7231-2F27-464F-B402-1972BDE1BD40}" type="parTrans" cxnId="{9493A1FA-DE1D-4DE2-9C65-E700464CF6FA}">
      <dgm:prSet/>
      <dgm:spPr/>
      <dgm:t>
        <a:bodyPr/>
        <a:lstStyle/>
        <a:p>
          <a:endParaRPr lang="en-US"/>
        </a:p>
      </dgm:t>
    </dgm:pt>
    <dgm:pt modelId="{C8E7E4DE-C36F-4FE5-8452-175856867B6B}" type="sibTrans" cxnId="{9493A1FA-DE1D-4DE2-9C65-E700464CF6FA}">
      <dgm:prSet/>
      <dgm:spPr/>
      <dgm:t>
        <a:bodyPr/>
        <a:lstStyle/>
        <a:p>
          <a:endParaRPr lang="en-US"/>
        </a:p>
      </dgm:t>
    </dgm:pt>
    <dgm:pt modelId="{7AA4FFC8-B652-4969-ACC5-0A49674F8289}" type="pres">
      <dgm:prSet presAssocID="{366DB18A-5E58-418B-B605-FC3EB82BAFAA}" presName="root" presStyleCnt="0">
        <dgm:presLayoutVars>
          <dgm:dir/>
          <dgm:resizeHandles val="exact"/>
        </dgm:presLayoutVars>
      </dgm:prSet>
      <dgm:spPr/>
    </dgm:pt>
    <dgm:pt modelId="{0E8E40A6-13C7-4786-A6DC-3717C637761A}" type="pres">
      <dgm:prSet presAssocID="{DFACB4AE-60D3-4BE3-8788-BA6240CCC07D}" presName="compNode" presStyleCnt="0"/>
      <dgm:spPr/>
    </dgm:pt>
    <dgm:pt modelId="{3C794F2B-64CA-4054-BFBA-A035940721FE}" type="pres">
      <dgm:prSet presAssocID="{DFACB4AE-60D3-4BE3-8788-BA6240CCC07D}" presName="iconBgRect" presStyleLbl="bgShp" presStyleIdx="0" presStyleCnt="4"/>
      <dgm:spPr/>
    </dgm:pt>
    <dgm:pt modelId="{8C2ECFD0-EF87-45F3-B3E8-1FADD53133B8}" type="pres">
      <dgm:prSet presAssocID="{DFACB4AE-60D3-4BE3-8788-BA6240CCC0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C3253823-4899-41E9-9B98-4E3D12A95239}" type="pres">
      <dgm:prSet presAssocID="{DFACB4AE-60D3-4BE3-8788-BA6240CCC07D}" presName="spaceRect" presStyleCnt="0"/>
      <dgm:spPr/>
    </dgm:pt>
    <dgm:pt modelId="{F03E547F-7C8C-4BEB-9659-B7C9920BD742}" type="pres">
      <dgm:prSet presAssocID="{DFACB4AE-60D3-4BE3-8788-BA6240CCC07D}" presName="textRect" presStyleLbl="revTx" presStyleIdx="0" presStyleCnt="4">
        <dgm:presLayoutVars>
          <dgm:chMax val="1"/>
          <dgm:chPref val="1"/>
        </dgm:presLayoutVars>
      </dgm:prSet>
      <dgm:spPr/>
    </dgm:pt>
    <dgm:pt modelId="{762A2BAF-0EB3-40D2-92EA-9E222488D7D6}" type="pres">
      <dgm:prSet presAssocID="{0098BDE0-F74C-48E9-B639-12F3C327AB0E}" presName="sibTrans" presStyleCnt="0"/>
      <dgm:spPr/>
    </dgm:pt>
    <dgm:pt modelId="{E6D7CFA6-DCB1-4B19-97F6-469477447A36}" type="pres">
      <dgm:prSet presAssocID="{CF26C712-5399-489C-BA62-513674174EB9}" presName="compNode" presStyleCnt="0"/>
      <dgm:spPr/>
    </dgm:pt>
    <dgm:pt modelId="{AB20D375-8151-471E-A79A-C991818EADD3}" type="pres">
      <dgm:prSet presAssocID="{CF26C712-5399-489C-BA62-513674174EB9}" presName="iconBgRect" presStyleLbl="bgShp" presStyleIdx="1" presStyleCnt="4"/>
      <dgm:spPr/>
    </dgm:pt>
    <dgm:pt modelId="{23AD6A98-37FD-4632-BC8D-54C02D82E617}" type="pres">
      <dgm:prSet presAssocID="{CF26C712-5399-489C-BA62-513674174E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315239-6F28-423F-A140-EE528B0F9557}" type="pres">
      <dgm:prSet presAssocID="{CF26C712-5399-489C-BA62-513674174EB9}" presName="spaceRect" presStyleCnt="0"/>
      <dgm:spPr/>
    </dgm:pt>
    <dgm:pt modelId="{D7DC1D2D-E29F-4B19-A87F-BBD7B53271D1}" type="pres">
      <dgm:prSet presAssocID="{CF26C712-5399-489C-BA62-513674174EB9}" presName="textRect" presStyleLbl="revTx" presStyleIdx="1" presStyleCnt="4">
        <dgm:presLayoutVars>
          <dgm:chMax val="1"/>
          <dgm:chPref val="1"/>
        </dgm:presLayoutVars>
      </dgm:prSet>
      <dgm:spPr/>
    </dgm:pt>
    <dgm:pt modelId="{3146901C-4459-4445-B6C0-7A9F3465BEA9}" type="pres">
      <dgm:prSet presAssocID="{09B30D34-085E-4A76-BBAA-336A4BBD0FAC}" presName="sibTrans" presStyleCnt="0"/>
      <dgm:spPr/>
    </dgm:pt>
    <dgm:pt modelId="{165BD3BE-7E27-4D7D-ADFA-0E39E9DFCBF4}" type="pres">
      <dgm:prSet presAssocID="{7CC8FAEA-F679-42DE-840C-9E1A4ACA7765}" presName="compNode" presStyleCnt="0"/>
      <dgm:spPr/>
    </dgm:pt>
    <dgm:pt modelId="{204F4676-A6C7-4E75-A549-E0376A1C4983}" type="pres">
      <dgm:prSet presAssocID="{7CC8FAEA-F679-42DE-840C-9E1A4ACA7765}" presName="iconBgRect" presStyleLbl="bgShp" presStyleIdx="2" presStyleCnt="4"/>
      <dgm:spPr/>
    </dgm:pt>
    <dgm:pt modelId="{0CB65AD3-E6B7-4AEC-BBC7-34526A29420F}" type="pres">
      <dgm:prSet presAssocID="{7CC8FAEA-F679-42DE-840C-9E1A4ACA7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C2B8D52-2839-49FA-9D30-39F1E7B4E9FE}" type="pres">
      <dgm:prSet presAssocID="{7CC8FAEA-F679-42DE-840C-9E1A4ACA7765}" presName="spaceRect" presStyleCnt="0"/>
      <dgm:spPr/>
    </dgm:pt>
    <dgm:pt modelId="{116B14EC-74FD-4971-8B4A-94887C1F1A15}" type="pres">
      <dgm:prSet presAssocID="{7CC8FAEA-F679-42DE-840C-9E1A4ACA7765}" presName="textRect" presStyleLbl="revTx" presStyleIdx="2" presStyleCnt="4">
        <dgm:presLayoutVars>
          <dgm:chMax val="1"/>
          <dgm:chPref val="1"/>
        </dgm:presLayoutVars>
      </dgm:prSet>
      <dgm:spPr/>
    </dgm:pt>
    <dgm:pt modelId="{24BBF2C4-7F2C-46A3-9236-3161308613FB}" type="pres">
      <dgm:prSet presAssocID="{102711C2-9358-4C9F-AA67-F0CBEE5EA642}" presName="sibTrans" presStyleCnt="0"/>
      <dgm:spPr/>
    </dgm:pt>
    <dgm:pt modelId="{AE690B4F-D442-40D8-86C1-325D88FA8B08}" type="pres">
      <dgm:prSet presAssocID="{F4B9474F-E57E-4AC8-A4D7-8889986A6334}" presName="compNode" presStyleCnt="0"/>
      <dgm:spPr/>
    </dgm:pt>
    <dgm:pt modelId="{79DD03D7-9429-4244-92B3-147E9FADAD21}" type="pres">
      <dgm:prSet presAssocID="{F4B9474F-E57E-4AC8-A4D7-8889986A6334}" presName="iconBgRect" presStyleLbl="bgShp" presStyleIdx="3" presStyleCnt="4"/>
      <dgm:spPr/>
    </dgm:pt>
    <dgm:pt modelId="{62FC8CB0-0B25-4F1C-9EAB-49C171FCA120}" type="pres">
      <dgm:prSet presAssocID="{F4B9474F-E57E-4AC8-A4D7-8889986A63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665020B-DD1B-4DC2-843E-A305D8CC48D9}" type="pres">
      <dgm:prSet presAssocID="{F4B9474F-E57E-4AC8-A4D7-8889986A6334}" presName="spaceRect" presStyleCnt="0"/>
      <dgm:spPr/>
    </dgm:pt>
    <dgm:pt modelId="{2699A41A-5E65-41F7-8105-463AE22007E5}" type="pres">
      <dgm:prSet presAssocID="{F4B9474F-E57E-4AC8-A4D7-8889986A63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904E3F-1734-4164-BE9F-7D7C9901F610}" type="presOf" srcId="{7CC8FAEA-F679-42DE-840C-9E1A4ACA7765}" destId="{116B14EC-74FD-4971-8B4A-94887C1F1A15}" srcOrd="0" destOrd="0" presId="urn:microsoft.com/office/officeart/2018/5/layout/IconCircleLabelList"/>
    <dgm:cxn modelId="{49DBF884-3804-4B5E-A76F-0DA6600CB0B0}" srcId="{366DB18A-5E58-418B-B605-FC3EB82BAFAA}" destId="{7CC8FAEA-F679-42DE-840C-9E1A4ACA7765}" srcOrd="2" destOrd="0" parTransId="{96D5B015-518D-4FFB-9CED-DE4D291D0E31}" sibTransId="{102711C2-9358-4C9F-AA67-F0CBEE5EA642}"/>
    <dgm:cxn modelId="{5DDE9D98-C911-4AC4-BF2F-2A0C487CBF3A}" type="presOf" srcId="{366DB18A-5E58-418B-B605-FC3EB82BAFAA}" destId="{7AA4FFC8-B652-4969-ACC5-0A49674F8289}" srcOrd="0" destOrd="0" presId="urn:microsoft.com/office/officeart/2018/5/layout/IconCircleLabelList"/>
    <dgm:cxn modelId="{1C7730A8-331A-4B70-A335-C8C61C14ED74}" type="presOf" srcId="{CF26C712-5399-489C-BA62-513674174EB9}" destId="{D7DC1D2D-E29F-4B19-A87F-BBD7B53271D1}" srcOrd="0" destOrd="0" presId="urn:microsoft.com/office/officeart/2018/5/layout/IconCircleLabelList"/>
    <dgm:cxn modelId="{B177BEBE-15B5-4E63-806D-01336E871ABA}" srcId="{366DB18A-5E58-418B-B605-FC3EB82BAFAA}" destId="{DFACB4AE-60D3-4BE3-8788-BA6240CCC07D}" srcOrd="0" destOrd="0" parTransId="{3FB3E8CA-F819-4A98-9212-683705D44145}" sibTransId="{0098BDE0-F74C-48E9-B639-12F3C327AB0E}"/>
    <dgm:cxn modelId="{96BCBDC3-15E6-4FE1-81DE-81D72E447EAA}" type="presOf" srcId="{DFACB4AE-60D3-4BE3-8788-BA6240CCC07D}" destId="{F03E547F-7C8C-4BEB-9659-B7C9920BD742}" srcOrd="0" destOrd="0" presId="urn:microsoft.com/office/officeart/2018/5/layout/IconCircleLabelList"/>
    <dgm:cxn modelId="{0DA0FCD5-107D-47BB-8F28-94B0E75DC6B5}" type="presOf" srcId="{F4B9474F-E57E-4AC8-A4D7-8889986A6334}" destId="{2699A41A-5E65-41F7-8105-463AE22007E5}" srcOrd="0" destOrd="0" presId="urn:microsoft.com/office/officeart/2018/5/layout/IconCircleLabelList"/>
    <dgm:cxn modelId="{1D3713DA-1560-4CC7-9928-D1CB46077F7F}" srcId="{366DB18A-5E58-418B-B605-FC3EB82BAFAA}" destId="{CF26C712-5399-489C-BA62-513674174EB9}" srcOrd="1" destOrd="0" parTransId="{0F579185-0DA9-4B02-B6CF-9B7EA914CCE2}" sibTransId="{09B30D34-085E-4A76-BBAA-336A4BBD0FAC}"/>
    <dgm:cxn modelId="{9493A1FA-DE1D-4DE2-9C65-E700464CF6FA}" srcId="{366DB18A-5E58-418B-B605-FC3EB82BAFAA}" destId="{F4B9474F-E57E-4AC8-A4D7-8889986A6334}" srcOrd="3" destOrd="0" parTransId="{30BE7231-2F27-464F-B402-1972BDE1BD40}" sibTransId="{C8E7E4DE-C36F-4FE5-8452-175856867B6B}"/>
    <dgm:cxn modelId="{3599ADC1-B7D2-4E36-B6B8-D3B97C4A20FA}" type="presParOf" srcId="{7AA4FFC8-B652-4969-ACC5-0A49674F8289}" destId="{0E8E40A6-13C7-4786-A6DC-3717C637761A}" srcOrd="0" destOrd="0" presId="urn:microsoft.com/office/officeart/2018/5/layout/IconCircleLabelList"/>
    <dgm:cxn modelId="{0913A056-1A85-4E41-A996-27996B546B23}" type="presParOf" srcId="{0E8E40A6-13C7-4786-A6DC-3717C637761A}" destId="{3C794F2B-64CA-4054-BFBA-A035940721FE}" srcOrd="0" destOrd="0" presId="urn:microsoft.com/office/officeart/2018/5/layout/IconCircleLabelList"/>
    <dgm:cxn modelId="{5CFCAE3F-E26B-4B22-826F-20D47636751F}" type="presParOf" srcId="{0E8E40A6-13C7-4786-A6DC-3717C637761A}" destId="{8C2ECFD0-EF87-45F3-B3E8-1FADD53133B8}" srcOrd="1" destOrd="0" presId="urn:microsoft.com/office/officeart/2018/5/layout/IconCircleLabelList"/>
    <dgm:cxn modelId="{36B5E1C2-D12E-47DC-828D-F817612CA7F3}" type="presParOf" srcId="{0E8E40A6-13C7-4786-A6DC-3717C637761A}" destId="{C3253823-4899-41E9-9B98-4E3D12A95239}" srcOrd="2" destOrd="0" presId="urn:microsoft.com/office/officeart/2018/5/layout/IconCircleLabelList"/>
    <dgm:cxn modelId="{CCD9D32C-E937-4421-9B79-B9BD1DC19471}" type="presParOf" srcId="{0E8E40A6-13C7-4786-A6DC-3717C637761A}" destId="{F03E547F-7C8C-4BEB-9659-B7C9920BD742}" srcOrd="3" destOrd="0" presId="urn:microsoft.com/office/officeart/2018/5/layout/IconCircleLabelList"/>
    <dgm:cxn modelId="{F1E2EF65-88CA-411A-8A17-8EAC311616B5}" type="presParOf" srcId="{7AA4FFC8-B652-4969-ACC5-0A49674F8289}" destId="{762A2BAF-0EB3-40D2-92EA-9E222488D7D6}" srcOrd="1" destOrd="0" presId="urn:microsoft.com/office/officeart/2018/5/layout/IconCircleLabelList"/>
    <dgm:cxn modelId="{007C67A2-9D10-4D26-BB55-67FE0697FD02}" type="presParOf" srcId="{7AA4FFC8-B652-4969-ACC5-0A49674F8289}" destId="{E6D7CFA6-DCB1-4B19-97F6-469477447A36}" srcOrd="2" destOrd="0" presId="urn:microsoft.com/office/officeart/2018/5/layout/IconCircleLabelList"/>
    <dgm:cxn modelId="{AB2F4D8B-A8A3-4577-97DA-5A079BCF7AA5}" type="presParOf" srcId="{E6D7CFA6-DCB1-4B19-97F6-469477447A36}" destId="{AB20D375-8151-471E-A79A-C991818EADD3}" srcOrd="0" destOrd="0" presId="urn:microsoft.com/office/officeart/2018/5/layout/IconCircleLabelList"/>
    <dgm:cxn modelId="{7F41852B-487D-4B38-B5AC-DDE705B8293B}" type="presParOf" srcId="{E6D7CFA6-DCB1-4B19-97F6-469477447A36}" destId="{23AD6A98-37FD-4632-BC8D-54C02D82E617}" srcOrd="1" destOrd="0" presId="urn:microsoft.com/office/officeart/2018/5/layout/IconCircleLabelList"/>
    <dgm:cxn modelId="{DAE0FE02-462B-4633-8351-6DE49539D226}" type="presParOf" srcId="{E6D7CFA6-DCB1-4B19-97F6-469477447A36}" destId="{9D315239-6F28-423F-A140-EE528B0F9557}" srcOrd="2" destOrd="0" presId="urn:microsoft.com/office/officeart/2018/5/layout/IconCircleLabelList"/>
    <dgm:cxn modelId="{55EFD979-8BBF-4E8D-B35E-2009AAB7FD27}" type="presParOf" srcId="{E6D7CFA6-DCB1-4B19-97F6-469477447A36}" destId="{D7DC1D2D-E29F-4B19-A87F-BBD7B53271D1}" srcOrd="3" destOrd="0" presId="urn:microsoft.com/office/officeart/2018/5/layout/IconCircleLabelList"/>
    <dgm:cxn modelId="{FDA15C65-4F8E-46FB-AEA1-42C253C87204}" type="presParOf" srcId="{7AA4FFC8-B652-4969-ACC5-0A49674F8289}" destId="{3146901C-4459-4445-B6C0-7A9F3465BEA9}" srcOrd="3" destOrd="0" presId="urn:microsoft.com/office/officeart/2018/5/layout/IconCircleLabelList"/>
    <dgm:cxn modelId="{CCDDE5E6-ADEE-415E-BB95-537B5A67F186}" type="presParOf" srcId="{7AA4FFC8-B652-4969-ACC5-0A49674F8289}" destId="{165BD3BE-7E27-4D7D-ADFA-0E39E9DFCBF4}" srcOrd="4" destOrd="0" presId="urn:microsoft.com/office/officeart/2018/5/layout/IconCircleLabelList"/>
    <dgm:cxn modelId="{2516FA53-E73B-434A-91FC-77425483B2B7}" type="presParOf" srcId="{165BD3BE-7E27-4D7D-ADFA-0E39E9DFCBF4}" destId="{204F4676-A6C7-4E75-A549-E0376A1C4983}" srcOrd="0" destOrd="0" presId="urn:microsoft.com/office/officeart/2018/5/layout/IconCircleLabelList"/>
    <dgm:cxn modelId="{DF8CC951-509A-449C-A81C-7597E4DC87AA}" type="presParOf" srcId="{165BD3BE-7E27-4D7D-ADFA-0E39E9DFCBF4}" destId="{0CB65AD3-E6B7-4AEC-BBC7-34526A29420F}" srcOrd="1" destOrd="0" presId="urn:microsoft.com/office/officeart/2018/5/layout/IconCircleLabelList"/>
    <dgm:cxn modelId="{EA0927F1-7A81-4BF4-A7D6-89C34DC66699}" type="presParOf" srcId="{165BD3BE-7E27-4D7D-ADFA-0E39E9DFCBF4}" destId="{EC2B8D52-2839-49FA-9D30-39F1E7B4E9FE}" srcOrd="2" destOrd="0" presId="urn:microsoft.com/office/officeart/2018/5/layout/IconCircleLabelList"/>
    <dgm:cxn modelId="{07F06C5C-8B26-4D60-961F-F2168C79790F}" type="presParOf" srcId="{165BD3BE-7E27-4D7D-ADFA-0E39E9DFCBF4}" destId="{116B14EC-74FD-4971-8B4A-94887C1F1A15}" srcOrd="3" destOrd="0" presId="urn:microsoft.com/office/officeart/2018/5/layout/IconCircleLabelList"/>
    <dgm:cxn modelId="{A79242C1-19EF-4B01-A588-663AA94D832D}" type="presParOf" srcId="{7AA4FFC8-B652-4969-ACC5-0A49674F8289}" destId="{24BBF2C4-7F2C-46A3-9236-3161308613FB}" srcOrd="5" destOrd="0" presId="urn:microsoft.com/office/officeart/2018/5/layout/IconCircleLabelList"/>
    <dgm:cxn modelId="{E28D9166-1B37-41FA-AEB9-1E40373BED27}" type="presParOf" srcId="{7AA4FFC8-B652-4969-ACC5-0A49674F8289}" destId="{AE690B4F-D442-40D8-86C1-325D88FA8B08}" srcOrd="6" destOrd="0" presId="urn:microsoft.com/office/officeart/2018/5/layout/IconCircleLabelList"/>
    <dgm:cxn modelId="{5C2C4158-95DB-4813-A1BE-CC24F9CCBD3B}" type="presParOf" srcId="{AE690B4F-D442-40D8-86C1-325D88FA8B08}" destId="{79DD03D7-9429-4244-92B3-147E9FADAD21}" srcOrd="0" destOrd="0" presId="urn:microsoft.com/office/officeart/2018/5/layout/IconCircleLabelList"/>
    <dgm:cxn modelId="{14FE6633-08A6-47DA-8A74-22EC95624156}" type="presParOf" srcId="{AE690B4F-D442-40D8-86C1-325D88FA8B08}" destId="{62FC8CB0-0B25-4F1C-9EAB-49C171FCA120}" srcOrd="1" destOrd="0" presId="urn:microsoft.com/office/officeart/2018/5/layout/IconCircleLabelList"/>
    <dgm:cxn modelId="{5076CF7E-FA7B-40F0-A557-01C3950D578B}" type="presParOf" srcId="{AE690B4F-D442-40D8-86C1-325D88FA8B08}" destId="{D665020B-DD1B-4DC2-843E-A305D8CC48D9}" srcOrd="2" destOrd="0" presId="urn:microsoft.com/office/officeart/2018/5/layout/IconCircleLabelList"/>
    <dgm:cxn modelId="{E5C8C7B4-13C4-4AB7-B4E9-3FCC74B3C987}" type="presParOf" srcId="{AE690B4F-D442-40D8-86C1-325D88FA8B08}" destId="{2699A41A-5E65-41F7-8105-463AE22007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A9E57-AEA7-4529-95E3-260884CD82E4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3C6F8-D2BC-418D-8946-CC55873BD30E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384E-40BE-47F9-AD95-C1ECF2FF2174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Multi-billion-dollar industry ($170 billion annually to US GDP)</a:t>
          </a:r>
          <a:r>
            <a:rPr lang="en-US" sz="2100" kern="1200" baseline="30000"/>
            <a:t>[2]</a:t>
          </a:r>
          <a:r>
            <a:rPr lang="en-US" sz="2100" kern="1200"/>
            <a:t> with a CAGR (Compound Annual Growth Rate) of 11%.</a:t>
          </a:r>
          <a:r>
            <a:rPr lang="en-US" sz="2100" kern="1200" baseline="30000"/>
            <a:t>[3]</a:t>
          </a:r>
          <a:endParaRPr lang="en-US" sz="2100" kern="1200"/>
        </a:p>
      </dsp:txBody>
      <dsp:txXfrm>
        <a:off x="1960909" y="725"/>
        <a:ext cx="5279236" cy="1697756"/>
      </dsp:txXfrm>
    </dsp:sp>
    <dsp:sp modelId="{AB03A029-4302-41DC-A522-62988DEE1EB9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96E34-2224-4F34-BAA7-FFDBD3E07B90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7CB2-02E7-4CF3-80AD-FFFA048C6E68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236,269 music-related businesses across the US.</a:t>
          </a:r>
          <a:r>
            <a:rPr lang="en-US" sz="2100" kern="1200" baseline="30000"/>
            <a:t>[2]</a:t>
          </a:r>
          <a:endParaRPr lang="en-US" sz="2100" kern="1200"/>
        </a:p>
      </dsp:txBody>
      <dsp:txXfrm>
        <a:off x="1960909" y="2122921"/>
        <a:ext cx="5279236" cy="1697756"/>
      </dsp:txXfrm>
    </dsp:sp>
    <dsp:sp modelId="{D88F660E-7C13-447A-AB9E-06F6D68A0EC9}">
      <dsp:nvSpPr>
        <dsp:cNvPr id="0" name=""/>
        <dsp:cNvSpPr/>
      </dsp:nvSpPr>
      <dsp:spPr>
        <a:xfrm>
          <a:off x="0" y="4245117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A8CA3-83FC-4B4C-8FB4-5955C295250D}">
      <dsp:nvSpPr>
        <dsp:cNvPr id="0" name=""/>
        <dsp:cNvSpPr/>
      </dsp:nvSpPr>
      <dsp:spPr>
        <a:xfrm>
          <a:off x="513571" y="4627112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E27D9-31BB-49B9-B828-237392856467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Top hits account for &lt; 0.5% of total annual streaming, signaling a growing popularity for mid-class musicians.</a:t>
          </a:r>
          <a:r>
            <a:rPr lang="en-US" sz="2100" kern="1200" baseline="30000"/>
            <a:t>[4]</a:t>
          </a:r>
          <a:endParaRPr lang="en-US" sz="2100" kern="120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9434-6402-4BA2-9542-7B031D953266}">
      <dsp:nvSpPr>
        <dsp:cNvPr id="0" name=""/>
        <dsp:cNvSpPr/>
      </dsp:nvSpPr>
      <dsp:spPr>
        <a:xfrm>
          <a:off x="0" y="2466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4B85A-8A92-458A-8651-85AF94D323A3}">
      <dsp:nvSpPr>
        <dsp:cNvPr id="0" name=""/>
        <dsp:cNvSpPr/>
      </dsp:nvSpPr>
      <dsp:spPr>
        <a:xfrm>
          <a:off x="378199" y="283772"/>
          <a:ext cx="687635" cy="687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6C839-B9B4-43FD-B265-A2FFF6C60278}">
      <dsp:nvSpPr>
        <dsp:cNvPr id="0" name=""/>
        <dsp:cNvSpPr/>
      </dsp:nvSpPr>
      <dsp:spPr>
        <a:xfrm>
          <a:off x="1444033" y="2466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Diminished Royalties from Recorded Music</a:t>
          </a:r>
          <a:r>
            <a:rPr lang="en-US" sz="1400" b="0" i="0" kern="1200" dirty="0"/>
            <a:t>: The shift from CDs to streaming has significantly reduced royalties from recorded music for mid-class musicians.</a:t>
          </a:r>
          <a:r>
            <a:rPr lang="en-US" sz="1400" b="0" i="0" kern="1200" baseline="30000" dirty="0"/>
            <a:t>[1]</a:t>
          </a:r>
          <a:endParaRPr lang="en-US" sz="1400" kern="1200" dirty="0"/>
        </a:p>
      </dsp:txBody>
      <dsp:txXfrm>
        <a:off x="1444033" y="2466"/>
        <a:ext cx="5796112" cy="1250245"/>
      </dsp:txXfrm>
    </dsp:sp>
    <dsp:sp modelId="{086DF6A0-D92E-453B-9F15-C72CC97DD1EF}">
      <dsp:nvSpPr>
        <dsp:cNvPr id="0" name=""/>
        <dsp:cNvSpPr/>
      </dsp:nvSpPr>
      <dsp:spPr>
        <a:xfrm>
          <a:off x="0" y="1565273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7F78E-8DBE-4213-B908-9235BC109777}">
      <dsp:nvSpPr>
        <dsp:cNvPr id="0" name=""/>
        <dsp:cNvSpPr/>
      </dsp:nvSpPr>
      <dsp:spPr>
        <a:xfrm>
          <a:off x="378199" y="1846579"/>
          <a:ext cx="687635" cy="687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A09F-37C1-4A14-B7E2-60917F49622C}">
      <dsp:nvSpPr>
        <dsp:cNvPr id="0" name=""/>
        <dsp:cNvSpPr/>
      </dsp:nvSpPr>
      <dsp:spPr>
        <a:xfrm>
          <a:off x="1444033" y="1565273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Lack of Transparency in Royalty Payments</a:t>
          </a:r>
          <a:r>
            <a:rPr lang="en-US" sz="1400" b="0" i="0" kern="1200" dirty="0"/>
            <a:t>: Lack of transparency from streaming platforms in royalty calculation makes it difficult for mid-class musicians to earn and negotiate fair compensation for their work.</a:t>
          </a:r>
          <a:r>
            <a:rPr lang="en-US" sz="1400" b="0" i="0" kern="1200" baseline="30000" dirty="0"/>
            <a:t>[1]</a:t>
          </a:r>
          <a:endParaRPr lang="en-US" sz="1400" kern="1200" dirty="0"/>
        </a:p>
      </dsp:txBody>
      <dsp:txXfrm>
        <a:off x="1444033" y="1565273"/>
        <a:ext cx="5796112" cy="1250245"/>
      </dsp:txXfrm>
    </dsp:sp>
    <dsp:sp modelId="{31B0CD4D-C76A-4B92-8F8D-6400E6232307}">
      <dsp:nvSpPr>
        <dsp:cNvPr id="0" name=""/>
        <dsp:cNvSpPr/>
      </dsp:nvSpPr>
      <dsp:spPr>
        <a:xfrm>
          <a:off x="0" y="3128080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9FB4D-6221-454E-9A78-C350144D2CC3}">
      <dsp:nvSpPr>
        <dsp:cNvPr id="0" name=""/>
        <dsp:cNvSpPr/>
      </dsp:nvSpPr>
      <dsp:spPr>
        <a:xfrm>
          <a:off x="378199" y="3409385"/>
          <a:ext cx="687635" cy="687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CB182-38AD-4574-B51C-17C9767F14B0}">
      <dsp:nvSpPr>
        <dsp:cNvPr id="0" name=""/>
        <dsp:cNvSpPr/>
      </dsp:nvSpPr>
      <dsp:spPr>
        <a:xfrm>
          <a:off x="1444033" y="3128080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Difficulty Reaching and Engaging Fans Directly</a:t>
          </a:r>
          <a:r>
            <a:rPr lang="en-US" sz="1400" b="0" i="0" kern="1200" dirty="0"/>
            <a:t>: Traditional streaming platforms like Spotify often act as intermediaries, making it challenging for mid-class musicians to connect directly with their fans.</a:t>
          </a:r>
          <a:r>
            <a:rPr lang="en-US" sz="1400" b="0" i="0" kern="1200" baseline="30000" dirty="0"/>
            <a:t>[1] </a:t>
          </a:r>
          <a:endParaRPr lang="en-US" sz="1400" kern="1200" dirty="0"/>
        </a:p>
      </dsp:txBody>
      <dsp:txXfrm>
        <a:off x="1444033" y="3128080"/>
        <a:ext cx="5796112" cy="1250245"/>
      </dsp:txXfrm>
    </dsp:sp>
    <dsp:sp modelId="{2C02361B-7C56-4F79-859D-EE5FF428D84B}">
      <dsp:nvSpPr>
        <dsp:cNvPr id="0" name=""/>
        <dsp:cNvSpPr/>
      </dsp:nvSpPr>
      <dsp:spPr>
        <a:xfrm>
          <a:off x="0" y="4690887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B49F1-AC0A-4D42-AACC-7768764F60E0}">
      <dsp:nvSpPr>
        <dsp:cNvPr id="0" name=""/>
        <dsp:cNvSpPr/>
      </dsp:nvSpPr>
      <dsp:spPr>
        <a:xfrm>
          <a:off x="378199" y="4972192"/>
          <a:ext cx="687635" cy="687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205B6-8BA7-4013-83CF-D07B786B3D16}">
      <dsp:nvSpPr>
        <dsp:cNvPr id="0" name=""/>
        <dsp:cNvSpPr/>
      </dsp:nvSpPr>
      <dsp:spPr>
        <a:xfrm>
          <a:off x="1444033" y="4690887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Limited Control over Music Distribution</a:t>
          </a:r>
          <a:r>
            <a:rPr lang="en-US" sz="1400" b="0" i="0" kern="1200" dirty="0"/>
            <a:t>: Mid-class musicians struggle with the "music industrial complex vortex," where they have limited control over the distribution and promotion of their music.</a:t>
          </a:r>
          <a:r>
            <a:rPr lang="en-US" sz="1400" b="0" i="0" kern="1200" baseline="30000" dirty="0"/>
            <a:t>[1]</a:t>
          </a:r>
          <a:br>
            <a:rPr lang="en-US" sz="1400" b="0" i="0" kern="1200" dirty="0"/>
          </a:br>
          <a:endParaRPr lang="en-US" sz="1400" kern="1200" dirty="0"/>
        </a:p>
      </dsp:txBody>
      <dsp:txXfrm>
        <a:off x="1444033" y="4690887"/>
        <a:ext cx="5796112" cy="1250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A4B7A-7A4D-2447-A8F8-94DBF6A05B28}">
      <dsp:nvSpPr>
        <dsp:cNvPr id="0" name=""/>
        <dsp:cNvSpPr/>
      </dsp:nvSpPr>
      <dsp:spPr>
        <a:xfrm>
          <a:off x="0" y="383368"/>
          <a:ext cx="6386053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Age: 28</a:t>
          </a:r>
          <a:endParaRPr lang="en-US" sz="1500" kern="1200"/>
        </a:p>
      </dsp:txBody>
      <dsp:txXfrm>
        <a:off x="29088" y="412456"/>
        <a:ext cx="6327877" cy="537701"/>
      </dsp:txXfrm>
    </dsp:sp>
    <dsp:sp modelId="{3CACE960-4285-2A40-84AC-1474E1DB20A6}">
      <dsp:nvSpPr>
        <dsp:cNvPr id="0" name=""/>
        <dsp:cNvSpPr/>
      </dsp:nvSpPr>
      <dsp:spPr>
        <a:xfrm>
          <a:off x="0" y="1022445"/>
          <a:ext cx="6386053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Occupation: Full-time musician, part-time music teacher</a:t>
          </a:r>
          <a:endParaRPr lang="en-US" sz="1500" kern="1200"/>
        </a:p>
      </dsp:txBody>
      <dsp:txXfrm>
        <a:off x="29088" y="1051533"/>
        <a:ext cx="6327877" cy="537701"/>
      </dsp:txXfrm>
    </dsp:sp>
    <dsp:sp modelId="{80556AC4-BBF4-4F4D-89E9-191FC1692562}">
      <dsp:nvSpPr>
        <dsp:cNvPr id="0" name=""/>
        <dsp:cNvSpPr/>
      </dsp:nvSpPr>
      <dsp:spPr>
        <a:xfrm>
          <a:off x="0" y="1661522"/>
          <a:ext cx="6386053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Annual Income: $75,000</a:t>
          </a:r>
          <a:endParaRPr lang="en-US" sz="1500" kern="1200"/>
        </a:p>
      </dsp:txBody>
      <dsp:txXfrm>
        <a:off x="29088" y="1690610"/>
        <a:ext cx="6327877" cy="537701"/>
      </dsp:txXfrm>
    </dsp:sp>
    <dsp:sp modelId="{0BB00D59-6EA7-224A-ABF5-DF9E8BDE94C7}">
      <dsp:nvSpPr>
        <dsp:cNvPr id="0" name=""/>
        <dsp:cNvSpPr/>
      </dsp:nvSpPr>
      <dsp:spPr>
        <a:xfrm>
          <a:off x="0" y="2300600"/>
          <a:ext cx="6386053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Goals: Grow her fan base, earn fair royalties, and connect with fans directly</a:t>
          </a:r>
          <a:endParaRPr lang="en-US" sz="1500" kern="1200" dirty="0"/>
        </a:p>
      </dsp:txBody>
      <dsp:txXfrm>
        <a:off x="29088" y="2329688"/>
        <a:ext cx="6327877" cy="537701"/>
      </dsp:txXfrm>
    </dsp:sp>
    <dsp:sp modelId="{B52B9A85-3036-9E4D-8905-979A03D326E4}">
      <dsp:nvSpPr>
        <dsp:cNvPr id="0" name=""/>
        <dsp:cNvSpPr/>
      </dsp:nvSpPr>
      <dsp:spPr>
        <a:xfrm>
          <a:off x="0" y="2939677"/>
          <a:ext cx="6386053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Pain Points: Lack of transparency in royalty payments, limited control over music distribution, and difficulty building a loyal fan base</a:t>
          </a:r>
          <a:endParaRPr lang="en-US" sz="1500" kern="1200"/>
        </a:p>
      </dsp:txBody>
      <dsp:txXfrm>
        <a:off x="29088" y="2968765"/>
        <a:ext cx="6327877" cy="537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6690E-3B22-3F46-BAD7-25FCFB3703FD}">
      <dsp:nvSpPr>
        <dsp:cNvPr id="0" name=""/>
        <dsp:cNvSpPr/>
      </dsp:nvSpPr>
      <dsp:spPr>
        <a:xfrm>
          <a:off x="0" y="480188"/>
          <a:ext cx="6397599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Age: 35</a:t>
          </a:r>
          <a:endParaRPr lang="en-US" sz="1500" kern="1200"/>
        </a:p>
      </dsp:txBody>
      <dsp:txXfrm>
        <a:off x="29088" y="509276"/>
        <a:ext cx="6339423" cy="537701"/>
      </dsp:txXfrm>
    </dsp:sp>
    <dsp:sp modelId="{9333D212-4092-DD40-B03B-BC42B15F472B}">
      <dsp:nvSpPr>
        <dsp:cNvPr id="0" name=""/>
        <dsp:cNvSpPr/>
      </dsp:nvSpPr>
      <dsp:spPr>
        <a:xfrm>
          <a:off x="0" y="1119265"/>
          <a:ext cx="6397599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Occupation: Software Engineer</a:t>
          </a:r>
          <a:endParaRPr lang="en-US" sz="1500" kern="1200"/>
        </a:p>
      </dsp:txBody>
      <dsp:txXfrm>
        <a:off x="29088" y="1148353"/>
        <a:ext cx="6339423" cy="537701"/>
      </dsp:txXfrm>
    </dsp:sp>
    <dsp:sp modelId="{E3E5CBFD-522E-4A43-805A-8B9417384D67}">
      <dsp:nvSpPr>
        <dsp:cNvPr id="0" name=""/>
        <dsp:cNvSpPr/>
      </dsp:nvSpPr>
      <dsp:spPr>
        <a:xfrm>
          <a:off x="0" y="1758343"/>
          <a:ext cx="6397599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Annual Income: $90,000</a:t>
          </a:r>
          <a:endParaRPr lang="en-US" sz="1500" kern="1200"/>
        </a:p>
      </dsp:txBody>
      <dsp:txXfrm>
        <a:off x="29088" y="1787431"/>
        <a:ext cx="6339423" cy="537701"/>
      </dsp:txXfrm>
    </dsp:sp>
    <dsp:sp modelId="{7D6F0228-BD03-6F4D-A3F2-9162B10186BE}">
      <dsp:nvSpPr>
        <dsp:cNvPr id="0" name=""/>
        <dsp:cNvSpPr/>
      </dsp:nvSpPr>
      <dsp:spPr>
        <a:xfrm>
          <a:off x="0" y="2397420"/>
          <a:ext cx="6397599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Goals: Discover new and unique music, support independent artists, and engage with the music community</a:t>
          </a:r>
          <a:endParaRPr lang="en-US" sz="1500" kern="1200" dirty="0"/>
        </a:p>
      </dsp:txBody>
      <dsp:txXfrm>
        <a:off x="29088" y="2426508"/>
        <a:ext cx="6339423" cy="537701"/>
      </dsp:txXfrm>
    </dsp:sp>
    <dsp:sp modelId="{99FDD634-285C-8847-B76A-ADB43A7868EF}">
      <dsp:nvSpPr>
        <dsp:cNvPr id="0" name=""/>
        <dsp:cNvSpPr/>
      </dsp:nvSpPr>
      <dsp:spPr>
        <a:xfrm>
          <a:off x="0" y="3036498"/>
          <a:ext cx="6397599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Pain Points: Limited access to niche genres, lack of direct artist interaction, and frustration with subscription-based streaming services</a:t>
          </a:r>
          <a:endParaRPr lang="en-US" sz="1500" kern="1200" dirty="0"/>
        </a:p>
      </dsp:txBody>
      <dsp:txXfrm>
        <a:off x="29088" y="3065586"/>
        <a:ext cx="6339423" cy="537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94F2B-64CA-4054-BFBA-A035940721FE}">
      <dsp:nvSpPr>
        <dsp:cNvPr id="0" name=""/>
        <dsp:cNvSpPr/>
      </dsp:nvSpPr>
      <dsp:spPr>
        <a:xfrm>
          <a:off x="396324" y="701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ECFD0-EF87-45F3-B3E8-1FADD53133B8}">
      <dsp:nvSpPr>
        <dsp:cNvPr id="0" name=""/>
        <dsp:cNvSpPr/>
      </dsp:nvSpPr>
      <dsp:spPr>
        <a:xfrm>
          <a:off x="548515" y="152892"/>
          <a:ext cx="409746" cy="409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E547F-7C8C-4BEB-9659-B7C9920BD742}">
      <dsp:nvSpPr>
        <dsp:cNvPr id="0" name=""/>
        <dsp:cNvSpPr/>
      </dsp:nvSpPr>
      <dsp:spPr>
        <a:xfrm>
          <a:off x="168037" y="93726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Discover emerging artists</a:t>
          </a:r>
        </a:p>
      </dsp:txBody>
      <dsp:txXfrm>
        <a:off x="168037" y="937263"/>
        <a:ext cx="1170703" cy="468281"/>
      </dsp:txXfrm>
    </dsp:sp>
    <dsp:sp modelId="{AB20D375-8151-471E-A79A-C991818EADD3}">
      <dsp:nvSpPr>
        <dsp:cNvPr id="0" name=""/>
        <dsp:cNvSpPr/>
      </dsp:nvSpPr>
      <dsp:spPr>
        <a:xfrm>
          <a:off x="1771900" y="701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6A98-37FD-4632-BC8D-54C02D82E617}">
      <dsp:nvSpPr>
        <dsp:cNvPr id="0" name=""/>
        <dsp:cNvSpPr/>
      </dsp:nvSpPr>
      <dsp:spPr>
        <a:xfrm>
          <a:off x="1924092" y="152892"/>
          <a:ext cx="409746" cy="409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C1D2D-E29F-4B19-A87F-BBD7B53271D1}">
      <dsp:nvSpPr>
        <dsp:cNvPr id="0" name=""/>
        <dsp:cNvSpPr/>
      </dsp:nvSpPr>
      <dsp:spPr>
        <a:xfrm>
          <a:off x="1543613" y="93726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Stream or purchase music</a:t>
          </a:r>
        </a:p>
      </dsp:txBody>
      <dsp:txXfrm>
        <a:off x="1543613" y="937263"/>
        <a:ext cx="1170703" cy="468281"/>
      </dsp:txXfrm>
    </dsp:sp>
    <dsp:sp modelId="{204F4676-A6C7-4E75-A549-E0376A1C4983}">
      <dsp:nvSpPr>
        <dsp:cNvPr id="0" name=""/>
        <dsp:cNvSpPr/>
      </dsp:nvSpPr>
      <dsp:spPr>
        <a:xfrm>
          <a:off x="396324" y="1698220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65AD3-E6B7-4AEC-BBC7-34526A29420F}">
      <dsp:nvSpPr>
        <dsp:cNvPr id="0" name=""/>
        <dsp:cNvSpPr/>
      </dsp:nvSpPr>
      <dsp:spPr>
        <a:xfrm>
          <a:off x="548515" y="1850412"/>
          <a:ext cx="409746" cy="409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B14EC-74FD-4971-8B4A-94887C1F1A15}">
      <dsp:nvSpPr>
        <dsp:cNvPr id="0" name=""/>
        <dsp:cNvSpPr/>
      </dsp:nvSpPr>
      <dsp:spPr>
        <a:xfrm>
          <a:off x="168037" y="263478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Support artists through direct purchases and merchandise</a:t>
          </a:r>
        </a:p>
      </dsp:txBody>
      <dsp:txXfrm>
        <a:off x="168037" y="2634783"/>
        <a:ext cx="1170703" cy="468281"/>
      </dsp:txXfrm>
    </dsp:sp>
    <dsp:sp modelId="{79DD03D7-9429-4244-92B3-147E9FADAD21}">
      <dsp:nvSpPr>
        <dsp:cNvPr id="0" name=""/>
        <dsp:cNvSpPr/>
      </dsp:nvSpPr>
      <dsp:spPr>
        <a:xfrm>
          <a:off x="1771900" y="1698220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C8CB0-0B25-4F1C-9EAB-49C171FCA120}">
      <dsp:nvSpPr>
        <dsp:cNvPr id="0" name=""/>
        <dsp:cNvSpPr/>
      </dsp:nvSpPr>
      <dsp:spPr>
        <a:xfrm>
          <a:off x="1924092" y="1850412"/>
          <a:ext cx="409746" cy="409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9A41A-5E65-41F7-8105-463AE22007E5}">
      <dsp:nvSpPr>
        <dsp:cNvPr id="0" name=""/>
        <dsp:cNvSpPr/>
      </dsp:nvSpPr>
      <dsp:spPr>
        <a:xfrm>
          <a:off x="1543613" y="263478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Interact with Musicians</a:t>
          </a:r>
        </a:p>
      </dsp:txBody>
      <dsp:txXfrm>
        <a:off x="1543613" y="2634783"/>
        <a:ext cx="1170703" cy="468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94F2B-64CA-4054-BFBA-A035940721FE}">
      <dsp:nvSpPr>
        <dsp:cNvPr id="0" name=""/>
        <dsp:cNvSpPr/>
      </dsp:nvSpPr>
      <dsp:spPr>
        <a:xfrm>
          <a:off x="717858" y="701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ECFD0-EF87-45F3-B3E8-1FADD53133B8}">
      <dsp:nvSpPr>
        <dsp:cNvPr id="0" name=""/>
        <dsp:cNvSpPr/>
      </dsp:nvSpPr>
      <dsp:spPr>
        <a:xfrm>
          <a:off x="870049" y="152892"/>
          <a:ext cx="409746" cy="409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E547F-7C8C-4BEB-9659-B7C9920BD742}">
      <dsp:nvSpPr>
        <dsp:cNvPr id="0" name=""/>
        <dsp:cNvSpPr/>
      </dsp:nvSpPr>
      <dsp:spPr>
        <a:xfrm>
          <a:off x="489571" y="93726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distribute music transparently</a:t>
          </a:r>
        </a:p>
      </dsp:txBody>
      <dsp:txXfrm>
        <a:off x="489571" y="937263"/>
        <a:ext cx="1170703" cy="468281"/>
      </dsp:txXfrm>
    </dsp:sp>
    <dsp:sp modelId="{AB20D375-8151-471E-A79A-C991818EADD3}">
      <dsp:nvSpPr>
        <dsp:cNvPr id="0" name=""/>
        <dsp:cNvSpPr/>
      </dsp:nvSpPr>
      <dsp:spPr>
        <a:xfrm>
          <a:off x="2093434" y="701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6A98-37FD-4632-BC8D-54C02D82E617}">
      <dsp:nvSpPr>
        <dsp:cNvPr id="0" name=""/>
        <dsp:cNvSpPr/>
      </dsp:nvSpPr>
      <dsp:spPr>
        <a:xfrm>
          <a:off x="2245626" y="152892"/>
          <a:ext cx="409746" cy="409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C1D2D-E29F-4B19-A87F-BBD7B53271D1}">
      <dsp:nvSpPr>
        <dsp:cNvPr id="0" name=""/>
        <dsp:cNvSpPr/>
      </dsp:nvSpPr>
      <dsp:spPr>
        <a:xfrm>
          <a:off x="1865147" y="93726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Showcase talent and  build a fan base</a:t>
          </a:r>
        </a:p>
      </dsp:txBody>
      <dsp:txXfrm>
        <a:off x="1865147" y="937263"/>
        <a:ext cx="1170703" cy="468281"/>
      </dsp:txXfrm>
    </dsp:sp>
    <dsp:sp modelId="{204F4676-A6C7-4E75-A549-E0376A1C4983}">
      <dsp:nvSpPr>
        <dsp:cNvPr id="0" name=""/>
        <dsp:cNvSpPr/>
      </dsp:nvSpPr>
      <dsp:spPr>
        <a:xfrm>
          <a:off x="717858" y="1698220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65AD3-E6B7-4AEC-BBC7-34526A29420F}">
      <dsp:nvSpPr>
        <dsp:cNvPr id="0" name=""/>
        <dsp:cNvSpPr/>
      </dsp:nvSpPr>
      <dsp:spPr>
        <a:xfrm>
          <a:off x="870049" y="1850412"/>
          <a:ext cx="409746" cy="409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B14EC-74FD-4971-8B4A-94887C1F1A15}">
      <dsp:nvSpPr>
        <dsp:cNvPr id="0" name=""/>
        <dsp:cNvSpPr/>
      </dsp:nvSpPr>
      <dsp:spPr>
        <a:xfrm>
          <a:off x="489571" y="263478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Earn rightful royalties directly</a:t>
          </a:r>
        </a:p>
      </dsp:txBody>
      <dsp:txXfrm>
        <a:off x="489571" y="2634783"/>
        <a:ext cx="1170703" cy="468281"/>
      </dsp:txXfrm>
    </dsp:sp>
    <dsp:sp modelId="{79DD03D7-9429-4244-92B3-147E9FADAD21}">
      <dsp:nvSpPr>
        <dsp:cNvPr id="0" name=""/>
        <dsp:cNvSpPr/>
      </dsp:nvSpPr>
      <dsp:spPr>
        <a:xfrm>
          <a:off x="2093434" y="1698220"/>
          <a:ext cx="714128" cy="714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C8CB0-0B25-4F1C-9EAB-49C171FCA120}">
      <dsp:nvSpPr>
        <dsp:cNvPr id="0" name=""/>
        <dsp:cNvSpPr/>
      </dsp:nvSpPr>
      <dsp:spPr>
        <a:xfrm>
          <a:off x="2245626" y="1850412"/>
          <a:ext cx="409746" cy="409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9A41A-5E65-41F7-8105-463AE22007E5}">
      <dsp:nvSpPr>
        <dsp:cNvPr id="0" name=""/>
        <dsp:cNvSpPr/>
      </dsp:nvSpPr>
      <dsp:spPr>
        <a:xfrm>
          <a:off x="1865147" y="2634783"/>
          <a:ext cx="1170703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Engage with fans directly</a:t>
          </a:r>
        </a:p>
      </dsp:txBody>
      <dsp:txXfrm>
        <a:off x="1865147" y="2634783"/>
        <a:ext cx="1170703" cy="46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3AE27-E03C-774E-AFDD-7DAA70E4419B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E1F-3CA3-6B48-8EE2-F444B6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A blockchain-based music streaming platform empowering emerging musicians by 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__fkGroteskNeue_598ab8"/>
              </a:rPr>
              <a:t>fostering a direct artist-fan relationship and providing a level playing field for mid-class musicians to thrive.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4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For mid-class musicians seeking fair compensation and direct fan engagement, and music enthusiasts looking for a unique and immersive listening experience, the blockchain-based music streaming platform is a revolutionary marketplace that empowers artists to distribute their music transparently, earn royalties directly, and connect with fans on a personal level. Unlike traditional streaming platforms, our decentralized approach eliminates intermediaries, ensuring that both artists and listeners benefit from a fair and engaging ecosystem.</a:t>
            </a:r>
          </a:p>
          <a:p>
            <a:endParaRPr lang="en-US" dirty="0"/>
          </a:p>
          <a:p>
            <a:r>
              <a:rPr lang="en-US" dirty="0"/>
              <a:t>[1] https://</a:t>
            </a:r>
            <a:r>
              <a:rPr lang="en-US" dirty="0" err="1"/>
              <a:t>trapital.co</a:t>
            </a:r>
            <a:r>
              <a:rPr lang="en-US" dirty="0"/>
              <a:t>/the-state-of-the-middle-class-musician/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var(--font-fk-grotesk-neue)"/>
              </a:rPr>
              <a:t>The above sources indicate a growing and increasingly diverse music industry, with streaming platforms enabling a broader range of artists to reach audiences and earn revenue. The growth potential of the industry appears promising, with projections of continued revenue growth and the emergence of a middle class of musicians benefiting from the democratization of music distribution and consumption.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[2] https://</a:t>
            </a:r>
            <a:r>
              <a:rPr lang="en-US" dirty="0" err="1"/>
              <a:t>www.riaa.com</a:t>
            </a:r>
            <a:r>
              <a:rPr lang="en-US" dirty="0"/>
              <a:t>/reports/the-u-s-music-industries-jobs-benefits-economists-incorporated/</a:t>
            </a:r>
          </a:p>
          <a:p>
            <a:r>
              <a:rPr lang="en-US" dirty="0"/>
              <a:t>[3] https://</a:t>
            </a:r>
            <a:r>
              <a:rPr lang="en-US" dirty="0" err="1"/>
              <a:t>www.reprtoir.com</a:t>
            </a:r>
            <a:r>
              <a:rPr lang="en-US" dirty="0"/>
              <a:t>/blog/major-changes-to-come-for-the-music-industry</a:t>
            </a:r>
          </a:p>
          <a:p>
            <a:r>
              <a:rPr lang="en-US" dirty="0"/>
              <a:t>[4] https://</a:t>
            </a:r>
            <a:r>
              <a:rPr lang="en-US" dirty="0" err="1"/>
              <a:t>blog.onerpm.com</a:t>
            </a:r>
            <a:r>
              <a:rPr lang="en-US" dirty="0"/>
              <a:t>/latest-</a:t>
            </a:r>
            <a:r>
              <a:rPr lang="en-US" dirty="0" err="1"/>
              <a:t>en</a:t>
            </a:r>
            <a:r>
              <a:rPr lang="en-US" dirty="0"/>
              <a:t>/the-state-of-streaming-a-growing-middle-class/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mid-class musicians seeking fair compensation and direct fan engagement, and music enthusiasts looking for a unique and immersive listening experience, the blockchain-based music streaming platform is a revolutionary marketplace that empowers artists to distribute their music transparently, earn royalties directly, and connect with fans on a personal level. Unlike traditional streaming platforms, this decentralized approach eliminates intermediaries, ensuring that both artists and listeners benefit from a fair and engaging ecosystem. By leveraging cutting-edge blockchain technology, </a:t>
            </a:r>
            <a:r>
              <a:rPr lang="en-US" dirty="0" err="1"/>
              <a:t>MusicBlock</a:t>
            </a:r>
            <a:r>
              <a:rPr lang="en-US" dirty="0"/>
              <a:t> offers a secure and transparent platform where musicians can showcase their talent, build a loyal fan base, and earn their rightful share of royalties. Simultaneously, music lovers can discover a diverse range of talented artists, stream or purchase music directly from the source, interact with their favorite musicians, and support them through merchandise purchases. The platform stands out as a game-changer in the music industry, fostering a direct artist-fan relationship and providing a level playing field for mid-class musicians to thrive.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CE1F-3CA3-6B48-8EE2-F444B6C17E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June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June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37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497C8-2800-D3B5-E114-64C6B05A9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Musicblock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F708-55DA-AA11-09AB-48ED990FD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A blockchain-based music streaming platform empowering emerging musicians</a:t>
            </a:r>
          </a:p>
        </p:txBody>
      </p:sp>
      <p:pic>
        <p:nvPicPr>
          <p:cNvPr id="4" name="Picture 3" descr="A blue and white paper cut out&#10;&#10;Description automatically generated">
            <a:extLst>
              <a:ext uri="{FF2B5EF4-FFF2-40B4-BE49-F238E27FC236}">
                <a16:creationId xmlns:a16="http://schemas.microsoft.com/office/drawing/2014/main" id="{32F10B7C-39F9-EED5-0127-49ED93F3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3" r="39306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02004-9334-DB29-77DE-99C77FC40027}"/>
              </a:ext>
            </a:extLst>
          </p:cNvPr>
          <p:cNvSpPr txBox="1"/>
          <p:nvPr/>
        </p:nvSpPr>
        <p:spPr>
          <a:xfrm>
            <a:off x="6689333" y="6373759"/>
            <a:ext cx="145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Utkarsha Nerkar</a:t>
            </a:r>
          </a:p>
        </p:txBody>
      </p:sp>
    </p:spTree>
    <p:extLst>
      <p:ext uri="{BB962C8B-B14F-4D97-AF65-F5344CB8AC3E}">
        <p14:creationId xmlns:p14="http://schemas.microsoft.com/office/powerpoint/2010/main" val="39753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C39-BC23-1A82-C8A8-ECAD613A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13" y="0"/>
            <a:ext cx="10958053" cy="1234440"/>
          </a:xfrm>
        </p:spPr>
        <p:txBody>
          <a:bodyPr/>
          <a:lstStyle/>
          <a:p>
            <a:r>
              <a:rPr lang="en-US" dirty="0"/>
              <a:t>USER journey: music ENTHUSIAST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1835E-37D4-9799-DD32-F473A2182AD9}"/>
              </a:ext>
            </a:extLst>
          </p:cNvPr>
          <p:cNvSpPr txBox="1"/>
          <p:nvPr/>
        </p:nvSpPr>
        <p:spPr>
          <a:xfrm>
            <a:off x="1427034" y="3437222"/>
            <a:ext cx="15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and Create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CE1A9-8184-3B86-6100-7CF4F86B491A}"/>
              </a:ext>
            </a:extLst>
          </p:cNvPr>
          <p:cNvSpPr txBox="1"/>
          <p:nvPr/>
        </p:nvSpPr>
        <p:spPr>
          <a:xfrm>
            <a:off x="4255175" y="3194014"/>
            <a:ext cx="101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Artists/Music/Album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A980-BCB2-B687-7E9B-089C8F9A5E35}"/>
              </a:ext>
            </a:extLst>
          </p:cNvPr>
          <p:cNvSpPr txBox="1"/>
          <p:nvPr/>
        </p:nvSpPr>
        <p:spPr>
          <a:xfrm>
            <a:off x="6560845" y="2503316"/>
            <a:ext cx="156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free sample/ Purchase Music or Album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8C65C-01D2-F33D-9EF0-FBF9BA52E494}"/>
              </a:ext>
            </a:extLst>
          </p:cNvPr>
          <p:cNvSpPr txBox="1"/>
          <p:nvPr/>
        </p:nvSpPr>
        <p:spPr>
          <a:xfrm>
            <a:off x="8939984" y="2627603"/>
            <a:ext cx="182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View/Play Library, Purchased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57923-C469-57A0-5E9D-52ECB107E0A5}"/>
              </a:ext>
            </a:extLst>
          </p:cNvPr>
          <p:cNvSpPr txBox="1"/>
          <p:nvPr/>
        </p:nvSpPr>
        <p:spPr>
          <a:xfrm>
            <a:off x="6511663" y="4249095"/>
            <a:ext cx="16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 Merchandise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6D846-9B75-D566-C36A-E2FB01C4BFF3}"/>
              </a:ext>
            </a:extLst>
          </p:cNvPr>
          <p:cNvSpPr txBox="1"/>
          <p:nvPr/>
        </p:nvSpPr>
        <p:spPr>
          <a:xfrm>
            <a:off x="6393692" y="1324827"/>
            <a:ext cx="233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Artists Page/ Send a Message/ Leave Review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222A00-CA06-29EF-4F41-275FF665B3F7}"/>
              </a:ext>
            </a:extLst>
          </p:cNvPr>
          <p:cNvSpPr/>
          <p:nvPr/>
        </p:nvSpPr>
        <p:spPr>
          <a:xfrm>
            <a:off x="6452677" y="4190103"/>
            <a:ext cx="1604849" cy="846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076E77-C475-7EF5-B80B-5F0E31C4CD86}"/>
              </a:ext>
            </a:extLst>
          </p:cNvPr>
          <p:cNvSpPr/>
          <p:nvPr/>
        </p:nvSpPr>
        <p:spPr>
          <a:xfrm>
            <a:off x="4107684" y="3161286"/>
            <a:ext cx="133446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9C1DF0-4F1B-E711-F6D0-D7D3C461C4FB}"/>
              </a:ext>
            </a:extLst>
          </p:cNvPr>
          <p:cNvSpPr/>
          <p:nvPr/>
        </p:nvSpPr>
        <p:spPr>
          <a:xfrm>
            <a:off x="6311215" y="1311324"/>
            <a:ext cx="2419830" cy="995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5317BC-047E-D8B0-B9B0-740085D4F87F}"/>
              </a:ext>
            </a:extLst>
          </p:cNvPr>
          <p:cNvSpPr/>
          <p:nvPr/>
        </p:nvSpPr>
        <p:spPr>
          <a:xfrm>
            <a:off x="1371600" y="3421626"/>
            <a:ext cx="1719294" cy="726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259ACB-14B7-EFB2-863B-1D49144A31A2}"/>
              </a:ext>
            </a:extLst>
          </p:cNvPr>
          <p:cNvSpPr/>
          <p:nvPr/>
        </p:nvSpPr>
        <p:spPr>
          <a:xfrm>
            <a:off x="6457596" y="2490257"/>
            <a:ext cx="1477036" cy="1565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AB3BEA-81F8-AAB0-7EF6-7AFD3CB9D892}"/>
              </a:ext>
            </a:extLst>
          </p:cNvPr>
          <p:cNvSpPr/>
          <p:nvPr/>
        </p:nvSpPr>
        <p:spPr>
          <a:xfrm>
            <a:off x="8885900" y="2421436"/>
            <a:ext cx="1794388" cy="1612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31D19-87D4-E1F8-D48E-3E90FDA63B8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090894" y="3778506"/>
            <a:ext cx="101679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E19E5-DE04-4BF3-D187-806B6BE17816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4774918" y="1809237"/>
            <a:ext cx="1536297" cy="135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15CDD6-C62F-76B0-5531-A5B99972661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4774918" y="4395726"/>
            <a:ext cx="1677759" cy="21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5EC624-9510-E474-17F0-F382930D9C8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442152" y="3272788"/>
            <a:ext cx="1015444" cy="50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25934-E47C-A077-4B83-15CB80CD07A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934632" y="3227769"/>
            <a:ext cx="951268" cy="4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A98DB4-16C7-EFAF-DCA2-45F26FFC68DE}"/>
              </a:ext>
            </a:extLst>
          </p:cNvPr>
          <p:cNvSpPr txBox="1"/>
          <p:nvPr/>
        </p:nvSpPr>
        <p:spPr>
          <a:xfrm>
            <a:off x="339213" y="3601524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35B3C7-166C-D17E-3ADE-7C3542031C78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 flipV="1">
            <a:off x="1003819" y="3784982"/>
            <a:ext cx="367781" cy="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71272F-DA9A-CB78-2ACF-415413DFF14B}"/>
              </a:ext>
            </a:extLst>
          </p:cNvPr>
          <p:cNvSpPr txBox="1"/>
          <p:nvPr/>
        </p:nvSpPr>
        <p:spPr>
          <a:xfrm>
            <a:off x="6516582" y="5271647"/>
            <a:ext cx="271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links for Artist’s page/ music/ album on social media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294709C-93F9-7F4A-09B2-B88B62924F95}"/>
              </a:ext>
            </a:extLst>
          </p:cNvPr>
          <p:cNvSpPr/>
          <p:nvPr/>
        </p:nvSpPr>
        <p:spPr>
          <a:xfrm>
            <a:off x="6457596" y="5212655"/>
            <a:ext cx="2774893" cy="979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64EF25-E9C9-796C-D3B9-D95DE2E6B559}"/>
              </a:ext>
            </a:extLst>
          </p:cNvPr>
          <p:cNvCxnSpPr>
            <a:stCxn id="12" idx="2"/>
            <a:endCxn id="42" idx="1"/>
          </p:cNvCxnSpPr>
          <p:nvPr/>
        </p:nvCxnSpPr>
        <p:spPr>
          <a:xfrm>
            <a:off x="4774918" y="4395726"/>
            <a:ext cx="1682678" cy="13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B948-CEAF-787E-1D18-E8F7DE43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12069"/>
            <a:ext cx="9984659" cy="1234440"/>
          </a:xfrm>
        </p:spPr>
        <p:txBody>
          <a:bodyPr>
            <a:normAutofit/>
          </a:bodyPr>
          <a:lstStyle/>
          <a:p>
            <a:r>
              <a:rPr lang="en-US" dirty="0"/>
              <a:t>SAMPLE API: USER REGISTRATION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18DB-0843-0BB2-52D1-B30FFB2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2264"/>
            <a:ext cx="10241280" cy="3959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API Request: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POST /</a:t>
            </a:r>
            <a:r>
              <a:rPr lang="en-US" dirty="0" err="1"/>
              <a:t>api</a:t>
            </a:r>
            <a:r>
              <a:rPr lang="en-US" dirty="0"/>
              <a:t>/v1/users/register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Host: music-</a:t>
            </a:r>
            <a:r>
              <a:rPr lang="en-US" dirty="0" err="1"/>
              <a:t>block.com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Content-Type: application/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Authorization: Bearer RsT5OjbzRn430zqMLgV3Ia”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{“email”: “</a:t>
            </a:r>
            <a:r>
              <a:rPr lang="en-US" dirty="0" err="1"/>
              <a:t>sarah@example.com</a:t>
            </a:r>
            <a:r>
              <a:rPr lang="en-US" dirty="0"/>
              <a:t>”, “password”: “Pa$$word123”, “</a:t>
            </a:r>
            <a:r>
              <a:rPr lang="en-US" dirty="0" err="1"/>
              <a:t>userType</a:t>
            </a:r>
            <a:r>
              <a:rPr lang="en-US" dirty="0"/>
              <a:t>”: ”musician”}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API Response: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	HTTP/1.1 200 OK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Content-Type: application/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Connection: keep-alive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{“status”: “success”, “message”: “user registered successfully”, ”access token”: “</a:t>
            </a:r>
            <a:r>
              <a:rPr lang="en-US" dirty="0" err="1"/>
              <a:t>jdhsfnewkldoado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3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036D-2604-9B81-C527-168698D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Other API</a:t>
            </a:r>
            <a:r>
              <a:rPr lang="en-US" cap="none" dirty="0"/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F597-AE1D-7C7B-6B33-6D58C71B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Music Upload and Management APIs:</a:t>
            </a:r>
          </a:p>
          <a:p>
            <a:r>
              <a:rPr lang="en-US" dirty="0"/>
              <a:t>APIs for musicians to upload their music files (audio, metadata, artwork)</a:t>
            </a:r>
          </a:p>
          <a:p>
            <a:r>
              <a:rPr lang="en-US" dirty="0"/>
              <a:t>APIs to manage music catalogs, playlists, and album information</a:t>
            </a:r>
          </a:p>
          <a:p>
            <a:r>
              <a:rPr lang="en-US" dirty="0"/>
              <a:t>APIs to interact with smart contracts for music ownership and royalty distribution</a:t>
            </a:r>
          </a:p>
          <a:p>
            <a:pPr marL="0" indent="0">
              <a:buNone/>
            </a:pPr>
            <a:r>
              <a:rPr lang="en-US" b="1" dirty="0"/>
              <a:t>Music Streaming and Purchase APIs:</a:t>
            </a:r>
          </a:p>
          <a:p>
            <a:r>
              <a:rPr lang="en-US" dirty="0"/>
              <a:t>APIs for music enthusiasts to stream or purchase music</a:t>
            </a:r>
          </a:p>
          <a:p>
            <a:r>
              <a:rPr lang="en-US" dirty="0"/>
              <a:t>Integration with decentralized storage solutions for music file storage and retrieval</a:t>
            </a:r>
          </a:p>
          <a:p>
            <a:r>
              <a:rPr lang="en-US" dirty="0"/>
              <a:t>APIs to interact with smart contracts for secure and transparent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48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91F1-06B0-601E-325D-B5566593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Other API</a:t>
            </a:r>
            <a:r>
              <a:rPr lang="en-US" cap="none" dirty="0"/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E35C-A47F-A984-9BFC-EB41677E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Smart Contract Interaction APIs:</a:t>
            </a:r>
          </a:p>
          <a:p>
            <a:r>
              <a:rPr lang="en-US" dirty="0"/>
              <a:t>APIs to deploy, interact with, and manage smart contracts on the blockchain</a:t>
            </a:r>
          </a:p>
          <a:p>
            <a:r>
              <a:rPr lang="en-US" dirty="0"/>
              <a:t>APIs for royalty distribution and ownership management</a:t>
            </a:r>
          </a:p>
          <a:p>
            <a:r>
              <a:rPr lang="en-US" dirty="0"/>
              <a:t>APIs for tokenization of music assets and ownership representation</a:t>
            </a:r>
          </a:p>
          <a:p>
            <a:pPr marL="0" indent="0">
              <a:buNone/>
            </a:pPr>
            <a:r>
              <a:rPr lang="en-US" b="1" dirty="0"/>
              <a:t>Fan Engagement and Social APIs:</a:t>
            </a:r>
          </a:p>
          <a:p>
            <a:r>
              <a:rPr lang="en-US" dirty="0"/>
              <a:t>APIs for fans to follow, interact, and engage with their favorite musicians</a:t>
            </a:r>
          </a:p>
          <a:p>
            <a:r>
              <a:rPr lang="en-US" dirty="0"/>
              <a:t>APIs for musicians to share updates, and exclusive offerings</a:t>
            </a:r>
          </a:p>
          <a:p>
            <a:r>
              <a:rPr lang="en-US" dirty="0"/>
              <a:t>APIs for commenting, liking, and sharing music-related content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E9FE-019D-E38F-C4DC-35209445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Other API</a:t>
            </a:r>
            <a:r>
              <a:rPr lang="en-US" cap="none" dirty="0"/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3E5D-84EB-7281-F555-63A6911C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Merchandise and Crowdfunding APIs:</a:t>
            </a:r>
          </a:p>
          <a:p>
            <a:r>
              <a:rPr lang="en-US" dirty="0"/>
              <a:t>APIs for musicians to list and sell merchandise </a:t>
            </a:r>
          </a:p>
          <a:p>
            <a:r>
              <a:rPr lang="en-US" dirty="0"/>
              <a:t>APIs for fans to purchase merchandise directly from artists</a:t>
            </a:r>
          </a:p>
          <a:p>
            <a:pPr marL="0" indent="0">
              <a:buNone/>
            </a:pPr>
            <a:r>
              <a:rPr lang="en-US" b="1" dirty="0"/>
              <a:t>Analytics and Reporting APIs:</a:t>
            </a:r>
          </a:p>
          <a:p>
            <a:r>
              <a:rPr lang="en-US" dirty="0"/>
              <a:t>APIs to retrieve detailed analytics and insights for musicians (e.g., streams, purchases, fan engagement)</a:t>
            </a:r>
          </a:p>
          <a:p>
            <a:r>
              <a:rPr lang="en-US" dirty="0"/>
              <a:t>APIs for real-time royalty tracking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4372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DF8D-8C68-A984-B761-76E8A606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Other API</a:t>
            </a:r>
            <a:r>
              <a:rPr lang="en-US" cap="none" dirty="0"/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0A94-D99A-85B9-CDB5-A70577EC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Integration APIs:</a:t>
            </a:r>
          </a:p>
          <a:p>
            <a:r>
              <a:rPr lang="en-US" dirty="0"/>
              <a:t>APIs for integrating with third-party services (e.g., payment gateways, marketing tools)</a:t>
            </a:r>
          </a:p>
          <a:p>
            <a:r>
              <a:rPr lang="en-US" dirty="0"/>
              <a:t>APIs for blockchain node communication and event monitoring</a:t>
            </a:r>
          </a:p>
          <a:p>
            <a:r>
              <a:rPr lang="en-US" dirty="0"/>
              <a:t>APIs for decentralized identity management and verification</a:t>
            </a:r>
          </a:p>
          <a:p>
            <a:pPr marL="0" indent="0">
              <a:buNone/>
            </a:pPr>
            <a:r>
              <a:rPr lang="en-US" b="1" dirty="0"/>
              <a:t>Security and Compliance APIs:</a:t>
            </a:r>
          </a:p>
          <a:p>
            <a:r>
              <a:rPr lang="en-US" dirty="0"/>
              <a:t>APIs for secure data encryption and decryption</a:t>
            </a:r>
          </a:p>
          <a:p>
            <a:r>
              <a:rPr lang="en-US" dirty="0"/>
              <a:t>APIs for compliance with music industry regulations and licensing requirements</a:t>
            </a:r>
          </a:p>
          <a:p>
            <a:r>
              <a:rPr lang="en-US" dirty="0"/>
              <a:t>APIs for auditing and logging of transactions and smart contract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1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5C44C-0689-7AB6-4462-AC064BE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35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11DD-7178-87D5-2314-D3B0E3D1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7" y="586855"/>
            <a:ext cx="3498805" cy="3395210"/>
          </a:xfrm>
        </p:spPr>
        <p:txBody>
          <a:bodyPr anchor="b">
            <a:normAutofit/>
          </a:bodyPr>
          <a:lstStyle/>
          <a:p>
            <a:pPr algn="r"/>
            <a:r>
              <a:rPr lang="en-US" sz="2700" dirty="0" err="1">
                <a:solidFill>
                  <a:schemeClr val="bg1"/>
                </a:solidFill>
              </a:rPr>
              <a:t>WhAT</a:t>
            </a:r>
            <a:r>
              <a:rPr lang="en-US" sz="2700" dirty="0">
                <a:solidFill>
                  <a:schemeClr val="bg1"/>
                </a:solidFill>
              </a:rPr>
              <a:t> IS MUSICBLOCK?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32F470-D028-60F2-2155-F1AD0544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i="1" dirty="0"/>
              <a:t>Blockchain-based music streaming marketplace that creates a fair and engaging ecosystem.</a:t>
            </a:r>
          </a:p>
          <a:p>
            <a:r>
              <a:rPr lang="en-US" sz="1600" i="1" dirty="0"/>
              <a:t>Intended for mid-class musicians that earn between $50K - $150K.</a:t>
            </a:r>
            <a:r>
              <a:rPr lang="en-US" sz="1600" i="1" baseline="30000" dirty="0"/>
              <a:t>[1]</a:t>
            </a:r>
            <a:endParaRPr lang="en-US" sz="1600" i="1" dirty="0"/>
          </a:p>
          <a:p>
            <a:r>
              <a:rPr lang="en-US" sz="1600" i="1" dirty="0"/>
              <a:t>It enables musicians to distribute their music transparently, earn royalties directly, and connect with their fans on a personal level.</a:t>
            </a:r>
          </a:p>
        </p:txBody>
      </p:sp>
      <p:pic>
        <p:nvPicPr>
          <p:cNvPr id="21" name="Picture 20" descr="Audio sound board">
            <a:extLst>
              <a:ext uri="{FF2B5EF4-FFF2-40B4-BE49-F238E27FC236}">
                <a16:creationId xmlns:a16="http://schemas.microsoft.com/office/drawing/2014/main" id="{EFBF5F2C-FAB2-9AD3-330B-FE1268D4B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21" r="18043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0AB3B-73C2-24AA-0231-23378E0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What is The Potential OF Music Industry?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E306A4-3E08-0846-E163-43C705B46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717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17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2B9AC-B41B-39D0-FF39-49AB456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What Problems Do Mid-Class musicians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Face?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3533C5-5055-99E8-B190-7DE73740E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6009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03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6BBC-8E12-558C-1623-A02142BB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MUSIC ARTIST PERSONA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4F0D7-780E-740E-C59C-AF901639FF99}"/>
              </a:ext>
            </a:extLst>
          </p:cNvPr>
          <p:cNvSpPr txBox="1"/>
          <p:nvPr/>
        </p:nvSpPr>
        <p:spPr>
          <a:xfrm>
            <a:off x="8922774" y="6135329"/>
            <a:ext cx="280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var(--font-fk-grotesk)"/>
              </a:rPr>
              <a:t>Sarah, a Rising Indie Artist</a:t>
            </a:r>
          </a:p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0F4C763-3ECC-B4E7-D172-4117C2622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3775"/>
              </p:ext>
            </p:extLst>
          </p:nvPr>
        </p:nvGraphicFramePr>
        <p:xfrm>
          <a:off x="1371599" y="2153265"/>
          <a:ext cx="6386053" cy="391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CA7FD26-FB97-7250-1148-AF0155F0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114" y="1516215"/>
            <a:ext cx="2802194" cy="42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8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6BBC-8E12-558C-1623-A02142BB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6002596" cy="15600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MUSIC Enthusiast PERSONA</a:t>
            </a:r>
          </a:p>
        </p:txBody>
      </p:sp>
      <p:graphicFrame>
        <p:nvGraphicFramePr>
          <p:cNvPr id="2063" name="Content Placeholder 2">
            <a:extLst>
              <a:ext uri="{FF2B5EF4-FFF2-40B4-BE49-F238E27FC236}">
                <a16:creationId xmlns:a16="http://schemas.microsoft.com/office/drawing/2014/main" id="{8B6D33E1-D04B-58D2-0C14-9418C9329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90639"/>
              </p:ext>
            </p:extLst>
          </p:nvPr>
        </p:nvGraphicFramePr>
        <p:xfrm>
          <a:off x="1371597" y="2022765"/>
          <a:ext cx="6397599" cy="411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Explore Our Journey Of Impacting Many Lives | Techgene">
            <a:extLst>
              <a:ext uri="{FF2B5EF4-FFF2-40B4-BE49-F238E27FC236}">
                <a16:creationId xmlns:a16="http://schemas.microsoft.com/office/drawing/2014/main" id="{D5FD9899-12C2-53DB-FF66-190E1CE9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299" y="1047313"/>
            <a:ext cx="4076701" cy="47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4F0D7-780E-740E-C59C-AF901639FF99}"/>
              </a:ext>
            </a:extLst>
          </p:cNvPr>
          <p:cNvSpPr txBox="1"/>
          <p:nvPr/>
        </p:nvSpPr>
        <p:spPr>
          <a:xfrm>
            <a:off x="8922774" y="6135329"/>
            <a:ext cx="280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var(--font-fk-grotesk)"/>
              </a:rPr>
              <a:t>Alex, a Music Enthusiast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1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FCD12-2A49-8156-5F1B-8B5C47A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807677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WHAT IS THE VALUE?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D5740A3-07CD-D189-0786-91134969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18338"/>
              </p:ext>
            </p:extLst>
          </p:nvPr>
        </p:nvGraphicFramePr>
        <p:xfrm>
          <a:off x="7264536" y="1972981"/>
          <a:ext cx="2882354" cy="310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9B541E2-E976-41DA-A91A-EFA7423E8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989947"/>
              </p:ext>
            </p:extLst>
          </p:nvPr>
        </p:nvGraphicFramePr>
        <p:xfrm>
          <a:off x="1844492" y="1972981"/>
          <a:ext cx="3525422" cy="310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Can 12">
            <a:extLst>
              <a:ext uri="{FF2B5EF4-FFF2-40B4-BE49-F238E27FC236}">
                <a16:creationId xmlns:a16="http://schemas.microsoft.com/office/drawing/2014/main" id="{34EC89C1-5D00-BA01-6CB4-A2B722F8189B}"/>
              </a:ext>
            </a:extLst>
          </p:cNvPr>
          <p:cNvSpPr/>
          <p:nvPr/>
        </p:nvSpPr>
        <p:spPr>
          <a:xfrm>
            <a:off x="5785342" y="3272871"/>
            <a:ext cx="630794" cy="99551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MUSICBLOCK</a:t>
            </a:r>
          </a:p>
        </p:txBody>
      </p:sp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C636FCDE-24CB-D42A-5EE4-58017BCB2E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800" y="1857085"/>
            <a:ext cx="914400" cy="91440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5E432EB9-3159-0165-1568-F497F82ED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6649" y="1799301"/>
            <a:ext cx="914400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1CA1B2-AFC5-07C0-DF63-BE17B454161D}"/>
              </a:ext>
            </a:extLst>
          </p:cNvPr>
          <p:cNvSpPr/>
          <p:nvPr/>
        </p:nvSpPr>
        <p:spPr>
          <a:xfrm>
            <a:off x="2079523" y="1799303"/>
            <a:ext cx="2958179" cy="40263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6CA0AA-3E6B-8D0A-29D2-B4BAB15E3F3F}"/>
              </a:ext>
            </a:extLst>
          </p:cNvPr>
          <p:cNvSpPr/>
          <p:nvPr/>
        </p:nvSpPr>
        <p:spPr>
          <a:xfrm>
            <a:off x="7154299" y="1799303"/>
            <a:ext cx="3193209" cy="40263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3C2375-9971-BE86-C6BD-D8109591D087}"/>
              </a:ext>
            </a:extLst>
          </p:cNvPr>
          <p:cNvSpPr txBox="1"/>
          <p:nvPr/>
        </p:nvSpPr>
        <p:spPr>
          <a:xfrm>
            <a:off x="976110" y="2800981"/>
            <a:ext cx="1079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MUSIC ARTIST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7E898-523E-F136-A63B-4EC03F2BF673}"/>
              </a:ext>
            </a:extLst>
          </p:cNvPr>
          <p:cNvSpPr txBox="1"/>
          <p:nvPr/>
        </p:nvSpPr>
        <p:spPr>
          <a:xfrm>
            <a:off x="10356655" y="2794820"/>
            <a:ext cx="1449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MUSIC ENTHUSIAST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B6FFAA-4613-EC33-8B64-9AC96FCB7E99}"/>
              </a:ext>
            </a:extLst>
          </p:cNvPr>
          <p:cNvCxnSpPr/>
          <p:nvPr/>
        </p:nvCxnSpPr>
        <p:spPr>
          <a:xfrm>
            <a:off x="5037702" y="3812458"/>
            <a:ext cx="74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235A69-CD02-E5D5-69D1-62E2AA243CFF}"/>
              </a:ext>
            </a:extLst>
          </p:cNvPr>
          <p:cNvCxnSpPr>
            <a:stCxn id="20" idx="1"/>
          </p:cNvCxnSpPr>
          <p:nvPr/>
        </p:nvCxnSpPr>
        <p:spPr>
          <a:xfrm flipH="1">
            <a:off x="6416136" y="3812458"/>
            <a:ext cx="738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9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37368-B28F-2034-6D43-D21C0A9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DA58-9B0B-0BD6-4CE6-542429FA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1076632"/>
            <a:ext cx="7200755" cy="5118894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Smart contracts play a crucial role in enabling the value proposition of </a:t>
            </a:r>
            <a:r>
              <a:rPr lang="en-US" sz="1800" dirty="0" err="1"/>
              <a:t>MusicBlock</a:t>
            </a:r>
            <a:r>
              <a:rPr lang="en-US" sz="1800" dirty="0"/>
              <a:t> by providing-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Fair and Transparent Royalty Distribution:</a:t>
            </a:r>
            <a:r>
              <a:rPr lang="en-US" sz="1800" dirty="0"/>
              <a:t> Streamlining and automating royalty distribution to artists for their music usage without delays or intermediaries taking a significant cut.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Direct Connection between Artists and Fans:</a:t>
            </a:r>
            <a:r>
              <a:rPr lang="en-US" sz="1800" dirty="0"/>
              <a:t> Enabling musicians to sell their music directly to fans, fostering a more personal and direct relationship, while offering exclusive content and engaging effectively with their audience.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Secure and Immutable Platform:</a:t>
            </a:r>
            <a:r>
              <a:rPr lang="en-US" sz="1800" dirty="0"/>
              <a:t> Providing a secure and immutable platform for storing and managing music-related metadata, such as licensing information, release dates, and track listings.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Tokenization and Ownership Representation: </a:t>
            </a:r>
            <a:r>
              <a:rPr lang="en-US" sz="1800" dirty="0"/>
              <a:t>Creating tokens representing ownership shares of a song's copyright and distributing them among contributors, allowing for transparent and verifiable ownership records.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Alternative Revenue Streams:</a:t>
            </a:r>
            <a:r>
              <a:rPr lang="en-US" sz="1800" dirty="0"/>
              <a:t> Allowing fans to invest in and support their favorite artists by purchasing tokenized shares of music catalogs.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683F2-AAD7-59D4-37AB-991FFC653E30}"/>
              </a:ext>
            </a:extLst>
          </p:cNvPr>
          <p:cNvSpPr txBox="1"/>
          <p:nvPr/>
        </p:nvSpPr>
        <p:spPr>
          <a:xfrm>
            <a:off x="4435282" y="394182"/>
            <a:ext cx="33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SMART CONTRACTS</a:t>
            </a:r>
          </a:p>
        </p:txBody>
      </p:sp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45E7DDE7-77A8-6BAB-F55E-2C29C797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931" y="267956"/>
            <a:ext cx="671052" cy="6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C87E-D7AD-2F03-6DDB-9DCAA42D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9485"/>
            <a:ext cx="10014155" cy="1234440"/>
          </a:xfrm>
        </p:spPr>
        <p:txBody>
          <a:bodyPr/>
          <a:lstStyle/>
          <a:p>
            <a:r>
              <a:rPr lang="en-US" dirty="0"/>
              <a:t>USER JOURNEY: Music ARTIST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13A81-53E2-F8D5-953A-75292ED43434}"/>
              </a:ext>
            </a:extLst>
          </p:cNvPr>
          <p:cNvSpPr txBox="1"/>
          <p:nvPr/>
        </p:nvSpPr>
        <p:spPr>
          <a:xfrm>
            <a:off x="1427034" y="3437222"/>
            <a:ext cx="15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Up and Create Profile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525BF-A29C-CAAE-9621-46CE54DE35E2}"/>
              </a:ext>
            </a:extLst>
          </p:cNvPr>
          <p:cNvSpPr txBox="1"/>
          <p:nvPr/>
        </p:nvSpPr>
        <p:spPr>
          <a:xfrm>
            <a:off x="4255175" y="3194014"/>
            <a:ext cx="114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Upload Music or Music Catalog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2ED8B-A201-F167-4954-F87660217AF3}"/>
              </a:ext>
            </a:extLst>
          </p:cNvPr>
          <p:cNvSpPr txBox="1"/>
          <p:nvPr/>
        </p:nvSpPr>
        <p:spPr>
          <a:xfrm>
            <a:off x="6560844" y="3194013"/>
            <a:ext cx="179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Publish for Streaming and/or Purchase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6E3B3-EC34-6CCA-367B-6E9DC8181F22}"/>
              </a:ext>
            </a:extLst>
          </p:cNvPr>
          <p:cNvSpPr txBox="1"/>
          <p:nvPr/>
        </p:nvSpPr>
        <p:spPr>
          <a:xfrm>
            <a:off x="8956089" y="2972788"/>
            <a:ext cx="1824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Analytics on sales, royalties and fan engagement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3C7D5-D4D5-7744-CFEB-181814886898}"/>
              </a:ext>
            </a:extLst>
          </p:cNvPr>
          <p:cNvSpPr txBox="1"/>
          <p:nvPr/>
        </p:nvSpPr>
        <p:spPr>
          <a:xfrm>
            <a:off x="4063449" y="4842781"/>
            <a:ext cx="16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Upload Merchandise for sale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50AFC-2917-C51F-3706-CBFDAF74A598}"/>
              </a:ext>
            </a:extLst>
          </p:cNvPr>
          <p:cNvSpPr txBox="1"/>
          <p:nvPr/>
        </p:nvSpPr>
        <p:spPr>
          <a:xfrm>
            <a:off x="4063447" y="1643925"/>
            <a:ext cx="16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 Promotions/ Interact with Fans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2A45F-762E-142F-485A-211F4BB756F1}"/>
              </a:ext>
            </a:extLst>
          </p:cNvPr>
          <p:cNvSpPr txBox="1"/>
          <p:nvPr/>
        </p:nvSpPr>
        <p:spPr>
          <a:xfrm>
            <a:off x="6560844" y="4990261"/>
            <a:ext cx="16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Publish for Sale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068C6B-6018-636D-9095-06388725C0C6}"/>
              </a:ext>
            </a:extLst>
          </p:cNvPr>
          <p:cNvSpPr/>
          <p:nvPr/>
        </p:nvSpPr>
        <p:spPr>
          <a:xfrm>
            <a:off x="4004463" y="4783789"/>
            <a:ext cx="1604849" cy="1086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0F6AED-176F-C191-10FB-6A4EB88131A6}"/>
              </a:ext>
            </a:extLst>
          </p:cNvPr>
          <p:cNvSpPr/>
          <p:nvPr/>
        </p:nvSpPr>
        <p:spPr>
          <a:xfrm>
            <a:off x="4107684" y="3161286"/>
            <a:ext cx="133446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5ACD52-A452-2CDE-ACC2-9B6BC9DC60F2}"/>
              </a:ext>
            </a:extLst>
          </p:cNvPr>
          <p:cNvSpPr/>
          <p:nvPr/>
        </p:nvSpPr>
        <p:spPr>
          <a:xfrm>
            <a:off x="3980970" y="1630422"/>
            <a:ext cx="1619605" cy="12648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A17FA99-ABA6-082B-8922-8FCAA49F95A9}"/>
              </a:ext>
            </a:extLst>
          </p:cNvPr>
          <p:cNvSpPr/>
          <p:nvPr/>
        </p:nvSpPr>
        <p:spPr>
          <a:xfrm>
            <a:off x="1371600" y="3421626"/>
            <a:ext cx="1719294" cy="726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E1B0175-569D-11BD-86AE-F50BCD8CD948}"/>
              </a:ext>
            </a:extLst>
          </p:cNvPr>
          <p:cNvSpPr/>
          <p:nvPr/>
        </p:nvSpPr>
        <p:spPr>
          <a:xfrm>
            <a:off x="6457596" y="3180954"/>
            <a:ext cx="1477036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7323F4E-8036-B2DA-2C4C-D91E42A17BB4}"/>
              </a:ext>
            </a:extLst>
          </p:cNvPr>
          <p:cNvSpPr/>
          <p:nvPr/>
        </p:nvSpPr>
        <p:spPr>
          <a:xfrm>
            <a:off x="6496675" y="4954124"/>
            <a:ext cx="1437957" cy="726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D54F2D2-4116-4186-EED8-5CB5F18BD1B7}"/>
              </a:ext>
            </a:extLst>
          </p:cNvPr>
          <p:cNvSpPr/>
          <p:nvPr/>
        </p:nvSpPr>
        <p:spPr>
          <a:xfrm>
            <a:off x="8895992" y="2920402"/>
            <a:ext cx="1794388" cy="1612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E83F12-1ADF-B5CD-9C92-FD2C7FEF9D6B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3090894" y="3778506"/>
            <a:ext cx="101679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C909E1-1621-FB2D-86E2-66DBBA0E5074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flipV="1">
            <a:off x="2231247" y="2262864"/>
            <a:ext cx="1749723" cy="11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4A41E4-AB10-23AA-3BCA-8018D192781E}"/>
              </a:ext>
            </a:extLst>
          </p:cNvPr>
          <p:cNvCxnSpPr>
            <a:stCxn id="18" idx="2"/>
            <a:endCxn id="15" idx="1"/>
          </p:cNvCxnSpPr>
          <p:nvPr/>
        </p:nvCxnSpPr>
        <p:spPr>
          <a:xfrm>
            <a:off x="2231247" y="4148338"/>
            <a:ext cx="1773216" cy="1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E382F-49A2-F7A0-286C-610C032C35D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600575" y="2262864"/>
            <a:ext cx="3295417" cy="89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7D9CA0-25A6-E510-F036-4950FA433569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5442152" y="3778506"/>
            <a:ext cx="1015444" cy="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930B50-1736-3EF5-4492-BDD6D327A00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00575" y="5298594"/>
            <a:ext cx="896100" cy="1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265B2-8B39-6D82-617E-164A520CB62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934632" y="3798174"/>
            <a:ext cx="961360" cy="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0DD2A3-DAC1-8AAF-1B88-FC029AFD342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934632" y="4272423"/>
            <a:ext cx="961360" cy="104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CDCA44-D5C7-4469-D2E5-E87CB7F9400A}"/>
              </a:ext>
            </a:extLst>
          </p:cNvPr>
          <p:cNvSpPr txBox="1"/>
          <p:nvPr/>
        </p:nvSpPr>
        <p:spPr>
          <a:xfrm>
            <a:off x="339213" y="3601524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23B2CD-0C06-2225-FB75-855763310FB5}"/>
              </a:ext>
            </a:extLst>
          </p:cNvPr>
          <p:cNvCxnSpPr>
            <a:stCxn id="47" idx="3"/>
            <a:endCxn id="18" idx="1"/>
          </p:cNvCxnSpPr>
          <p:nvPr/>
        </p:nvCxnSpPr>
        <p:spPr>
          <a:xfrm flipV="1">
            <a:off x="1003819" y="3784982"/>
            <a:ext cx="367781" cy="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112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A1E2F"/>
      </a:dk2>
      <a:lt2>
        <a:srgbClr val="F3F0F1"/>
      </a:lt2>
      <a:accent1>
        <a:srgbClr val="21B87B"/>
      </a:accent1>
      <a:accent2>
        <a:srgbClr val="14B2B4"/>
      </a:accent2>
      <a:accent3>
        <a:srgbClr val="2995E7"/>
      </a:accent3>
      <a:accent4>
        <a:srgbClr val="1B37D6"/>
      </a:accent4>
      <a:accent5>
        <a:srgbClr val="5B29E7"/>
      </a:accent5>
      <a:accent6>
        <a:srgbClr val="9817D5"/>
      </a:accent6>
      <a:hlink>
        <a:srgbClr val="BF3F7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12995</TotalTime>
  <Words>1519</Words>
  <Application>Microsoft Macintosh PowerPoint</Application>
  <PresentationFormat>Widescreen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__fkGroteskNeue_598ab8</vt:lpstr>
      <vt:lpstr>Aptos</vt:lpstr>
      <vt:lpstr>Arial</vt:lpstr>
      <vt:lpstr>Avenir Next LT Pro</vt:lpstr>
      <vt:lpstr>var(--font-fk-grotesk-neue)</vt:lpstr>
      <vt:lpstr>var(--font-fk-grotesk)</vt:lpstr>
      <vt:lpstr>GradientRiseVTI</vt:lpstr>
      <vt:lpstr>Musicblock</vt:lpstr>
      <vt:lpstr>WhAT IS MUSICBLOCK?</vt:lpstr>
      <vt:lpstr>What is The Potential OF Music Industry?</vt:lpstr>
      <vt:lpstr>What Problems Do Mid-Class musicians Face?</vt:lpstr>
      <vt:lpstr>MUSIC ARTIST PERSONA</vt:lpstr>
      <vt:lpstr>MUSIC Enthusiast PERSONA</vt:lpstr>
      <vt:lpstr>WHAT IS THE VALUE? </vt:lpstr>
      <vt:lpstr>How does it work?</vt:lpstr>
      <vt:lpstr>USER JOURNEY: Music ARTIST </vt:lpstr>
      <vt:lpstr>USER journey: music ENTHUSIAST</vt:lpstr>
      <vt:lpstr>SAMPLE API: USER REGISTRATION API</vt:lpstr>
      <vt:lpstr>List of Other APIs </vt:lpstr>
      <vt:lpstr>List of Other APIs </vt:lpstr>
      <vt:lpstr>List of Other APIs </vt:lpstr>
      <vt:lpstr>List of Other APIs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Utkarsha Nerkar</dc:creator>
  <cp:lastModifiedBy>Utkarsha Nerkar</cp:lastModifiedBy>
  <cp:revision>1</cp:revision>
  <dcterms:created xsi:type="dcterms:W3CDTF">2024-06-02T20:42:00Z</dcterms:created>
  <dcterms:modified xsi:type="dcterms:W3CDTF">2024-06-11T21:18:00Z</dcterms:modified>
</cp:coreProperties>
</file>