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45E7C-D576-4802-B1B1-EF8CCA71B221}" type="datetimeFigureOut">
              <a:rPr lang="en-IN" smtClean="0"/>
              <a:t>05-08-2020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8A33-E447-4A83-B85A-9152E292D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691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45E7C-D576-4802-B1B1-EF8CCA71B221}" type="datetimeFigureOut">
              <a:rPr lang="en-IN" smtClean="0"/>
              <a:t>05-08-2020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8A33-E447-4A83-B85A-9152E292D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339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45E7C-D576-4802-B1B1-EF8CCA71B221}" type="datetimeFigureOut">
              <a:rPr lang="en-IN" smtClean="0"/>
              <a:t>05-08-2020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8A33-E447-4A83-B85A-9152E292D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69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45E7C-D576-4802-B1B1-EF8CCA71B221}" type="datetimeFigureOut">
              <a:rPr lang="en-IN" smtClean="0"/>
              <a:t>05-08-2020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8A33-E447-4A83-B85A-9152E292DFA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1487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45E7C-D576-4802-B1B1-EF8CCA71B221}" type="datetimeFigureOut">
              <a:rPr lang="en-IN" smtClean="0"/>
              <a:t>05-08-2020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8A33-E447-4A83-B85A-9152E292D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699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45E7C-D576-4802-B1B1-EF8CCA71B221}" type="datetimeFigureOut">
              <a:rPr lang="en-IN" smtClean="0"/>
              <a:t>05-08-2020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8A33-E447-4A83-B85A-9152E292D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629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45E7C-D576-4802-B1B1-EF8CCA71B221}" type="datetimeFigureOut">
              <a:rPr lang="en-IN" smtClean="0"/>
              <a:t>05-08-2020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8A33-E447-4A83-B85A-9152E292D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388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45E7C-D576-4802-B1B1-EF8CCA71B221}" type="datetimeFigureOut">
              <a:rPr lang="en-IN" smtClean="0"/>
              <a:t>05-08-2020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8A33-E447-4A83-B85A-9152E292D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31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45E7C-D576-4802-B1B1-EF8CCA71B221}" type="datetimeFigureOut">
              <a:rPr lang="en-IN" smtClean="0"/>
              <a:t>05-08-2020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8A33-E447-4A83-B85A-9152E292D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482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45E7C-D576-4802-B1B1-EF8CCA71B221}" type="datetimeFigureOut">
              <a:rPr lang="en-IN" smtClean="0"/>
              <a:t>05-08-2020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8A33-E447-4A83-B85A-9152E292D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279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45E7C-D576-4802-B1B1-EF8CCA71B221}" type="datetimeFigureOut">
              <a:rPr lang="en-IN" smtClean="0"/>
              <a:t>05-08-2020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8A33-E447-4A83-B85A-9152E292D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784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45E7C-D576-4802-B1B1-EF8CCA71B221}" type="datetimeFigureOut">
              <a:rPr lang="en-IN" smtClean="0"/>
              <a:t>05-08-2020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8A33-E447-4A83-B85A-9152E292D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963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45E7C-D576-4802-B1B1-EF8CCA71B221}" type="datetimeFigureOut">
              <a:rPr lang="en-IN" smtClean="0"/>
              <a:t>05-08-2020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8A33-E447-4A83-B85A-9152E292D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32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45E7C-D576-4802-B1B1-EF8CCA71B221}" type="datetimeFigureOut">
              <a:rPr lang="en-IN" smtClean="0"/>
              <a:t>05-08-2020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8A33-E447-4A83-B85A-9152E292D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105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45E7C-D576-4802-B1B1-EF8CCA71B221}" type="datetimeFigureOut">
              <a:rPr lang="en-IN" smtClean="0"/>
              <a:t>05-08-2020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8A33-E447-4A83-B85A-9152E292D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729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45E7C-D576-4802-B1B1-EF8CCA71B221}" type="datetimeFigureOut">
              <a:rPr lang="en-IN" smtClean="0"/>
              <a:t>05-08-2020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8A33-E447-4A83-B85A-9152E292D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059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45E7C-D576-4802-B1B1-EF8CCA71B221}" type="datetimeFigureOut">
              <a:rPr lang="en-IN" smtClean="0"/>
              <a:t>05-08-2020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8A33-E447-4A83-B85A-9152E292D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439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E845E7C-D576-4802-B1B1-EF8CCA71B221}" type="datetimeFigureOut">
              <a:rPr lang="en-IN" smtClean="0"/>
              <a:t>05-08-2020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78A33-E447-4A83-B85A-9152E292D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530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DayCare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Management</a:t>
            </a:r>
            <a:b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By</a:t>
            </a:r>
            <a:b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/>
            </a:r>
            <a:b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Ajay Mohandas – 001426741</a:t>
            </a:r>
            <a:b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/>
            </a:r>
            <a:b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Utkarsha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Pampatwar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- 001424931</a:t>
            </a:r>
            <a:endParaRPr lang="en-IN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5199796"/>
            <a:ext cx="10058400" cy="398823"/>
          </a:xfrm>
        </p:spPr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5794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8238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+mn-lt"/>
              </a:rPr>
              <a:t>INTRODUCTION</a:t>
            </a:r>
            <a:endParaRPr lang="en-IN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6211" y="968993"/>
            <a:ext cx="10058400" cy="5227648"/>
          </a:xfrm>
        </p:spPr>
        <p:txBody>
          <a:bodyPr/>
          <a:lstStyle/>
          <a:p>
            <a:r>
              <a:rPr lang="en-US" dirty="0" smtClean="0"/>
              <a:t>Implemented a web application using C# to maintain Day Care facility</a:t>
            </a:r>
          </a:p>
          <a:p>
            <a:r>
              <a:rPr lang="en-US" dirty="0" smtClean="0"/>
              <a:t>Designed a MVC model for the application and persisting data using CSV files</a:t>
            </a:r>
          </a:p>
          <a:p>
            <a:r>
              <a:rPr lang="en-US" dirty="0" smtClean="0"/>
              <a:t>Entities involved in Day Care Facility are as follows</a:t>
            </a:r>
          </a:p>
          <a:p>
            <a:pPr lvl="1"/>
            <a:r>
              <a:rPr lang="en-US" dirty="0" smtClean="0"/>
              <a:t>Student</a:t>
            </a:r>
          </a:p>
          <a:p>
            <a:pPr lvl="1"/>
            <a:r>
              <a:rPr lang="en-US" dirty="0" smtClean="0"/>
              <a:t>Teacher</a:t>
            </a:r>
          </a:p>
          <a:p>
            <a:pPr lvl="1"/>
            <a:r>
              <a:rPr lang="en-US" dirty="0" smtClean="0"/>
              <a:t>Group (Teacher + Student)</a:t>
            </a:r>
          </a:p>
          <a:p>
            <a:pPr lvl="1"/>
            <a:r>
              <a:rPr lang="en-US" dirty="0" smtClean="0"/>
              <a:t>Rules (for each group)</a:t>
            </a:r>
          </a:p>
          <a:p>
            <a:pPr lvl="1"/>
            <a:r>
              <a:rPr lang="en-US" dirty="0" smtClean="0"/>
              <a:t>Classroom (Group + Rules)</a:t>
            </a:r>
          </a:p>
          <a:p>
            <a:pPr lvl="1"/>
            <a:r>
              <a:rPr lang="en-US" dirty="0" smtClean="0"/>
              <a:t>Immunization Rules</a:t>
            </a:r>
          </a:p>
          <a:p>
            <a:pPr lvl="1"/>
            <a:r>
              <a:rPr lang="en-US" dirty="0" smtClean="0"/>
              <a:t>Immunization Record</a:t>
            </a:r>
          </a:p>
          <a:p>
            <a:pPr lvl="1"/>
            <a:r>
              <a:rPr lang="en-US" dirty="0" smtClean="0"/>
              <a:t>Enrollment Rules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083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763417" cy="830172"/>
          </a:xfrm>
        </p:spPr>
        <p:txBody>
          <a:bodyPr/>
          <a:lstStyle/>
          <a:p>
            <a:pPr algn="ctr"/>
            <a:r>
              <a:rPr lang="en-US" dirty="0" smtClean="0"/>
              <a:t>CLASS DIAGRAM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728" y="1488292"/>
            <a:ext cx="4210050" cy="3476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311" y="1488291"/>
            <a:ext cx="4713170" cy="347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79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368490"/>
            <a:ext cx="10435871" cy="928047"/>
          </a:xfrm>
        </p:spPr>
        <p:txBody>
          <a:bodyPr/>
          <a:lstStyle/>
          <a:p>
            <a:pPr algn="ctr"/>
            <a:r>
              <a:rPr lang="en-US" dirty="0" smtClean="0"/>
              <a:t>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0" y="1160060"/>
            <a:ext cx="10435871" cy="5404513"/>
          </a:xfrm>
        </p:spPr>
        <p:txBody>
          <a:bodyPr/>
          <a:lstStyle/>
          <a:p>
            <a:r>
              <a:rPr lang="en-US" dirty="0" smtClean="0"/>
              <a:t>Below are few common features of the application</a:t>
            </a:r>
          </a:p>
          <a:p>
            <a:pPr lvl="1"/>
            <a:r>
              <a:rPr lang="en-US" dirty="0" smtClean="0"/>
              <a:t>View Rules for the Day Care Management Facility</a:t>
            </a:r>
          </a:p>
          <a:p>
            <a:pPr lvl="1"/>
            <a:r>
              <a:rPr lang="en-US" dirty="0" smtClean="0"/>
              <a:t>Add Student</a:t>
            </a:r>
          </a:p>
          <a:p>
            <a:pPr lvl="1"/>
            <a:r>
              <a:rPr lang="en-US" dirty="0" smtClean="0"/>
              <a:t>Add Teacher</a:t>
            </a:r>
          </a:p>
          <a:p>
            <a:pPr lvl="1"/>
            <a:r>
              <a:rPr lang="en-US" dirty="0" smtClean="0"/>
              <a:t>View Student records</a:t>
            </a:r>
          </a:p>
          <a:p>
            <a:pPr lvl="1"/>
            <a:r>
              <a:rPr lang="en-US" dirty="0" smtClean="0"/>
              <a:t>View Teacher records</a:t>
            </a:r>
          </a:p>
          <a:p>
            <a:pPr lvl="1"/>
            <a:r>
              <a:rPr lang="en-US" dirty="0" smtClean="0"/>
              <a:t>Track student immunization records</a:t>
            </a:r>
            <a:endParaRPr lang="en-US" dirty="0"/>
          </a:p>
          <a:p>
            <a:pPr lvl="1"/>
            <a:r>
              <a:rPr lang="en-US" dirty="0" smtClean="0"/>
              <a:t>Unique Feature in the application are as follows</a:t>
            </a:r>
          </a:p>
          <a:p>
            <a:pPr lvl="2"/>
            <a:r>
              <a:rPr lang="en-US" dirty="0" smtClean="0"/>
              <a:t>CSV files are stored in the Application Domain Registry and hence new developer does not have to worry about file location path</a:t>
            </a:r>
          </a:p>
          <a:p>
            <a:pPr lvl="2"/>
            <a:r>
              <a:rPr lang="en-US" dirty="0" smtClean="0"/>
              <a:t>Immunization Records are calculated as per students birth records and provided in Northeastern Guidelines for immunization requirements</a:t>
            </a:r>
          </a:p>
          <a:p>
            <a:pPr lvl="2"/>
            <a:r>
              <a:rPr lang="en-US" dirty="0" smtClean="0"/>
              <a:t>Designed the classes as per Factory design pattern</a:t>
            </a:r>
          </a:p>
          <a:p>
            <a:pPr lvl="2"/>
            <a:r>
              <a:rPr lang="en-US" dirty="0" smtClean="0"/>
              <a:t>Created an Admin component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190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504110" cy="598160"/>
          </a:xfrm>
        </p:spPr>
        <p:txBody>
          <a:bodyPr/>
          <a:lstStyle/>
          <a:p>
            <a:pPr algn="ctr"/>
            <a:r>
              <a:rPr lang="en-US" dirty="0" smtClean="0"/>
              <a:t>OUTPUT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795" y="1415546"/>
            <a:ext cx="5509026" cy="34065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166" y="1415546"/>
            <a:ext cx="6194393" cy="340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387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548" y="576620"/>
            <a:ext cx="7005086" cy="22757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548" y="3042029"/>
            <a:ext cx="7005086" cy="28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263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775" y="1865266"/>
            <a:ext cx="9088398" cy="276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363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3363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80</TotalTime>
  <Words>158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DayCare Management  By  Ajay Mohandas – 001426741  Utkarsha Pampatwar - 001424931</vt:lpstr>
      <vt:lpstr>INTRODUCTION</vt:lpstr>
      <vt:lpstr>CLASS DIAGRAM</vt:lpstr>
      <vt:lpstr>FEATURES</vt:lpstr>
      <vt:lpstr>OUTPUT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DayCare Management  By  Ajay Mohandas – 001426741  Utkarsha Pampatwar</dc:title>
  <dc:creator>AJAY MOHANDAS</dc:creator>
  <cp:lastModifiedBy>AJAY MOHANDAS</cp:lastModifiedBy>
  <cp:revision>12</cp:revision>
  <dcterms:created xsi:type="dcterms:W3CDTF">2020-08-05T16:53:04Z</dcterms:created>
  <dcterms:modified xsi:type="dcterms:W3CDTF">2020-08-05T18:13:05Z</dcterms:modified>
</cp:coreProperties>
</file>