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iC2p36a16oIm44uFpdp5w6u/OF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DF17B3B-4F75-4333-B12F-4FCB58899E17}">
  <a:tblStyle styleId="{DDF17B3B-4F75-4333-B12F-4FCB58899E1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AECE6"/>
          </a:solidFill>
        </a:fill>
      </a:tcStyle>
    </a:wholeTbl>
    <a:band1H>
      <a:tcTxStyle/>
      <a:tcStyle>
        <a:tcBdr/>
        <a:fill>
          <a:solidFill>
            <a:srgbClr val="F5D8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5D8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16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6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" name="Google Shape;22;p16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5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6" name="Google Shape;86;p2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6"/>
          <p:cNvSpPr txBox="1">
            <a:spLocks noGrp="1"/>
          </p:cNvSpPr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6"/>
          <p:cNvSpPr txBox="1">
            <a:spLocks noGrp="1"/>
          </p:cNvSpPr>
          <p:nvPr>
            <p:ph type="body" idx="1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1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7" name="Google Shape;37;p18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3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4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8" name="Google Shape;78;p24"/>
          <p:cNvPicPr preferRelativeResize="0">
            <a:picLocks noGrp="1"/>
          </p:cNvPicPr>
          <p:nvPr>
            <p:ph type="pic" idx="2"/>
          </p:nvPr>
        </p:nvPicPr>
        <p:blipFill/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pic>
      <p:sp>
        <p:nvSpPr>
          <p:cNvPr id="79" name="Google Shape;79;p24"/>
          <p:cNvSpPr txBox="1">
            <a:spLocks noGrp="1"/>
          </p:cNvSpPr>
          <p:nvPr>
            <p:ph type="body" idx="1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5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5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5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>
            <a:spLocks noGrp="1"/>
          </p:cNvSpPr>
          <p:nvPr>
            <p:ph type="ctrTitle"/>
          </p:nvPr>
        </p:nvSpPr>
        <p:spPr>
          <a:xfrm>
            <a:off x="1582000" y="2021798"/>
            <a:ext cx="9144000" cy="12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alibri"/>
              <a:buNone/>
            </a:pPr>
            <a:r>
              <a:rPr lang="en-US"/>
              <a:t>COMET WAY RENTALS</a:t>
            </a:r>
            <a:endParaRPr/>
          </a:p>
        </p:txBody>
      </p:sp>
      <p:sp>
        <p:nvSpPr>
          <p:cNvPr id="102" name="Google Shape;102;p1"/>
          <p:cNvSpPr txBox="1">
            <a:spLocks noGrp="1"/>
          </p:cNvSpPr>
          <p:nvPr>
            <p:ph type="subTitle" idx="1"/>
          </p:nvPr>
        </p:nvSpPr>
        <p:spPr>
          <a:xfrm>
            <a:off x="1673289" y="1763486"/>
            <a:ext cx="9144000" cy="4348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0" lvl="0" indent="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/>
              <a:t>		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/>
              <a:t>		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/>
              <a:t>	       	  	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alibri"/>
              <a:buNone/>
            </a:pPr>
            <a:r>
              <a:rPr lang="en-US" sz="3200" b="1"/>
              <a:t>Preferred Platforms and Languages Used to store and maintain a data.</a:t>
            </a:r>
            <a:endParaRPr/>
          </a:p>
        </p:txBody>
      </p:sp>
      <p:sp>
        <p:nvSpPr>
          <p:cNvPr id="158" name="Google Shape;158;p10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1109472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To develop cloud-based property management software, we would: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endParaRPr sz="2200"/>
          </a:p>
        </p:txBody>
      </p:sp>
      <p:pic>
        <p:nvPicPr>
          <p:cNvPr id="159" name="Google Shape;15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82137" y="2433128"/>
            <a:ext cx="2361245" cy="1239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781" y="2433348"/>
            <a:ext cx="2346097" cy="1560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00414" y="3273508"/>
            <a:ext cx="2595586" cy="2595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519998" y="3993502"/>
            <a:ext cx="3210047" cy="1888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 Design a data model and select a suitable database system like PostgreSQL or MongoDB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  Create database tables, indexes, and constraints, and set up backup and recovery processes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  Secure access to data using APIs, encryption, firewalls, and other security measures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  Use AWS platforms like Amazon Aurora and RDS for scalable and cost-effective relational database.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  Use SQL-based relational databases for structured data and NoSQL databases for unstructured data.</a:t>
            </a:r>
            <a:endParaRPr sz="200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3200" b="1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stimated cost of solving the problem</a:t>
            </a:r>
            <a:endParaRPr sz="32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2"/>
          <p:cNvSpPr txBox="1">
            <a:spLocks noGrp="1"/>
          </p:cNvSpPr>
          <p:nvPr>
            <p:ph type="body" idx="1"/>
          </p:nvPr>
        </p:nvSpPr>
        <p:spPr>
          <a:xfrm>
            <a:off x="1283892" y="2237620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 Estimated Cost: $23,000 - $50,000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 Hardware cost: Up to $5,000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 Personnel cost: IT consultant, software vendor representative, and system administrator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 Supporting web sources: Property management software solutions, IT consultant rates, system administrator rates, software vendor pricing structures.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/>
          <p:cNvSpPr txBox="1">
            <a:spLocks noGrp="1"/>
          </p:cNvSpPr>
          <p:nvPr>
            <p:ph type="title"/>
          </p:nvPr>
        </p:nvSpPr>
        <p:spPr>
          <a:xfrm>
            <a:off x="1097279" y="263527"/>
            <a:ext cx="9591869" cy="986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3200" b="1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stimated time frame to complete each of the tasks listed</a:t>
            </a:r>
            <a:endParaRPr sz="3200" b="1"/>
          </a:p>
        </p:txBody>
      </p:sp>
      <p:sp>
        <p:nvSpPr>
          <p:cNvPr id="179" name="Google Shape;179;p13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graphicFrame>
        <p:nvGraphicFramePr>
          <p:cNvPr id="180" name="Google Shape;180;p13"/>
          <p:cNvGraphicFramePr/>
          <p:nvPr/>
        </p:nvGraphicFramePr>
        <p:xfrm>
          <a:off x="1791477" y="197336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{DDF17B3B-4F75-4333-B12F-4FCB58899E17}</a:tableStyleId>
              </a:tblPr>
              <a:tblGrid>
                <a:gridCol w="420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Tasks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Time Frame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Perform an assessment of requirements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June 1, 2023  to July 1, 2023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Design the user interface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July 1, 2023 to August 1, 2023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1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Develop data entry forms and the database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August 1, 2023 to September 1, 2023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Add functionality for creating reports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September 1, 2023 to October 1, 2023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Design the remote access function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October 1, 2023 to November 1, 2023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Conduct testing and debugging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November 1, 2023 to December 1, 2023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11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Training users on the effective use of the new system.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December 1, 2023 to January 1, 2024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 txBox="1">
            <a:spLocks noGrp="1"/>
          </p:cNvSpPr>
          <p:nvPr>
            <p:ph type="title"/>
          </p:nvPr>
        </p:nvSpPr>
        <p:spPr>
          <a:xfrm>
            <a:off x="3733671" y="869982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 b="1"/>
              <a:t>Thank You!!</a:t>
            </a:r>
            <a:endParaRPr/>
          </a:p>
        </p:txBody>
      </p:sp>
      <p:pic>
        <p:nvPicPr>
          <p:cNvPr id="186" name="Google Shape;18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93495" y="251731"/>
            <a:ext cx="3444356" cy="2580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>
            <a:spLocks noGrp="1"/>
          </p:cNvSpPr>
          <p:nvPr>
            <p:ph type="title"/>
          </p:nvPr>
        </p:nvSpPr>
        <p:spPr>
          <a:xfrm>
            <a:off x="1097280" y="239950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alibri"/>
              <a:buNone/>
            </a:pPr>
            <a:r>
              <a:rPr lang="en-US" sz="3200" b="1">
                <a:latin typeface="Calibri"/>
                <a:ea typeface="Calibri"/>
                <a:cs typeface="Calibri"/>
                <a:sym typeface="Calibri"/>
              </a:rPr>
              <a:t>Summary of the client’s issue</a:t>
            </a:r>
            <a:endParaRPr/>
          </a:p>
        </p:txBody>
      </p:sp>
      <p:sp>
        <p:nvSpPr>
          <p:cNvPr id="108" name="Google Shape;108;p2"/>
          <p:cNvSpPr txBox="1">
            <a:spLocks noGrp="1"/>
          </p:cNvSpPr>
          <p:nvPr>
            <p:ph type="body" idx="1"/>
          </p:nvPr>
        </p:nvSpPr>
        <p:spPr>
          <a:xfrm>
            <a:off x="1218578" y="2321595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The company needs a centralized software application to manage tenant and operational data efficiently.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The system should allow tenants to update and retrieve information on occupancy rates, revenues, maintenance issues, and lease details.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The software should have real-time updates, remote access, and be secure.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Sarah needs to digitize data collection and reporting to streamline property management and communication with headquarters.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      	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alibri"/>
              <a:buNone/>
            </a:pPr>
            <a:r>
              <a:rPr lang="en-US" sz="3200" b="1"/>
              <a:t>Solution Justification</a:t>
            </a:r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body" idx="1"/>
          </p:nvPr>
        </p:nvSpPr>
        <p:spPr>
          <a:xfrm>
            <a:off x="1190586" y="2442893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dirty="0"/>
              <a:t>  Efficient property management and communication with Comet Way Rental’s headquarters requires a secure, centralized system with real-time updates and remote access.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b="0" i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A centralized system will improve overall performance, increase tenant satisfaction, and help the company to scale more effectively.</a:t>
            </a: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74812" y="3946125"/>
            <a:ext cx="3747270" cy="2205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alibri"/>
              <a:buNone/>
            </a:pPr>
            <a:r>
              <a:rPr lang="en-US" sz="3200" b="1"/>
              <a:t>Client-Server Description</a:t>
            </a:r>
            <a:endParaRPr/>
          </a:p>
        </p:txBody>
      </p:sp>
      <p:sp>
        <p:nvSpPr>
          <p:cNvPr id="121" name="Google Shape;121;p4"/>
          <p:cNvSpPr txBox="1">
            <a:spLocks noGrp="1"/>
          </p:cNvSpPr>
          <p:nvPr>
            <p:ph type="body" idx="1"/>
          </p:nvPr>
        </p:nvSpPr>
        <p:spPr>
          <a:xfrm>
            <a:off x="1097280" y="2041676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A Client-Server architecture with a web-based or mobile app client component and a cloud-based or on-premises server component is recommended for improved flexibility, scalability, and security in resolving the issue.</a:t>
            </a:r>
            <a:endParaRPr/>
          </a:p>
        </p:txBody>
      </p:sp>
      <p:pic>
        <p:nvPicPr>
          <p:cNvPr id="122" name="Google Shape;122;p4"/>
          <p:cNvPicPr preferRelativeResize="0"/>
          <p:nvPr/>
        </p:nvPicPr>
        <p:blipFill rotWithShape="1">
          <a:blip r:embed="rId3">
            <a:alphaModFix/>
          </a:blip>
          <a:srcRect r="10060"/>
          <a:stretch/>
        </p:blipFill>
        <p:spPr>
          <a:xfrm>
            <a:off x="2266950" y="3292209"/>
            <a:ext cx="6877050" cy="2581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alibri"/>
              <a:buNone/>
            </a:pPr>
            <a:r>
              <a:rPr lang="en-US" sz="3200" b="1"/>
              <a:t>Solution Description</a:t>
            </a:r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 b="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address the problem, we will perform the below series of actions: </a:t>
            </a:r>
            <a:endParaRPr b="0" i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1800" b="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</a:t>
            </a:r>
            <a:endParaRPr b="0" i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lvl="0" indent="-1143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 b="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To determine the precise requirements for the new system, conduct a needs analysis. </a:t>
            </a:r>
            <a:endParaRPr/>
          </a:p>
          <a:p>
            <a:pPr marL="91440" lvl="0" indent="-1143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 b="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Create the user interface, taking into account the required forms and reports. </a:t>
            </a:r>
            <a:endParaRPr/>
          </a:p>
          <a:p>
            <a:pPr marL="91440" lvl="0" indent="-1143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 b="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Build the data entry forms and the database. </a:t>
            </a:r>
            <a:endParaRPr/>
          </a:p>
          <a:p>
            <a:pPr marL="91440" lvl="0" indent="-1143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 b="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Develop the feature for creating reports. </a:t>
            </a:r>
            <a:endParaRPr/>
          </a:p>
          <a:p>
            <a:pPr marL="91440" lvl="0" indent="-1143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 b="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Design the remote access function. </a:t>
            </a:r>
            <a:endParaRPr/>
          </a:p>
          <a:p>
            <a:pPr marL="91440" lvl="0" indent="-1143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 b="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Conduct testing and debugging. </a:t>
            </a:r>
            <a:endParaRPr/>
          </a:p>
          <a:p>
            <a:pPr marL="91440" lvl="0" indent="-1143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 b="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User education for the new system is required. 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>
            <a:spLocks noGrp="1"/>
          </p:cNvSpPr>
          <p:nvPr>
            <p:ph type="title"/>
          </p:nvPr>
        </p:nvSpPr>
        <p:spPr>
          <a:xfrm>
            <a:off x="1097280" y="286604"/>
            <a:ext cx="10058400" cy="945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alibri"/>
              <a:buNone/>
            </a:pPr>
            <a:r>
              <a:rPr lang="en-US" sz="3200" b="1"/>
              <a:t>User Interface Design for Comet Way Rentals</a:t>
            </a:r>
            <a:endParaRPr/>
          </a:p>
        </p:txBody>
      </p:sp>
      <p:pic>
        <p:nvPicPr>
          <p:cNvPr id="134" name="Google Shape;134;p6" descr="Graphical user interface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548662" y="1846263"/>
            <a:ext cx="7155002" cy="402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>
            <a:spLocks noGrp="1"/>
          </p:cNvSpPr>
          <p:nvPr>
            <p:ph type="title"/>
          </p:nvPr>
        </p:nvSpPr>
        <p:spPr>
          <a:xfrm>
            <a:off x="1097280" y="286604"/>
            <a:ext cx="10058400" cy="86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alibri"/>
              <a:buNone/>
            </a:pPr>
            <a:r>
              <a:rPr lang="en-US" sz="3200" b="1"/>
              <a:t>Manager Dashboard</a:t>
            </a:r>
            <a:endParaRPr/>
          </a:p>
        </p:txBody>
      </p:sp>
      <p:pic>
        <p:nvPicPr>
          <p:cNvPr id="140" name="Google Shape;140;p7" descr="Graphical user interface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548662" y="1846263"/>
            <a:ext cx="7155002" cy="402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084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1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Displays all the details of tenants currently residing in the apartments based on move in date </a:t>
            </a:r>
            <a:endParaRPr sz="3200" b="1"/>
          </a:p>
        </p:txBody>
      </p:sp>
      <p:pic>
        <p:nvPicPr>
          <p:cNvPr id="146" name="Google Shape;146;p8" descr="Table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548662" y="1846263"/>
            <a:ext cx="7155002" cy="402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alibri"/>
              <a:buNone/>
            </a:pPr>
            <a:r>
              <a:rPr lang="en-US" sz="3200" b="1"/>
              <a:t>Maintenance Dashboard </a:t>
            </a:r>
            <a:br>
              <a:rPr lang="en-US"/>
            </a:br>
            <a:r>
              <a:rPr lang="en-US"/>
              <a:t>- </a:t>
            </a:r>
            <a:r>
              <a:rPr lang="en-US" sz="1800" b="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Displays the pending requests, resolved requests and total cost, everything in the current quarter </a:t>
            </a:r>
            <a:endParaRPr/>
          </a:p>
        </p:txBody>
      </p:sp>
      <p:pic>
        <p:nvPicPr>
          <p:cNvPr id="152" name="Google Shape;152;p9" descr="Graphical user interface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548662" y="1846263"/>
            <a:ext cx="7155002" cy="402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592</Words>
  <Application>Microsoft Office PowerPoint</Application>
  <PresentationFormat>Widescreen</PresentationFormat>
  <Paragraphs>64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Retrospect</vt:lpstr>
      <vt:lpstr>COMET WAY RENTALS</vt:lpstr>
      <vt:lpstr>Summary of the client’s issue</vt:lpstr>
      <vt:lpstr>Solution Justification</vt:lpstr>
      <vt:lpstr>Client-Server Description</vt:lpstr>
      <vt:lpstr>Solution Description</vt:lpstr>
      <vt:lpstr>User Interface Design for Comet Way Rentals</vt:lpstr>
      <vt:lpstr>Manager Dashboard</vt:lpstr>
      <vt:lpstr>Displays all the details of tenants currently residing in the apartments based on move in date </vt:lpstr>
      <vt:lpstr>Maintenance Dashboard  - Displays the pending requests, resolved requests and total cost, everything in the current quarter </vt:lpstr>
      <vt:lpstr>Preferred Platforms and Languages Used to store and maintain a data.</vt:lpstr>
      <vt:lpstr>PowerPoint Presentation</vt:lpstr>
      <vt:lpstr>Estimated cost of solving the problem</vt:lpstr>
      <vt:lpstr>Estimated time frame to complete each of the tasks listed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Chandgadkar, Utkarsha Anil</dc:creator>
  <cp:lastModifiedBy>Chandgadkar, Utkarsha Anil</cp:lastModifiedBy>
  <cp:revision>1</cp:revision>
  <dcterms:created xsi:type="dcterms:W3CDTF">2023-05-06T13:54:39Z</dcterms:created>
  <dcterms:modified xsi:type="dcterms:W3CDTF">2024-11-30T19:27:07Z</dcterms:modified>
</cp:coreProperties>
</file>