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Fira Sans" panose="020B0503050000020004" pitchFamily="34" charset="0"/>
      <p:regular r:id="rId22"/>
      <p:bold r:id="rId23"/>
      <p:italic r:id="rId24"/>
      <p:boldItalic r:id="rId25"/>
    </p:embeddedFont>
    <p:embeddedFont>
      <p:font typeface="Fira Sans Extra Condensed" panose="020F0502020204030204" pitchFamily="34" charset="0"/>
      <p:regular r:id="rId26"/>
      <p:bold r:id="rId27"/>
      <p:italic r:id="rId28"/>
      <p:boldItalic r:id="rId29"/>
    </p:embeddedFont>
    <p:embeddedFont>
      <p:font typeface="Fira Sans Extra Condensed Medium" panose="020B0603050000020004" pitchFamily="34" charset="0"/>
      <p:regular r:id="rId30"/>
      <p:bold r:id="rId31"/>
      <p:italic r:id="rId32"/>
      <p:boldItalic r:id="rId33"/>
    </p:embeddedFont>
    <p:embeddedFont>
      <p:font typeface="Fira Sans Medium" panose="020F050202020403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
          <p15:clr>
            <a:srgbClr val="EA4335"/>
          </p15:clr>
        </p15:guide>
        <p15:guide id="2" pos="288">
          <p15:clr>
            <a:srgbClr val="EA4335"/>
          </p15:clr>
        </p15:guide>
        <p15:guide id="3" pos="5472">
          <p15:clr>
            <a:srgbClr val="EA4335"/>
          </p15:clr>
        </p15:guide>
        <p15:guide id="4" orient="horz" pos="2984">
          <p15:clr>
            <a:srgbClr val="EA4335"/>
          </p15:clr>
        </p15:guide>
        <p15:guide id="5" orient="horz" pos="485">
          <p15:clr>
            <a:srgbClr val="00FF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669"/>
  </p:normalViewPr>
  <p:slideViewPr>
    <p:cSldViewPr snapToGrid="0">
      <p:cViewPr varScale="1">
        <p:scale>
          <a:sx n="123" d="100"/>
          <a:sy n="123" d="100"/>
        </p:scale>
        <p:origin x="1320" y="184"/>
      </p:cViewPr>
      <p:guideLst>
        <p:guide orient="horz" pos="288"/>
        <p:guide pos="288"/>
        <p:guide pos="5472"/>
        <p:guide orient="horz" pos="2984"/>
        <p:guide orient="horz" pos="48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62c8e8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62c8e8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8aa522aa2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8aa522aa2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242ea649d27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242ea649d27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242ea649d27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242ea649d2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rgbClr val="374151"/>
                </a:solidFill>
                <a:highlight>
                  <a:srgbClr val="F7F7F8"/>
                </a:highlight>
                <a:latin typeface="Roboto"/>
                <a:ea typeface="Roboto"/>
                <a:cs typeface="Roboto"/>
                <a:sym typeface="Roboto"/>
              </a:rPr>
              <a:t>Random Forest is one of the popular and effective machine learning models for diabetes prediction, but it may not necessarily be the "best" model for every situation. However, there are a few reasons why Random Forest is a good choice for diabetes prediction:</a:t>
            </a:r>
            <a:endParaRPr>
              <a:solidFill>
                <a:srgbClr val="374151"/>
              </a:solidFill>
              <a:highlight>
                <a:srgbClr val="F7F7F8"/>
              </a:highlight>
              <a:latin typeface="Roboto"/>
              <a:ea typeface="Roboto"/>
              <a:cs typeface="Roboto"/>
              <a:sym typeface="Roboto"/>
            </a:endParaRPr>
          </a:p>
          <a:p>
            <a:pPr marL="457200" lvl="0" indent="0" algn="l" rtl="0">
              <a:spcBef>
                <a:spcPts val="15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a8aa522aa2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a8aa522aa2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000" dirty="0">
                <a:solidFill>
                  <a:srgbClr val="374151"/>
                </a:solidFill>
              </a:rPr>
              <a:t>It could be used to predict the likelihood of a high-risk individual developing diabetes within a certain timeframe, based on various risk factors and other relevant data.</a:t>
            </a:r>
            <a:endParaRPr sz="1000" dirty="0">
              <a:solidFill>
                <a:srgbClr val="374151"/>
              </a:solidFill>
            </a:endParaRPr>
          </a:p>
          <a:p>
            <a:pPr marL="0" lvl="0" indent="0" algn="l" rtl="0">
              <a:lnSpc>
                <a:spcPct val="90000"/>
              </a:lnSpc>
              <a:spcBef>
                <a:spcPts val="1000"/>
              </a:spcBef>
              <a:spcAft>
                <a:spcPts val="0"/>
              </a:spcAft>
              <a:buNone/>
            </a:pPr>
            <a:r>
              <a:rPr lang="en" sz="1000" dirty="0">
                <a:solidFill>
                  <a:srgbClr val="374151"/>
                </a:solidFill>
              </a:rPr>
              <a:t>towards those who are most likely to benefit from them, potentially leading to more efficient and effective diabetes prevention and management strategies.</a:t>
            </a:r>
            <a:endParaRPr sz="1000" dirty="0">
              <a:solidFill>
                <a:srgbClr val="374151"/>
              </a:solidFill>
            </a:endParaRPr>
          </a:p>
          <a:p>
            <a:pPr marL="0" lvl="0" indent="0" algn="l" rtl="0">
              <a:lnSpc>
                <a:spcPct val="90000"/>
              </a:lnSpc>
              <a:spcBef>
                <a:spcPts val="1000"/>
              </a:spcBef>
              <a:spcAft>
                <a:spcPts val="0"/>
              </a:spcAft>
              <a:buClr>
                <a:schemeClr val="dk1"/>
              </a:buClr>
              <a:buSzPts val="1100"/>
              <a:buFont typeface="Arial"/>
              <a:buNone/>
            </a:pPr>
            <a:endParaRPr sz="1000" dirty="0">
              <a:solidFill>
                <a:srgbClr val="374151"/>
              </a:solidFill>
            </a:endParaRP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242ea649d27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242ea649d27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endParaRPr sz="1000">
              <a:solidFill>
                <a:srgbClr val="374151"/>
              </a:solidFill>
            </a:endParaRPr>
          </a:p>
          <a:p>
            <a:pPr marL="0" lvl="0" indent="0" algn="l" rtl="0">
              <a:lnSpc>
                <a:spcPct val="90000"/>
              </a:lnSpc>
              <a:spcBef>
                <a:spcPts val="1000"/>
              </a:spcBef>
              <a:spcAft>
                <a:spcPts val="0"/>
              </a:spcAft>
              <a:buNone/>
            </a:pPr>
            <a:endParaRPr sz="1000">
              <a:solidFill>
                <a:srgbClr val="37415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242ea649d27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242ea649d27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endParaRPr sz="1000">
              <a:solidFill>
                <a:srgbClr val="374151"/>
              </a:solidFill>
            </a:endParaRPr>
          </a:p>
          <a:p>
            <a:pPr marL="0" lvl="0" indent="0" algn="l" rtl="0">
              <a:lnSpc>
                <a:spcPct val="90000"/>
              </a:lnSpc>
              <a:spcBef>
                <a:spcPts val="1000"/>
              </a:spcBef>
              <a:spcAft>
                <a:spcPts val="0"/>
              </a:spcAft>
              <a:buNone/>
            </a:pPr>
            <a:endParaRPr sz="1000">
              <a:solidFill>
                <a:srgbClr val="37415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96872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8aa522aa2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8aa522aa2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a8aa522aa2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a8aa522aa2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3d42c1dd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93d42c1dd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a8aa522aa2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a8aa522aa2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8aa522aa2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a8aa522aa2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a8aa522aa2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a8aa522aa2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42ea649d27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42ea649d2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242ea649d27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242ea649d27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Decision trees are simple and interpretable models that can be easily visualized and understood by clinicians or researchers who may not have a strong background in machine learning. They can provide insights into the important features that contribute to the risk of developing early stage diabetes.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6C6C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www.paho.org/en/topics/diabetes#:~:text=In%202019%2C%20diabetes%20was%20the%20direct%20cause%20of%20284%2C049%20deaths,age%20of%2070)%20from%20diabetes"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328900" y="455905"/>
            <a:ext cx="5426612" cy="4673524"/>
            <a:chOff x="-11275" y="1150125"/>
            <a:chExt cx="4295925" cy="3699750"/>
          </a:xfrm>
        </p:grpSpPr>
        <p:sp>
          <p:nvSpPr>
            <p:cNvPr id="55" name="Google Shape;55;p13"/>
            <p:cNvSpPr/>
            <p:nvPr/>
          </p:nvSpPr>
          <p:spPr>
            <a:xfrm>
              <a:off x="1106625" y="1150125"/>
              <a:ext cx="2984850" cy="2985600"/>
            </a:xfrm>
            <a:custGeom>
              <a:avLst/>
              <a:gdLst/>
              <a:ahLst/>
              <a:cxnLst/>
              <a:rect l="l" t="t" r="r" b="b"/>
              <a:pathLst>
                <a:path w="119394" h="119424" extrusionOk="0">
                  <a:moveTo>
                    <a:pt x="59697" y="13713"/>
                  </a:moveTo>
                  <a:cubicBezTo>
                    <a:pt x="85096" y="13713"/>
                    <a:pt x="105712" y="34298"/>
                    <a:pt x="105712" y="59728"/>
                  </a:cubicBezTo>
                  <a:cubicBezTo>
                    <a:pt x="105712" y="85127"/>
                    <a:pt x="85096" y="105743"/>
                    <a:pt x="59697" y="105743"/>
                  </a:cubicBezTo>
                  <a:cubicBezTo>
                    <a:pt x="34267" y="105743"/>
                    <a:pt x="13682" y="85127"/>
                    <a:pt x="13682" y="59728"/>
                  </a:cubicBezTo>
                  <a:cubicBezTo>
                    <a:pt x="13682" y="34298"/>
                    <a:pt x="34267" y="13713"/>
                    <a:pt x="59697" y="13713"/>
                  </a:cubicBezTo>
                  <a:close/>
                  <a:moveTo>
                    <a:pt x="59697" y="1"/>
                  </a:moveTo>
                  <a:cubicBezTo>
                    <a:pt x="26730" y="1"/>
                    <a:pt x="1" y="26761"/>
                    <a:pt x="1" y="59728"/>
                  </a:cubicBezTo>
                  <a:cubicBezTo>
                    <a:pt x="1" y="92695"/>
                    <a:pt x="26730" y="119424"/>
                    <a:pt x="59697" y="119424"/>
                  </a:cubicBezTo>
                  <a:cubicBezTo>
                    <a:pt x="92665" y="119424"/>
                    <a:pt x="119393" y="92695"/>
                    <a:pt x="119393" y="59728"/>
                  </a:cubicBezTo>
                  <a:cubicBezTo>
                    <a:pt x="119393" y="26729"/>
                    <a:pt x="92665" y="1"/>
                    <a:pt x="59697"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240450" y="1489775"/>
              <a:ext cx="2851025" cy="2629450"/>
            </a:xfrm>
            <a:custGeom>
              <a:avLst/>
              <a:gdLst/>
              <a:ahLst/>
              <a:cxnLst/>
              <a:rect l="l" t="t" r="r" b="b"/>
              <a:pathLst>
                <a:path w="114041" h="105178" extrusionOk="0">
                  <a:moveTo>
                    <a:pt x="92252" y="0"/>
                  </a:moveTo>
                  <a:cubicBezTo>
                    <a:pt x="100549" y="7316"/>
                    <a:pt x="110842" y="20617"/>
                    <a:pt x="110462" y="41328"/>
                  </a:cubicBezTo>
                  <a:cubicBezTo>
                    <a:pt x="109702" y="60678"/>
                    <a:pt x="96939" y="82973"/>
                    <a:pt x="71762" y="88737"/>
                  </a:cubicBezTo>
                  <a:cubicBezTo>
                    <a:pt x="66378" y="90922"/>
                    <a:pt x="60520" y="92157"/>
                    <a:pt x="54344" y="92157"/>
                  </a:cubicBezTo>
                  <a:cubicBezTo>
                    <a:pt x="28914" y="92157"/>
                    <a:pt x="8329" y="71541"/>
                    <a:pt x="8329" y="46142"/>
                  </a:cubicBezTo>
                  <a:cubicBezTo>
                    <a:pt x="8329" y="42975"/>
                    <a:pt x="8646" y="39903"/>
                    <a:pt x="9247" y="36926"/>
                  </a:cubicBezTo>
                  <a:lnTo>
                    <a:pt x="9247" y="36926"/>
                  </a:lnTo>
                  <a:cubicBezTo>
                    <a:pt x="0" y="61026"/>
                    <a:pt x="11433" y="84050"/>
                    <a:pt x="27109" y="95419"/>
                  </a:cubicBezTo>
                  <a:cubicBezTo>
                    <a:pt x="37737" y="102856"/>
                    <a:pt x="48280" y="105177"/>
                    <a:pt x="57303" y="105177"/>
                  </a:cubicBezTo>
                  <a:cubicBezTo>
                    <a:pt x="62880" y="105177"/>
                    <a:pt x="67876" y="104291"/>
                    <a:pt x="71952" y="103178"/>
                  </a:cubicBezTo>
                  <a:cubicBezTo>
                    <a:pt x="96337" y="95672"/>
                    <a:pt x="114040" y="72966"/>
                    <a:pt x="114040" y="46142"/>
                  </a:cubicBezTo>
                  <a:cubicBezTo>
                    <a:pt x="114040" y="27552"/>
                    <a:pt x="105553" y="10958"/>
                    <a:pt x="92252"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1105850" y="1354425"/>
              <a:ext cx="2132150" cy="2781300"/>
            </a:xfrm>
            <a:custGeom>
              <a:avLst/>
              <a:gdLst/>
              <a:ahLst/>
              <a:cxnLst/>
              <a:rect l="l" t="t" r="r" b="b"/>
              <a:pathLst>
                <a:path w="85286" h="111252" extrusionOk="0">
                  <a:moveTo>
                    <a:pt x="51748" y="1"/>
                  </a:moveTo>
                  <a:cubicBezTo>
                    <a:pt x="41689" y="1"/>
                    <a:pt x="32006" y="2953"/>
                    <a:pt x="24322" y="7726"/>
                  </a:cubicBezTo>
                  <a:cubicBezTo>
                    <a:pt x="6936" y="19000"/>
                    <a:pt x="1679" y="34962"/>
                    <a:pt x="285" y="45919"/>
                  </a:cubicBezTo>
                  <a:cubicBezTo>
                    <a:pt x="95" y="47787"/>
                    <a:pt x="0" y="49656"/>
                    <a:pt x="0" y="51556"/>
                  </a:cubicBezTo>
                  <a:cubicBezTo>
                    <a:pt x="0" y="84523"/>
                    <a:pt x="26761" y="111252"/>
                    <a:pt x="59728" y="111252"/>
                  </a:cubicBezTo>
                  <a:cubicBezTo>
                    <a:pt x="65872" y="111252"/>
                    <a:pt x="71762" y="110334"/>
                    <a:pt x="77368" y="108592"/>
                  </a:cubicBezTo>
                  <a:lnTo>
                    <a:pt x="77368" y="108592"/>
                  </a:lnTo>
                  <a:cubicBezTo>
                    <a:pt x="73279" y="109705"/>
                    <a:pt x="68280" y="110591"/>
                    <a:pt x="62703" y="110591"/>
                  </a:cubicBezTo>
                  <a:cubicBezTo>
                    <a:pt x="53679" y="110591"/>
                    <a:pt x="43140" y="108270"/>
                    <a:pt x="32493" y="100833"/>
                  </a:cubicBezTo>
                  <a:cubicBezTo>
                    <a:pt x="16817" y="89464"/>
                    <a:pt x="5416" y="66440"/>
                    <a:pt x="14631" y="42340"/>
                  </a:cubicBezTo>
                  <a:cubicBezTo>
                    <a:pt x="18875" y="21344"/>
                    <a:pt x="37465" y="5541"/>
                    <a:pt x="59728" y="5541"/>
                  </a:cubicBezTo>
                  <a:cubicBezTo>
                    <a:pt x="69166" y="5541"/>
                    <a:pt x="77970" y="8391"/>
                    <a:pt x="85285" y="13268"/>
                  </a:cubicBezTo>
                  <a:cubicBezTo>
                    <a:pt x="75234" y="3859"/>
                    <a:pt x="63246" y="1"/>
                    <a:pt x="51748"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2527775" y="3093800"/>
              <a:ext cx="141750" cy="133825"/>
            </a:xfrm>
            <a:custGeom>
              <a:avLst/>
              <a:gdLst/>
              <a:ahLst/>
              <a:cxnLst/>
              <a:rect l="l" t="t" r="r" b="b"/>
              <a:pathLst>
                <a:path w="5670" h="5353" extrusionOk="0">
                  <a:moveTo>
                    <a:pt x="1" y="1"/>
                  </a:moveTo>
                  <a:lnTo>
                    <a:pt x="1" y="5353"/>
                  </a:lnTo>
                  <a:lnTo>
                    <a:pt x="5670" y="5353"/>
                  </a:lnTo>
                  <a:lnTo>
                    <a:pt x="5670"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2500875" y="2753375"/>
              <a:ext cx="196375" cy="407750"/>
            </a:xfrm>
            <a:custGeom>
              <a:avLst/>
              <a:gdLst/>
              <a:ahLst/>
              <a:cxnLst/>
              <a:rect l="l" t="t" r="r" b="b"/>
              <a:pathLst>
                <a:path w="7855" h="16310" extrusionOk="0">
                  <a:moveTo>
                    <a:pt x="0" y="0"/>
                  </a:moveTo>
                  <a:lnTo>
                    <a:pt x="0" y="13966"/>
                  </a:lnTo>
                  <a:cubicBezTo>
                    <a:pt x="0" y="15264"/>
                    <a:pt x="1045" y="16310"/>
                    <a:pt x="2344" y="16310"/>
                  </a:cubicBezTo>
                  <a:lnTo>
                    <a:pt x="5479" y="16310"/>
                  </a:lnTo>
                  <a:cubicBezTo>
                    <a:pt x="6777" y="16310"/>
                    <a:pt x="7854" y="15264"/>
                    <a:pt x="7854" y="13966"/>
                  </a:cubicBezTo>
                  <a:lnTo>
                    <a:pt x="7854"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591125" y="2808775"/>
              <a:ext cx="15850" cy="224100"/>
            </a:xfrm>
            <a:custGeom>
              <a:avLst/>
              <a:gdLst/>
              <a:ahLst/>
              <a:cxnLst/>
              <a:rect l="l" t="t" r="r" b="b"/>
              <a:pathLst>
                <a:path w="634" h="8964" extrusionOk="0">
                  <a:moveTo>
                    <a:pt x="317" y="1"/>
                  </a:moveTo>
                  <a:cubicBezTo>
                    <a:pt x="127" y="1"/>
                    <a:pt x="0" y="159"/>
                    <a:pt x="0" y="318"/>
                  </a:cubicBezTo>
                  <a:lnTo>
                    <a:pt x="0" y="8646"/>
                  </a:lnTo>
                  <a:cubicBezTo>
                    <a:pt x="0" y="8805"/>
                    <a:pt x="127" y="8963"/>
                    <a:pt x="317" y="8963"/>
                  </a:cubicBezTo>
                  <a:cubicBezTo>
                    <a:pt x="476" y="8963"/>
                    <a:pt x="634" y="8805"/>
                    <a:pt x="634" y="8646"/>
                  </a:cubicBezTo>
                  <a:lnTo>
                    <a:pt x="634" y="318"/>
                  </a:lnTo>
                  <a:cubicBezTo>
                    <a:pt x="634" y="159"/>
                    <a:pt x="476" y="1"/>
                    <a:pt x="31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640200" y="2808775"/>
              <a:ext cx="15075" cy="175000"/>
            </a:xfrm>
            <a:custGeom>
              <a:avLst/>
              <a:gdLst/>
              <a:ahLst/>
              <a:cxnLst/>
              <a:rect l="l" t="t" r="r" b="b"/>
              <a:pathLst>
                <a:path w="603" h="7000" extrusionOk="0">
                  <a:moveTo>
                    <a:pt x="286" y="1"/>
                  </a:moveTo>
                  <a:cubicBezTo>
                    <a:pt x="128" y="1"/>
                    <a:pt x="1" y="159"/>
                    <a:pt x="1" y="318"/>
                  </a:cubicBezTo>
                  <a:lnTo>
                    <a:pt x="1" y="6683"/>
                  </a:lnTo>
                  <a:cubicBezTo>
                    <a:pt x="1" y="6873"/>
                    <a:pt x="128" y="7000"/>
                    <a:pt x="286" y="7000"/>
                  </a:cubicBezTo>
                  <a:cubicBezTo>
                    <a:pt x="476" y="7000"/>
                    <a:pt x="603" y="6873"/>
                    <a:pt x="603" y="6683"/>
                  </a:cubicBezTo>
                  <a:lnTo>
                    <a:pt x="603" y="318"/>
                  </a:lnTo>
                  <a:cubicBezTo>
                    <a:pt x="603" y="159"/>
                    <a:pt x="476" y="1"/>
                    <a:pt x="28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542825" y="2808775"/>
              <a:ext cx="15075" cy="175000"/>
            </a:xfrm>
            <a:custGeom>
              <a:avLst/>
              <a:gdLst/>
              <a:ahLst/>
              <a:cxnLst/>
              <a:rect l="l" t="t" r="r" b="b"/>
              <a:pathLst>
                <a:path w="603" h="7000" extrusionOk="0">
                  <a:moveTo>
                    <a:pt x="286" y="1"/>
                  </a:moveTo>
                  <a:cubicBezTo>
                    <a:pt x="127" y="1"/>
                    <a:pt x="1" y="159"/>
                    <a:pt x="1" y="318"/>
                  </a:cubicBezTo>
                  <a:lnTo>
                    <a:pt x="1" y="6683"/>
                  </a:lnTo>
                  <a:cubicBezTo>
                    <a:pt x="1" y="6873"/>
                    <a:pt x="127" y="7000"/>
                    <a:pt x="286" y="7000"/>
                  </a:cubicBezTo>
                  <a:cubicBezTo>
                    <a:pt x="476" y="7000"/>
                    <a:pt x="602" y="6873"/>
                    <a:pt x="602" y="6683"/>
                  </a:cubicBezTo>
                  <a:lnTo>
                    <a:pt x="602" y="318"/>
                  </a:lnTo>
                  <a:cubicBezTo>
                    <a:pt x="602" y="159"/>
                    <a:pt x="476" y="1"/>
                    <a:pt x="28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029800" y="1750250"/>
              <a:ext cx="1138525" cy="1121100"/>
            </a:xfrm>
            <a:custGeom>
              <a:avLst/>
              <a:gdLst/>
              <a:ahLst/>
              <a:cxnLst/>
              <a:rect l="l" t="t" r="r" b="b"/>
              <a:pathLst>
                <a:path w="45541" h="44844" extrusionOk="0">
                  <a:moveTo>
                    <a:pt x="13491" y="1"/>
                  </a:moveTo>
                  <a:cubicBezTo>
                    <a:pt x="9976" y="1"/>
                    <a:pt x="6619" y="1457"/>
                    <a:pt x="4117" y="4086"/>
                  </a:cubicBezTo>
                  <a:cubicBezTo>
                    <a:pt x="1394" y="6968"/>
                    <a:pt x="0" y="10990"/>
                    <a:pt x="285" y="15075"/>
                  </a:cubicBezTo>
                  <a:lnTo>
                    <a:pt x="2470" y="35691"/>
                  </a:lnTo>
                  <a:cubicBezTo>
                    <a:pt x="3009" y="40885"/>
                    <a:pt x="7189" y="44844"/>
                    <a:pt x="12161" y="44844"/>
                  </a:cubicBezTo>
                  <a:lnTo>
                    <a:pt x="33379" y="44844"/>
                  </a:lnTo>
                  <a:cubicBezTo>
                    <a:pt x="38351" y="44844"/>
                    <a:pt x="42500" y="40885"/>
                    <a:pt x="43070" y="35691"/>
                  </a:cubicBezTo>
                  <a:lnTo>
                    <a:pt x="45224" y="15075"/>
                  </a:lnTo>
                  <a:cubicBezTo>
                    <a:pt x="45540" y="10990"/>
                    <a:pt x="44147" y="6968"/>
                    <a:pt x="41392" y="4086"/>
                  </a:cubicBezTo>
                  <a:cubicBezTo>
                    <a:pt x="38921" y="1457"/>
                    <a:pt x="35533" y="1"/>
                    <a:pt x="32049"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113725" y="1832600"/>
              <a:ext cx="970675" cy="955625"/>
            </a:xfrm>
            <a:custGeom>
              <a:avLst/>
              <a:gdLst/>
              <a:ahLst/>
              <a:cxnLst/>
              <a:rect l="l" t="t" r="r" b="b"/>
              <a:pathLst>
                <a:path w="38827" h="38225" extrusionOk="0">
                  <a:moveTo>
                    <a:pt x="11496" y="0"/>
                  </a:moveTo>
                  <a:cubicBezTo>
                    <a:pt x="8519" y="0"/>
                    <a:pt x="5637" y="1267"/>
                    <a:pt x="3515" y="3484"/>
                  </a:cubicBezTo>
                  <a:cubicBezTo>
                    <a:pt x="1203" y="5954"/>
                    <a:pt x="0" y="9374"/>
                    <a:pt x="253" y="12858"/>
                  </a:cubicBezTo>
                  <a:lnTo>
                    <a:pt x="2122" y="30434"/>
                  </a:lnTo>
                  <a:cubicBezTo>
                    <a:pt x="2597" y="34868"/>
                    <a:pt x="6144" y="38224"/>
                    <a:pt x="10356" y="38224"/>
                  </a:cubicBezTo>
                  <a:lnTo>
                    <a:pt x="28439" y="38224"/>
                  </a:lnTo>
                  <a:cubicBezTo>
                    <a:pt x="32683" y="38224"/>
                    <a:pt x="36229" y="34868"/>
                    <a:pt x="36704" y="30434"/>
                  </a:cubicBezTo>
                  <a:lnTo>
                    <a:pt x="38573" y="12858"/>
                  </a:lnTo>
                  <a:cubicBezTo>
                    <a:pt x="38826" y="9374"/>
                    <a:pt x="37623" y="5954"/>
                    <a:pt x="35279" y="3484"/>
                  </a:cubicBezTo>
                  <a:cubicBezTo>
                    <a:pt x="33158" y="1267"/>
                    <a:pt x="30307" y="0"/>
                    <a:pt x="27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2243550" y="1994100"/>
              <a:ext cx="711000" cy="361050"/>
            </a:xfrm>
            <a:custGeom>
              <a:avLst/>
              <a:gdLst/>
              <a:ahLst/>
              <a:cxnLst/>
              <a:rect l="l" t="t" r="r" b="b"/>
              <a:pathLst>
                <a:path w="28440" h="14442" extrusionOk="0">
                  <a:moveTo>
                    <a:pt x="2883" y="1"/>
                  </a:moveTo>
                  <a:cubicBezTo>
                    <a:pt x="1299" y="1"/>
                    <a:pt x="1" y="1267"/>
                    <a:pt x="1" y="2882"/>
                  </a:cubicBezTo>
                  <a:lnTo>
                    <a:pt x="1" y="11560"/>
                  </a:lnTo>
                  <a:cubicBezTo>
                    <a:pt x="1" y="13175"/>
                    <a:pt x="1299" y="14442"/>
                    <a:pt x="2883" y="14442"/>
                  </a:cubicBezTo>
                  <a:lnTo>
                    <a:pt x="25526" y="14442"/>
                  </a:lnTo>
                  <a:cubicBezTo>
                    <a:pt x="27141" y="14442"/>
                    <a:pt x="28440" y="13175"/>
                    <a:pt x="28440" y="11560"/>
                  </a:cubicBezTo>
                  <a:lnTo>
                    <a:pt x="28440" y="2882"/>
                  </a:lnTo>
                  <a:cubicBezTo>
                    <a:pt x="28440" y="1267"/>
                    <a:pt x="27141" y="1"/>
                    <a:pt x="25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2718600" y="2439850"/>
              <a:ext cx="220125" cy="220125"/>
            </a:xfrm>
            <a:custGeom>
              <a:avLst/>
              <a:gdLst/>
              <a:ahLst/>
              <a:cxnLst/>
              <a:rect l="l" t="t" r="r" b="b"/>
              <a:pathLst>
                <a:path w="8805" h="8805" extrusionOk="0">
                  <a:moveTo>
                    <a:pt x="4402" y="0"/>
                  </a:moveTo>
                  <a:cubicBezTo>
                    <a:pt x="1964" y="0"/>
                    <a:pt x="0" y="1964"/>
                    <a:pt x="0" y="4402"/>
                  </a:cubicBezTo>
                  <a:cubicBezTo>
                    <a:pt x="0" y="6841"/>
                    <a:pt x="1964" y="8804"/>
                    <a:pt x="4402" y="8804"/>
                  </a:cubicBezTo>
                  <a:cubicBezTo>
                    <a:pt x="6841" y="8804"/>
                    <a:pt x="8804" y="6841"/>
                    <a:pt x="8804" y="4402"/>
                  </a:cubicBezTo>
                  <a:cubicBezTo>
                    <a:pt x="8804" y="1964"/>
                    <a:pt x="6841" y="0"/>
                    <a:pt x="440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2527000" y="2477850"/>
              <a:ext cx="144125" cy="144125"/>
            </a:xfrm>
            <a:custGeom>
              <a:avLst/>
              <a:gdLst/>
              <a:ahLst/>
              <a:cxnLst/>
              <a:rect l="l" t="t" r="r" b="b"/>
              <a:pathLst>
                <a:path w="5765" h="5765" extrusionOk="0">
                  <a:moveTo>
                    <a:pt x="2882" y="0"/>
                  </a:moveTo>
                  <a:cubicBezTo>
                    <a:pt x="1299" y="0"/>
                    <a:pt x="0" y="1299"/>
                    <a:pt x="0" y="2882"/>
                  </a:cubicBezTo>
                  <a:cubicBezTo>
                    <a:pt x="0" y="4466"/>
                    <a:pt x="1299" y="5764"/>
                    <a:pt x="2882" y="5764"/>
                  </a:cubicBezTo>
                  <a:cubicBezTo>
                    <a:pt x="4466" y="5764"/>
                    <a:pt x="5764" y="4466"/>
                    <a:pt x="5764" y="2882"/>
                  </a:cubicBezTo>
                  <a:cubicBezTo>
                    <a:pt x="5764" y="1299"/>
                    <a:pt x="4466" y="0"/>
                    <a:pt x="2882"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2783525" y="2496225"/>
              <a:ext cx="106100" cy="107450"/>
            </a:xfrm>
            <a:custGeom>
              <a:avLst/>
              <a:gdLst/>
              <a:ahLst/>
              <a:cxnLst/>
              <a:rect l="l" t="t" r="r" b="b"/>
              <a:pathLst>
                <a:path w="4244" h="4298" extrusionOk="0">
                  <a:moveTo>
                    <a:pt x="560" y="1"/>
                  </a:moveTo>
                  <a:cubicBezTo>
                    <a:pt x="262" y="1"/>
                    <a:pt x="0" y="274"/>
                    <a:pt x="0" y="627"/>
                  </a:cubicBezTo>
                  <a:lnTo>
                    <a:pt x="0" y="3699"/>
                  </a:lnTo>
                  <a:cubicBezTo>
                    <a:pt x="0" y="4047"/>
                    <a:pt x="253" y="4297"/>
                    <a:pt x="546" y="4297"/>
                  </a:cubicBezTo>
                  <a:cubicBezTo>
                    <a:pt x="627" y="4297"/>
                    <a:pt x="710" y="4278"/>
                    <a:pt x="792" y="4237"/>
                  </a:cubicBezTo>
                  <a:lnTo>
                    <a:pt x="3800" y="2717"/>
                  </a:lnTo>
                  <a:cubicBezTo>
                    <a:pt x="4244" y="2495"/>
                    <a:pt x="4244" y="1830"/>
                    <a:pt x="3800" y="1609"/>
                  </a:cubicBezTo>
                  <a:lnTo>
                    <a:pt x="792" y="57"/>
                  </a:lnTo>
                  <a:cubicBezTo>
                    <a:pt x="715" y="18"/>
                    <a:pt x="636" y="1"/>
                    <a:pt x="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2259400" y="2439850"/>
              <a:ext cx="220125" cy="220125"/>
            </a:xfrm>
            <a:custGeom>
              <a:avLst/>
              <a:gdLst/>
              <a:ahLst/>
              <a:cxnLst/>
              <a:rect l="l" t="t" r="r" b="b"/>
              <a:pathLst>
                <a:path w="8805" h="8805" extrusionOk="0">
                  <a:moveTo>
                    <a:pt x="4402" y="0"/>
                  </a:moveTo>
                  <a:cubicBezTo>
                    <a:pt x="1964" y="0"/>
                    <a:pt x="0" y="1964"/>
                    <a:pt x="0" y="4402"/>
                  </a:cubicBezTo>
                  <a:cubicBezTo>
                    <a:pt x="0" y="6841"/>
                    <a:pt x="1964" y="8804"/>
                    <a:pt x="4402" y="8804"/>
                  </a:cubicBezTo>
                  <a:cubicBezTo>
                    <a:pt x="6841" y="8804"/>
                    <a:pt x="8804" y="6841"/>
                    <a:pt x="8804" y="4402"/>
                  </a:cubicBezTo>
                  <a:cubicBezTo>
                    <a:pt x="8804" y="1964"/>
                    <a:pt x="6841" y="0"/>
                    <a:pt x="440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2307675" y="2496225"/>
              <a:ext cx="106925" cy="107450"/>
            </a:xfrm>
            <a:custGeom>
              <a:avLst/>
              <a:gdLst/>
              <a:ahLst/>
              <a:cxnLst/>
              <a:rect l="l" t="t" r="r" b="b"/>
              <a:pathLst>
                <a:path w="4277" h="4298" extrusionOk="0">
                  <a:moveTo>
                    <a:pt x="3688" y="1"/>
                  </a:moveTo>
                  <a:cubicBezTo>
                    <a:pt x="3610" y="1"/>
                    <a:pt x="3530" y="18"/>
                    <a:pt x="3453" y="57"/>
                  </a:cubicBezTo>
                  <a:lnTo>
                    <a:pt x="444" y="1609"/>
                  </a:lnTo>
                  <a:cubicBezTo>
                    <a:pt x="1" y="1830"/>
                    <a:pt x="1" y="2495"/>
                    <a:pt x="444" y="2717"/>
                  </a:cubicBezTo>
                  <a:lnTo>
                    <a:pt x="3453" y="4237"/>
                  </a:lnTo>
                  <a:cubicBezTo>
                    <a:pt x="3535" y="4278"/>
                    <a:pt x="3620" y="4297"/>
                    <a:pt x="3702" y="4297"/>
                  </a:cubicBezTo>
                  <a:cubicBezTo>
                    <a:pt x="4003" y="4297"/>
                    <a:pt x="4276" y="4047"/>
                    <a:pt x="4276" y="3699"/>
                  </a:cubicBezTo>
                  <a:lnTo>
                    <a:pt x="4276" y="627"/>
                  </a:lnTo>
                  <a:cubicBezTo>
                    <a:pt x="4276" y="274"/>
                    <a:pt x="3995" y="1"/>
                    <a:pt x="3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2556300" y="2518025"/>
              <a:ext cx="84725" cy="74650"/>
            </a:xfrm>
            <a:custGeom>
              <a:avLst/>
              <a:gdLst/>
              <a:ahLst/>
              <a:cxnLst/>
              <a:rect l="l" t="t" r="r" b="b"/>
              <a:pathLst>
                <a:path w="3389" h="2986" extrusionOk="0">
                  <a:moveTo>
                    <a:pt x="685" y="0"/>
                  </a:moveTo>
                  <a:cubicBezTo>
                    <a:pt x="618" y="0"/>
                    <a:pt x="554" y="24"/>
                    <a:pt x="507" y="72"/>
                  </a:cubicBezTo>
                  <a:cubicBezTo>
                    <a:pt x="190" y="388"/>
                    <a:pt x="0" y="832"/>
                    <a:pt x="0" y="1275"/>
                  </a:cubicBezTo>
                  <a:cubicBezTo>
                    <a:pt x="0" y="1719"/>
                    <a:pt x="190" y="2162"/>
                    <a:pt x="507" y="2479"/>
                  </a:cubicBezTo>
                  <a:cubicBezTo>
                    <a:pt x="823" y="2795"/>
                    <a:pt x="1235" y="2985"/>
                    <a:pt x="1710" y="2985"/>
                  </a:cubicBezTo>
                  <a:cubicBezTo>
                    <a:pt x="2154" y="2985"/>
                    <a:pt x="2597" y="2795"/>
                    <a:pt x="2914" y="2479"/>
                  </a:cubicBezTo>
                  <a:cubicBezTo>
                    <a:pt x="3230" y="2162"/>
                    <a:pt x="3389" y="1719"/>
                    <a:pt x="3389" y="1275"/>
                  </a:cubicBezTo>
                  <a:cubicBezTo>
                    <a:pt x="3389" y="832"/>
                    <a:pt x="3230" y="388"/>
                    <a:pt x="2914" y="72"/>
                  </a:cubicBezTo>
                  <a:cubicBezTo>
                    <a:pt x="2866" y="24"/>
                    <a:pt x="2795" y="0"/>
                    <a:pt x="2724" y="0"/>
                  </a:cubicBezTo>
                  <a:cubicBezTo>
                    <a:pt x="2652" y="0"/>
                    <a:pt x="2581" y="24"/>
                    <a:pt x="2534" y="72"/>
                  </a:cubicBezTo>
                  <a:cubicBezTo>
                    <a:pt x="2439" y="167"/>
                    <a:pt x="2439" y="357"/>
                    <a:pt x="2534" y="452"/>
                  </a:cubicBezTo>
                  <a:cubicBezTo>
                    <a:pt x="2755" y="673"/>
                    <a:pt x="2882" y="958"/>
                    <a:pt x="2882" y="1275"/>
                  </a:cubicBezTo>
                  <a:cubicBezTo>
                    <a:pt x="2882" y="1592"/>
                    <a:pt x="2755" y="1877"/>
                    <a:pt x="2534" y="2099"/>
                  </a:cubicBezTo>
                  <a:cubicBezTo>
                    <a:pt x="2312" y="2320"/>
                    <a:pt x="2027" y="2447"/>
                    <a:pt x="1710" y="2447"/>
                  </a:cubicBezTo>
                  <a:cubicBezTo>
                    <a:pt x="1393" y="2447"/>
                    <a:pt x="1108" y="2320"/>
                    <a:pt x="887" y="2099"/>
                  </a:cubicBezTo>
                  <a:cubicBezTo>
                    <a:pt x="665" y="1877"/>
                    <a:pt x="538" y="1592"/>
                    <a:pt x="538" y="1275"/>
                  </a:cubicBezTo>
                  <a:cubicBezTo>
                    <a:pt x="538" y="958"/>
                    <a:pt x="665" y="673"/>
                    <a:pt x="887" y="452"/>
                  </a:cubicBezTo>
                  <a:cubicBezTo>
                    <a:pt x="982" y="357"/>
                    <a:pt x="982" y="167"/>
                    <a:pt x="887" y="72"/>
                  </a:cubicBezTo>
                  <a:cubicBezTo>
                    <a:pt x="823" y="24"/>
                    <a:pt x="752" y="0"/>
                    <a:pt x="6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2592700" y="2502400"/>
              <a:ext cx="12700" cy="39600"/>
            </a:xfrm>
            <a:custGeom>
              <a:avLst/>
              <a:gdLst/>
              <a:ahLst/>
              <a:cxnLst/>
              <a:rect l="l" t="t" r="r" b="b"/>
              <a:pathLst>
                <a:path w="508" h="1584" extrusionOk="0">
                  <a:moveTo>
                    <a:pt x="254" y="0"/>
                  </a:moveTo>
                  <a:cubicBezTo>
                    <a:pt x="96" y="0"/>
                    <a:pt x="1" y="95"/>
                    <a:pt x="1" y="253"/>
                  </a:cubicBezTo>
                  <a:lnTo>
                    <a:pt x="1" y="1298"/>
                  </a:lnTo>
                  <a:cubicBezTo>
                    <a:pt x="1" y="1457"/>
                    <a:pt x="96" y="1583"/>
                    <a:pt x="254" y="1583"/>
                  </a:cubicBezTo>
                  <a:cubicBezTo>
                    <a:pt x="381" y="1583"/>
                    <a:pt x="508" y="1457"/>
                    <a:pt x="508" y="1298"/>
                  </a:cubicBezTo>
                  <a:lnTo>
                    <a:pt x="508" y="253"/>
                  </a:lnTo>
                  <a:cubicBezTo>
                    <a:pt x="508" y="127"/>
                    <a:pt x="381" y="0"/>
                    <a:pt x="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2320350" y="2050325"/>
              <a:ext cx="72875" cy="260500"/>
            </a:xfrm>
            <a:custGeom>
              <a:avLst/>
              <a:gdLst/>
              <a:ahLst/>
              <a:cxnLst/>
              <a:rect l="l" t="t" r="r" b="b"/>
              <a:pathLst>
                <a:path w="2915" h="10420" extrusionOk="0">
                  <a:moveTo>
                    <a:pt x="1806" y="0"/>
                  </a:moveTo>
                  <a:cubicBezTo>
                    <a:pt x="1552" y="697"/>
                    <a:pt x="1267" y="1298"/>
                    <a:pt x="1" y="1298"/>
                  </a:cubicBezTo>
                  <a:lnTo>
                    <a:pt x="1" y="2470"/>
                  </a:lnTo>
                  <a:lnTo>
                    <a:pt x="1267" y="2470"/>
                  </a:lnTo>
                  <a:lnTo>
                    <a:pt x="1267" y="10419"/>
                  </a:lnTo>
                  <a:lnTo>
                    <a:pt x="2914" y="10419"/>
                  </a:lnTo>
                  <a:lnTo>
                    <a:pt x="2914"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2467625" y="2050325"/>
              <a:ext cx="72850" cy="260500"/>
            </a:xfrm>
            <a:custGeom>
              <a:avLst/>
              <a:gdLst/>
              <a:ahLst/>
              <a:cxnLst/>
              <a:rect l="l" t="t" r="r" b="b"/>
              <a:pathLst>
                <a:path w="2914" h="10420" extrusionOk="0">
                  <a:moveTo>
                    <a:pt x="1805" y="0"/>
                  </a:moveTo>
                  <a:cubicBezTo>
                    <a:pt x="1552" y="697"/>
                    <a:pt x="1299" y="1298"/>
                    <a:pt x="32" y="1298"/>
                  </a:cubicBezTo>
                  <a:lnTo>
                    <a:pt x="0" y="1298"/>
                  </a:lnTo>
                  <a:lnTo>
                    <a:pt x="0" y="2470"/>
                  </a:lnTo>
                  <a:lnTo>
                    <a:pt x="1267" y="2470"/>
                  </a:lnTo>
                  <a:lnTo>
                    <a:pt x="1267" y="10419"/>
                  </a:lnTo>
                  <a:lnTo>
                    <a:pt x="2914" y="10419"/>
                  </a:lnTo>
                  <a:lnTo>
                    <a:pt x="2914"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587175" y="2047150"/>
              <a:ext cx="124325" cy="266050"/>
            </a:xfrm>
            <a:custGeom>
              <a:avLst/>
              <a:gdLst/>
              <a:ahLst/>
              <a:cxnLst/>
              <a:rect l="l" t="t" r="r" b="b"/>
              <a:pathLst>
                <a:path w="4973" h="10642" extrusionOk="0">
                  <a:moveTo>
                    <a:pt x="2470" y="1489"/>
                  </a:moveTo>
                  <a:cubicBezTo>
                    <a:pt x="2977" y="1489"/>
                    <a:pt x="3325" y="1774"/>
                    <a:pt x="3325" y="2502"/>
                  </a:cubicBezTo>
                  <a:lnTo>
                    <a:pt x="3325" y="8139"/>
                  </a:lnTo>
                  <a:cubicBezTo>
                    <a:pt x="3325" y="8899"/>
                    <a:pt x="2977" y="9153"/>
                    <a:pt x="2470" y="9153"/>
                  </a:cubicBezTo>
                  <a:cubicBezTo>
                    <a:pt x="1964" y="9153"/>
                    <a:pt x="1615" y="8868"/>
                    <a:pt x="1615" y="8139"/>
                  </a:cubicBezTo>
                  <a:lnTo>
                    <a:pt x="1615" y="2502"/>
                  </a:lnTo>
                  <a:cubicBezTo>
                    <a:pt x="1615" y="1774"/>
                    <a:pt x="1932" y="1489"/>
                    <a:pt x="2470" y="1489"/>
                  </a:cubicBezTo>
                  <a:close/>
                  <a:moveTo>
                    <a:pt x="2470" y="0"/>
                  </a:moveTo>
                  <a:cubicBezTo>
                    <a:pt x="855" y="0"/>
                    <a:pt x="0" y="950"/>
                    <a:pt x="0" y="2629"/>
                  </a:cubicBezTo>
                  <a:lnTo>
                    <a:pt x="0" y="8044"/>
                  </a:lnTo>
                  <a:cubicBezTo>
                    <a:pt x="0" y="9691"/>
                    <a:pt x="855" y="10641"/>
                    <a:pt x="2470" y="10641"/>
                  </a:cubicBezTo>
                  <a:cubicBezTo>
                    <a:pt x="4085" y="10641"/>
                    <a:pt x="4972" y="9691"/>
                    <a:pt x="4972" y="8044"/>
                  </a:cubicBezTo>
                  <a:lnTo>
                    <a:pt x="4972" y="2629"/>
                  </a:lnTo>
                  <a:cubicBezTo>
                    <a:pt x="4972" y="950"/>
                    <a:pt x="4085" y="0"/>
                    <a:pt x="247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2767675" y="2046350"/>
              <a:ext cx="67325" cy="102175"/>
            </a:xfrm>
            <a:custGeom>
              <a:avLst/>
              <a:gdLst/>
              <a:ahLst/>
              <a:cxnLst/>
              <a:rect l="l" t="t" r="r" b="b"/>
              <a:pathLst>
                <a:path w="2693" h="4087" extrusionOk="0">
                  <a:moveTo>
                    <a:pt x="1" y="1"/>
                  </a:moveTo>
                  <a:lnTo>
                    <a:pt x="1" y="4086"/>
                  </a:lnTo>
                  <a:lnTo>
                    <a:pt x="571" y="4086"/>
                  </a:lnTo>
                  <a:lnTo>
                    <a:pt x="571" y="1172"/>
                  </a:lnTo>
                  <a:lnTo>
                    <a:pt x="1046" y="4086"/>
                  </a:lnTo>
                  <a:lnTo>
                    <a:pt x="1647" y="4086"/>
                  </a:lnTo>
                  <a:lnTo>
                    <a:pt x="2059" y="1141"/>
                  </a:lnTo>
                  <a:lnTo>
                    <a:pt x="2091" y="1141"/>
                  </a:lnTo>
                  <a:lnTo>
                    <a:pt x="2091" y="4086"/>
                  </a:lnTo>
                  <a:lnTo>
                    <a:pt x="2693" y="4086"/>
                  </a:lnTo>
                  <a:lnTo>
                    <a:pt x="2693" y="1"/>
                  </a:lnTo>
                  <a:lnTo>
                    <a:pt x="1806" y="1"/>
                  </a:lnTo>
                  <a:lnTo>
                    <a:pt x="1362" y="2883"/>
                  </a:lnTo>
                  <a:lnTo>
                    <a:pt x="887"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845275" y="2044775"/>
              <a:ext cx="47525" cy="104525"/>
            </a:xfrm>
            <a:custGeom>
              <a:avLst/>
              <a:gdLst/>
              <a:ahLst/>
              <a:cxnLst/>
              <a:rect l="l" t="t" r="r" b="b"/>
              <a:pathLst>
                <a:path w="1901" h="4181" extrusionOk="0">
                  <a:moveTo>
                    <a:pt x="950" y="0"/>
                  </a:moveTo>
                  <a:cubicBezTo>
                    <a:pt x="317" y="0"/>
                    <a:pt x="0" y="380"/>
                    <a:pt x="0" y="1045"/>
                  </a:cubicBezTo>
                  <a:lnTo>
                    <a:pt x="0" y="3167"/>
                  </a:lnTo>
                  <a:cubicBezTo>
                    <a:pt x="0" y="3801"/>
                    <a:pt x="317" y="4181"/>
                    <a:pt x="950" y="4181"/>
                  </a:cubicBezTo>
                  <a:cubicBezTo>
                    <a:pt x="1584" y="4181"/>
                    <a:pt x="1900" y="3801"/>
                    <a:pt x="1900" y="3167"/>
                  </a:cubicBezTo>
                  <a:lnTo>
                    <a:pt x="1900" y="1869"/>
                  </a:lnTo>
                  <a:lnTo>
                    <a:pt x="1014" y="1869"/>
                  </a:lnTo>
                  <a:lnTo>
                    <a:pt x="1014" y="2439"/>
                  </a:lnTo>
                  <a:lnTo>
                    <a:pt x="1299" y="2439"/>
                  </a:lnTo>
                  <a:lnTo>
                    <a:pt x="1299" y="3199"/>
                  </a:lnTo>
                  <a:cubicBezTo>
                    <a:pt x="1299" y="3484"/>
                    <a:pt x="1172" y="3579"/>
                    <a:pt x="982" y="3579"/>
                  </a:cubicBezTo>
                  <a:cubicBezTo>
                    <a:pt x="760" y="3579"/>
                    <a:pt x="634" y="3484"/>
                    <a:pt x="634" y="3199"/>
                  </a:cubicBezTo>
                  <a:lnTo>
                    <a:pt x="634" y="982"/>
                  </a:lnTo>
                  <a:cubicBezTo>
                    <a:pt x="634" y="697"/>
                    <a:pt x="760" y="602"/>
                    <a:pt x="982" y="602"/>
                  </a:cubicBezTo>
                  <a:cubicBezTo>
                    <a:pt x="1172" y="602"/>
                    <a:pt x="1299" y="697"/>
                    <a:pt x="1299" y="982"/>
                  </a:cubicBezTo>
                  <a:lnTo>
                    <a:pt x="1299" y="1425"/>
                  </a:lnTo>
                  <a:lnTo>
                    <a:pt x="1900" y="1425"/>
                  </a:lnTo>
                  <a:lnTo>
                    <a:pt x="1900" y="1045"/>
                  </a:lnTo>
                  <a:cubicBezTo>
                    <a:pt x="1900" y="380"/>
                    <a:pt x="1584" y="0"/>
                    <a:pt x="95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2776400" y="2198375"/>
              <a:ext cx="53850" cy="111650"/>
            </a:xfrm>
            <a:custGeom>
              <a:avLst/>
              <a:gdLst/>
              <a:ahLst/>
              <a:cxnLst/>
              <a:rect l="l" t="t" r="r" b="b"/>
              <a:pathLst>
                <a:path w="2154" h="4466" extrusionOk="0">
                  <a:moveTo>
                    <a:pt x="1077" y="634"/>
                  </a:moveTo>
                  <a:cubicBezTo>
                    <a:pt x="1298" y="634"/>
                    <a:pt x="1457" y="760"/>
                    <a:pt x="1457" y="1077"/>
                  </a:cubicBezTo>
                  <a:lnTo>
                    <a:pt x="1457" y="3389"/>
                  </a:lnTo>
                  <a:cubicBezTo>
                    <a:pt x="1457" y="3737"/>
                    <a:pt x="1298" y="3832"/>
                    <a:pt x="1077" y="3832"/>
                  </a:cubicBezTo>
                  <a:lnTo>
                    <a:pt x="697" y="3832"/>
                  </a:lnTo>
                  <a:lnTo>
                    <a:pt x="697" y="634"/>
                  </a:lnTo>
                  <a:close/>
                  <a:moveTo>
                    <a:pt x="0" y="0"/>
                  </a:moveTo>
                  <a:lnTo>
                    <a:pt x="0" y="4465"/>
                  </a:lnTo>
                  <a:lnTo>
                    <a:pt x="1108" y="4465"/>
                  </a:lnTo>
                  <a:cubicBezTo>
                    <a:pt x="1805" y="4465"/>
                    <a:pt x="2154" y="4085"/>
                    <a:pt x="2154" y="3357"/>
                  </a:cubicBezTo>
                  <a:lnTo>
                    <a:pt x="2154" y="1109"/>
                  </a:lnTo>
                  <a:cubicBezTo>
                    <a:pt x="2154" y="380"/>
                    <a:pt x="1805" y="0"/>
                    <a:pt x="110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2841300" y="2198375"/>
              <a:ext cx="46750" cy="111650"/>
            </a:xfrm>
            <a:custGeom>
              <a:avLst/>
              <a:gdLst/>
              <a:ahLst/>
              <a:cxnLst/>
              <a:rect l="l" t="t" r="r" b="b"/>
              <a:pathLst>
                <a:path w="1870" h="4466" extrusionOk="0">
                  <a:moveTo>
                    <a:pt x="1" y="0"/>
                  </a:moveTo>
                  <a:lnTo>
                    <a:pt x="1" y="4465"/>
                  </a:lnTo>
                  <a:lnTo>
                    <a:pt x="1869" y="4465"/>
                  </a:lnTo>
                  <a:lnTo>
                    <a:pt x="1869" y="3832"/>
                  </a:lnTo>
                  <a:lnTo>
                    <a:pt x="698" y="3832"/>
                  </a:lnTo>
                  <a:lnTo>
                    <a:pt x="698"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2762125" y="2170650"/>
              <a:ext cx="139375" cy="7150"/>
            </a:xfrm>
            <a:custGeom>
              <a:avLst/>
              <a:gdLst/>
              <a:ahLst/>
              <a:cxnLst/>
              <a:rect l="l" t="t" r="r" b="b"/>
              <a:pathLst>
                <a:path w="5575" h="286" extrusionOk="0">
                  <a:moveTo>
                    <a:pt x="1" y="1"/>
                  </a:moveTo>
                  <a:lnTo>
                    <a:pt x="1" y="286"/>
                  </a:lnTo>
                  <a:lnTo>
                    <a:pt x="5575" y="286"/>
                  </a:lnTo>
                  <a:lnTo>
                    <a:pt x="5575"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1014000" y="3297100"/>
              <a:ext cx="831350" cy="894850"/>
            </a:xfrm>
            <a:custGeom>
              <a:avLst/>
              <a:gdLst/>
              <a:ahLst/>
              <a:cxnLst/>
              <a:rect l="l" t="t" r="r" b="b"/>
              <a:pathLst>
                <a:path w="33254" h="35794" extrusionOk="0">
                  <a:moveTo>
                    <a:pt x="11806" y="0"/>
                  </a:moveTo>
                  <a:cubicBezTo>
                    <a:pt x="8617" y="0"/>
                    <a:pt x="5216" y="3316"/>
                    <a:pt x="3706" y="5011"/>
                  </a:cubicBezTo>
                  <a:cubicBezTo>
                    <a:pt x="3168" y="5613"/>
                    <a:pt x="2693" y="6246"/>
                    <a:pt x="2344" y="6975"/>
                  </a:cubicBezTo>
                  <a:cubicBezTo>
                    <a:pt x="1" y="11567"/>
                    <a:pt x="1362" y="14354"/>
                    <a:pt x="3896" y="15969"/>
                  </a:cubicBezTo>
                  <a:cubicBezTo>
                    <a:pt x="4269" y="16214"/>
                    <a:pt x="4659" y="16323"/>
                    <a:pt x="5062" y="16323"/>
                  </a:cubicBezTo>
                  <a:cubicBezTo>
                    <a:pt x="7565" y="16323"/>
                    <a:pt x="10561" y="12135"/>
                    <a:pt x="13017" y="10743"/>
                  </a:cubicBezTo>
                  <a:cubicBezTo>
                    <a:pt x="13777" y="12453"/>
                    <a:pt x="15550" y="17109"/>
                    <a:pt x="19034" y="18122"/>
                  </a:cubicBezTo>
                  <a:cubicBezTo>
                    <a:pt x="10705" y="27274"/>
                    <a:pt x="8013" y="35793"/>
                    <a:pt x="8013" y="35793"/>
                  </a:cubicBezTo>
                  <a:cubicBezTo>
                    <a:pt x="8013" y="35793"/>
                    <a:pt x="20712" y="34590"/>
                    <a:pt x="24861" y="30916"/>
                  </a:cubicBezTo>
                  <a:cubicBezTo>
                    <a:pt x="29010" y="27274"/>
                    <a:pt x="33253" y="16950"/>
                    <a:pt x="30688" y="12675"/>
                  </a:cubicBezTo>
                  <a:cubicBezTo>
                    <a:pt x="28091" y="8400"/>
                    <a:pt x="16342" y="261"/>
                    <a:pt x="12067" y="8"/>
                  </a:cubicBezTo>
                  <a:cubicBezTo>
                    <a:pt x="11980" y="3"/>
                    <a:pt x="11893" y="0"/>
                    <a:pt x="11806" y="0"/>
                  </a:cubicBezTo>
                  <a:close/>
                </a:path>
              </a:pathLst>
            </a:custGeom>
            <a:solidFill>
              <a:srgbClr val="F4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1142275" y="3147400"/>
              <a:ext cx="872500" cy="939250"/>
            </a:xfrm>
            <a:custGeom>
              <a:avLst/>
              <a:gdLst/>
              <a:ahLst/>
              <a:cxnLst/>
              <a:rect l="l" t="t" r="r" b="b"/>
              <a:pathLst>
                <a:path w="34900" h="37570" extrusionOk="0">
                  <a:moveTo>
                    <a:pt x="12366" y="0"/>
                  </a:moveTo>
                  <a:cubicBezTo>
                    <a:pt x="9030" y="0"/>
                    <a:pt x="5463" y="3483"/>
                    <a:pt x="3895" y="5236"/>
                  </a:cubicBezTo>
                  <a:cubicBezTo>
                    <a:pt x="3325" y="5869"/>
                    <a:pt x="2850" y="6566"/>
                    <a:pt x="2470" y="7294"/>
                  </a:cubicBezTo>
                  <a:cubicBezTo>
                    <a:pt x="0" y="12108"/>
                    <a:pt x="1425" y="15053"/>
                    <a:pt x="4085" y="16763"/>
                  </a:cubicBezTo>
                  <a:cubicBezTo>
                    <a:pt x="4477" y="17015"/>
                    <a:pt x="4884" y="17126"/>
                    <a:pt x="5305" y="17126"/>
                  </a:cubicBezTo>
                  <a:cubicBezTo>
                    <a:pt x="7948" y="17126"/>
                    <a:pt x="11085" y="12728"/>
                    <a:pt x="13681" y="11253"/>
                  </a:cubicBezTo>
                  <a:cubicBezTo>
                    <a:pt x="14441" y="13089"/>
                    <a:pt x="16310" y="17966"/>
                    <a:pt x="19983" y="19011"/>
                  </a:cubicBezTo>
                  <a:cubicBezTo>
                    <a:pt x="11243" y="28607"/>
                    <a:pt x="8424" y="37569"/>
                    <a:pt x="8424" y="37569"/>
                  </a:cubicBezTo>
                  <a:cubicBezTo>
                    <a:pt x="8424" y="37569"/>
                    <a:pt x="21725" y="36271"/>
                    <a:pt x="26095" y="32439"/>
                  </a:cubicBezTo>
                  <a:cubicBezTo>
                    <a:pt x="30466" y="28607"/>
                    <a:pt x="34899" y="17776"/>
                    <a:pt x="32208" y="13279"/>
                  </a:cubicBezTo>
                  <a:cubicBezTo>
                    <a:pt x="29484" y="8782"/>
                    <a:pt x="17165" y="295"/>
                    <a:pt x="12668" y="10"/>
                  </a:cubicBezTo>
                  <a:cubicBezTo>
                    <a:pt x="12567" y="4"/>
                    <a:pt x="12467" y="0"/>
                    <a:pt x="12366" y="0"/>
                  </a:cubicBezTo>
                  <a:close/>
                </a:path>
              </a:pathLst>
            </a:custGeom>
            <a:solidFill>
              <a:srgbClr val="FAB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1403525" y="3389125"/>
              <a:ext cx="350775" cy="618800"/>
            </a:xfrm>
            <a:custGeom>
              <a:avLst/>
              <a:gdLst/>
              <a:ahLst/>
              <a:cxnLst/>
              <a:rect l="l" t="t" r="r" b="b"/>
              <a:pathLst>
                <a:path w="14031" h="24752" extrusionOk="0">
                  <a:moveTo>
                    <a:pt x="7031" y="0"/>
                  </a:moveTo>
                  <a:cubicBezTo>
                    <a:pt x="7031" y="0"/>
                    <a:pt x="4783" y="1045"/>
                    <a:pt x="3294" y="1774"/>
                  </a:cubicBezTo>
                  <a:cubicBezTo>
                    <a:pt x="4118" y="3705"/>
                    <a:pt x="5986" y="8329"/>
                    <a:pt x="9533" y="9342"/>
                  </a:cubicBezTo>
                  <a:cubicBezTo>
                    <a:pt x="4751" y="14600"/>
                    <a:pt x="1743" y="19667"/>
                    <a:pt x="1" y="23150"/>
                  </a:cubicBezTo>
                  <a:cubicBezTo>
                    <a:pt x="2028" y="23530"/>
                    <a:pt x="5036" y="23847"/>
                    <a:pt x="6651" y="24385"/>
                  </a:cubicBezTo>
                  <a:cubicBezTo>
                    <a:pt x="7475" y="24660"/>
                    <a:pt x="8354" y="24751"/>
                    <a:pt x="9161" y="24751"/>
                  </a:cubicBezTo>
                  <a:cubicBezTo>
                    <a:pt x="10775" y="24751"/>
                    <a:pt x="12098" y="24385"/>
                    <a:pt x="12098" y="24385"/>
                  </a:cubicBezTo>
                  <a:cubicBezTo>
                    <a:pt x="12098" y="24385"/>
                    <a:pt x="12700" y="20490"/>
                    <a:pt x="11497" y="19287"/>
                  </a:cubicBezTo>
                  <a:cubicBezTo>
                    <a:pt x="10325" y="18051"/>
                    <a:pt x="10705" y="11908"/>
                    <a:pt x="14030" y="8202"/>
                  </a:cubicBezTo>
                  <a:cubicBezTo>
                    <a:pt x="7696" y="7759"/>
                    <a:pt x="7158" y="824"/>
                    <a:pt x="7031" y="0"/>
                  </a:cubicBezTo>
                  <a:close/>
                </a:path>
              </a:pathLst>
            </a:custGeom>
            <a:solidFill>
              <a:srgbClr val="FAB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455000" y="3449300"/>
              <a:ext cx="25" cy="0"/>
            </a:xfrm>
            <a:custGeom>
              <a:avLst/>
              <a:gdLst/>
              <a:ahLst/>
              <a:cxnLst/>
              <a:rect l="l" t="t" r="r" b="b"/>
              <a:pathLst>
                <a:path w="1" extrusionOk="0">
                  <a:moveTo>
                    <a:pt x="0" y="0"/>
                  </a:moveTo>
                  <a:close/>
                </a:path>
              </a:pathLst>
            </a:custGeom>
            <a:solidFill>
              <a:srgbClr val="FAB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1320400" y="3076950"/>
              <a:ext cx="893100" cy="938450"/>
            </a:xfrm>
            <a:custGeom>
              <a:avLst/>
              <a:gdLst/>
              <a:ahLst/>
              <a:cxnLst/>
              <a:rect l="l" t="t" r="r" b="b"/>
              <a:pathLst>
                <a:path w="35724" h="37538" extrusionOk="0">
                  <a:moveTo>
                    <a:pt x="13169" y="1"/>
                  </a:moveTo>
                  <a:cubicBezTo>
                    <a:pt x="8746" y="1"/>
                    <a:pt x="3864" y="6217"/>
                    <a:pt x="3864" y="6217"/>
                  </a:cubicBezTo>
                  <a:cubicBezTo>
                    <a:pt x="1" y="10049"/>
                    <a:pt x="2091" y="13469"/>
                    <a:pt x="4941" y="15306"/>
                  </a:cubicBezTo>
                  <a:cubicBezTo>
                    <a:pt x="5434" y="15624"/>
                    <a:pt x="5952" y="15760"/>
                    <a:pt x="6487" y="15760"/>
                  </a:cubicBezTo>
                  <a:cubicBezTo>
                    <a:pt x="9043" y="15760"/>
                    <a:pt x="11986" y="12640"/>
                    <a:pt x="14473" y="11252"/>
                  </a:cubicBezTo>
                  <a:cubicBezTo>
                    <a:pt x="15233" y="13057"/>
                    <a:pt x="17102" y="17934"/>
                    <a:pt x="20776" y="19011"/>
                  </a:cubicBezTo>
                  <a:cubicBezTo>
                    <a:pt x="12035" y="28575"/>
                    <a:pt x="9216" y="37537"/>
                    <a:pt x="9216" y="37537"/>
                  </a:cubicBezTo>
                  <a:cubicBezTo>
                    <a:pt x="9216" y="37537"/>
                    <a:pt x="22517" y="36271"/>
                    <a:pt x="26888" y="32439"/>
                  </a:cubicBezTo>
                  <a:cubicBezTo>
                    <a:pt x="31258" y="28607"/>
                    <a:pt x="35723" y="17776"/>
                    <a:pt x="33000" y="13279"/>
                  </a:cubicBezTo>
                  <a:cubicBezTo>
                    <a:pt x="30308" y="8782"/>
                    <a:pt x="17957" y="263"/>
                    <a:pt x="13460" y="10"/>
                  </a:cubicBezTo>
                  <a:cubicBezTo>
                    <a:pt x="13363" y="3"/>
                    <a:pt x="13267" y="1"/>
                    <a:pt x="13169"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1372650" y="3133400"/>
              <a:ext cx="719700" cy="882000"/>
            </a:xfrm>
            <a:custGeom>
              <a:avLst/>
              <a:gdLst/>
              <a:ahLst/>
              <a:cxnLst/>
              <a:rect l="l" t="t" r="r" b="b"/>
              <a:pathLst>
                <a:path w="28788" h="35280" extrusionOk="0">
                  <a:moveTo>
                    <a:pt x="5765" y="0"/>
                  </a:moveTo>
                  <a:cubicBezTo>
                    <a:pt x="3484" y="1774"/>
                    <a:pt x="1774" y="3959"/>
                    <a:pt x="1774" y="3959"/>
                  </a:cubicBezTo>
                  <a:cubicBezTo>
                    <a:pt x="888" y="4845"/>
                    <a:pt x="317" y="5701"/>
                    <a:pt x="1" y="6492"/>
                  </a:cubicBezTo>
                  <a:cubicBezTo>
                    <a:pt x="634" y="7917"/>
                    <a:pt x="1743" y="10324"/>
                    <a:pt x="2946" y="13111"/>
                  </a:cubicBezTo>
                  <a:cubicBezTo>
                    <a:pt x="3417" y="13394"/>
                    <a:pt x="3910" y="13516"/>
                    <a:pt x="4416" y="13516"/>
                  </a:cubicBezTo>
                  <a:cubicBezTo>
                    <a:pt x="6973" y="13516"/>
                    <a:pt x="9899" y="10395"/>
                    <a:pt x="12383" y="8994"/>
                  </a:cubicBezTo>
                  <a:cubicBezTo>
                    <a:pt x="13143" y="10799"/>
                    <a:pt x="15012" y="15708"/>
                    <a:pt x="18686" y="16753"/>
                  </a:cubicBezTo>
                  <a:cubicBezTo>
                    <a:pt x="9945" y="26349"/>
                    <a:pt x="7126" y="35279"/>
                    <a:pt x="7126" y="35279"/>
                  </a:cubicBezTo>
                  <a:cubicBezTo>
                    <a:pt x="7126" y="35279"/>
                    <a:pt x="20427" y="34013"/>
                    <a:pt x="24798" y="30181"/>
                  </a:cubicBezTo>
                  <a:cubicBezTo>
                    <a:pt x="26223" y="28945"/>
                    <a:pt x="27616" y="26982"/>
                    <a:pt x="28788" y="24734"/>
                  </a:cubicBezTo>
                  <a:cubicBezTo>
                    <a:pt x="27616" y="24734"/>
                    <a:pt x="25874" y="24860"/>
                    <a:pt x="23436" y="25209"/>
                  </a:cubicBezTo>
                  <a:cubicBezTo>
                    <a:pt x="22716" y="25315"/>
                    <a:pt x="22049" y="25365"/>
                    <a:pt x="21440" y="25365"/>
                  </a:cubicBezTo>
                  <a:cubicBezTo>
                    <a:pt x="17330" y="25365"/>
                    <a:pt x="15814" y="23077"/>
                    <a:pt x="18020" y="20237"/>
                  </a:cubicBezTo>
                  <a:cubicBezTo>
                    <a:pt x="20554" y="16943"/>
                    <a:pt x="24323" y="15455"/>
                    <a:pt x="23214" y="15455"/>
                  </a:cubicBezTo>
                  <a:cubicBezTo>
                    <a:pt x="22106" y="15455"/>
                    <a:pt x="16975" y="14124"/>
                    <a:pt x="15709" y="12636"/>
                  </a:cubicBezTo>
                  <a:cubicBezTo>
                    <a:pt x="14410" y="11116"/>
                    <a:pt x="13555" y="7284"/>
                    <a:pt x="12510" y="3769"/>
                  </a:cubicBezTo>
                  <a:cubicBezTo>
                    <a:pt x="11983" y="4786"/>
                    <a:pt x="11657" y="5780"/>
                    <a:pt x="11293" y="5780"/>
                  </a:cubicBezTo>
                  <a:cubicBezTo>
                    <a:pt x="11045" y="5780"/>
                    <a:pt x="10779" y="5318"/>
                    <a:pt x="10420" y="4085"/>
                  </a:cubicBezTo>
                  <a:cubicBezTo>
                    <a:pt x="9755" y="1837"/>
                    <a:pt x="7285" y="602"/>
                    <a:pt x="5765" y="0"/>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11275" y="3173075"/>
              <a:ext cx="2943200" cy="1676800"/>
            </a:xfrm>
            <a:custGeom>
              <a:avLst/>
              <a:gdLst/>
              <a:ahLst/>
              <a:cxnLst/>
              <a:rect l="l" t="t" r="r" b="b"/>
              <a:pathLst>
                <a:path w="117728" h="67072" extrusionOk="0">
                  <a:moveTo>
                    <a:pt x="59848" y="0"/>
                  </a:moveTo>
                  <a:cubicBezTo>
                    <a:pt x="56768" y="0"/>
                    <a:pt x="52443" y="2176"/>
                    <a:pt x="47282" y="8801"/>
                  </a:cubicBezTo>
                  <a:cubicBezTo>
                    <a:pt x="44115" y="13899"/>
                    <a:pt x="42152" y="16053"/>
                    <a:pt x="35913" y="17541"/>
                  </a:cubicBezTo>
                  <a:cubicBezTo>
                    <a:pt x="28661" y="19251"/>
                    <a:pt x="24829" y="18650"/>
                    <a:pt x="18780" y="32077"/>
                  </a:cubicBezTo>
                  <a:cubicBezTo>
                    <a:pt x="16405" y="37398"/>
                    <a:pt x="0" y="46075"/>
                    <a:pt x="0" y="46075"/>
                  </a:cubicBezTo>
                  <a:lnTo>
                    <a:pt x="9849" y="67071"/>
                  </a:lnTo>
                  <a:cubicBezTo>
                    <a:pt x="9849" y="67071"/>
                    <a:pt x="48581" y="49717"/>
                    <a:pt x="58176" y="48133"/>
                  </a:cubicBezTo>
                  <a:cubicBezTo>
                    <a:pt x="67772" y="46518"/>
                    <a:pt x="71921" y="45980"/>
                    <a:pt x="89244" y="37683"/>
                  </a:cubicBezTo>
                  <a:cubicBezTo>
                    <a:pt x="104793" y="30209"/>
                    <a:pt x="110209" y="26978"/>
                    <a:pt x="114389" y="25237"/>
                  </a:cubicBezTo>
                  <a:cubicBezTo>
                    <a:pt x="117727" y="23861"/>
                    <a:pt x="114709" y="19121"/>
                    <a:pt x="107775" y="19121"/>
                  </a:cubicBezTo>
                  <a:cubicBezTo>
                    <a:pt x="106092" y="19121"/>
                    <a:pt x="104179" y="19400"/>
                    <a:pt x="102070" y="20075"/>
                  </a:cubicBezTo>
                  <a:cubicBezTo>
                    <a:pt x="88294" y="24508"/>
                    <a:pt x="82752" y="26472"/>
                    <a:pt x="68532" y="29290"/>
                  </a:cubicBezTo>
                  <a:cubicBezTo>
                    <a:pt x="66732" y="29650"/>
                    <a:pt x="64885" y="29898"/>
                    <a:pt x="63035" y="29898"/>
                  </a:cubicBezTo>
                  <a:cubicBezTo>
                    <a:pt x="62280" y="29898"/>
                    <a:pt x="61525" y="29857"/>
                    <a:pt x="60773" y="29765"/>
                  </a:cubicBezTo>
                  <a:cubicBezTo>
                    <a:pt x="52571" y="28752"/>
                    <a:pt x="50702" y="24002"/>
                    <a:pt x="55991" y="19156"/>
                  </a:cubicBezTo>
                  <a:cubicBezTo>
                    <a:pt x="61407" y="14216"/>
                    <a:pt x="65239" y="8547"/>
                    <a:pt x="64954" y="4335"/>
                  </a:cubicBezTo>
                  <a:cubicBezTo>
                    <a:pt x="64810" y="2232"/>
                    <a:pt x="62967" y="0"/>
                    <a:pt x="59848" y="0"/>
                  </a:cubicBezTo>
                  <a:close/>
                </a:path>
              </a:pathLst>
            </a:custGeom>
            <a:solidFill>
              <a:srgbClr val="FFC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1321975" y="3172925"/>
              <a:ext cx="292175" cy="297700"/>
            </a:xfrm>
            <a:custGeom>
              <a:avLst/>
              <a:gdLst/>
              <a:ahLst/>
              <a:cxnLst/>
              <a:rect l="l" t="t" r="r" b="b"/>
              <a:pathLst>
                <a:path w="11687" h="11908" extrusionOk="0">
                  <a:moveTo>
                    <a:pt x="6506" y="0"/>
                  </a:moveTo>
                  <a:cubicBezTo>
                    <a:pt x="6287" y="0"/>
                    <a:pt x="6060" y="11"/>
                    <a:pt x="5828" y="34"/>
                  </a:cubicBezTo>
                  <a:cubicBezTo>
                    <a:pt x="4023" y="889"/>
                    <a:pt x="2123" y="2441"/>
                    <a:pt x="539" y="4880"/>
                  </a:cubicBezTo>
                  <a:cubicBezTo>
                    <a:pt x="1" y="5735"/>
                    <a:pt x="64" y="6875"/>
                    <a:pt x="698" y="7666"/>
                  </a:cubicBezTo>
                  <a:cubicBezTo>
                    <a:pt x="1743" y="8997"/>
                    <a:pt x="3516" y="10928"/>
                    <a:pt x="5575" y="11752"/>
                  </a:cubicBezTo>
                  <a:cubicBezTo>
                    <a:pt x="5842" y="11857"/>
                    <a:pt x="6124" y="11907"/>
                    <a:pt x="6405" y="11907"/>
                  </a:cubicBezTo>
                  <a:cubicBezTo>
                    <a:pt x="7057" y="11907"/>
                    <a:pt x="7707" y="11637"/>
                    <a:pt x="8172" y="11150"/>
                  </a:cubicBezTo>
                  <a:cubicBezTo>
                    <a:pt x="9122" y="10168"/>
                    <a:pt x="10357" y="8712"/>
                    <a:pt x="11307" y="7096"/>
                  </a:cubicBezTo>
                  <a:cubicBezTo>
                    <a:pt x="11592" y="6146"/>
                    <a:pt x="11687" y="5228"/>
                    <a:pt x="11624" y="4341"/>
                  </a:cubicBezTo>
                  <a:cubicBezTo>
                    <a:pt x="11505" y="2240"/>
                    <a:pt x="9644" y="0"/>
                    <a:pt x="6506" y="0"/>
                  </a:cubicBezTo>
                  <a:close/>
                </a:path>
              </a:pathLst>
            </a:custGeom>
            <a:solidFill>
              <a:srgbClr val="FF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644175" y="3699475"/>
              <a:ext cx="252575" cy="201900"/>
            </a:xfrm>
            <a:custGeom>
              <a:avLst/>
              <a:gdLst/>
              <a:ahLst/>
              <a:cxnLst/>
              <a:rect l="l" t="t" r="r" b="b"/>
              <a:pathLst>
                <a:path w="10103" h="8076" extrusionOk="0">
                  <a:moveTo>
                    <a:pt x="8044" y="0"/>
                  </a:moveTo>
                  <a:cubicBezTo>
                    <a:pt x="5542" y="729"/>
                    <a:pt x="2629" y="1679"/>
                    <a:pt x="1425" y="2439"/>
                  </a:cubicBezTo>
                  <a:cubicBezTo>
                    <a:pt x="0" y="3294"/>
                    <a:pt x="64" y="6334"/>
                    <a:pt x="222" y="8076"/>
                  </a:cubicBezTo>
                  <a:cubicBezTo>
                    <a:pt x="3832" y="6207"/>
                    <a:pt x="6144" y="5036"/>
                    <a:pt x="8171" y="4181"/>
                  </a:cubicBezTo>
                  <a:cubicBezTo>
                    <a:pt x="10103" y="3389"/>
                    <a:pt x="9913" y="1489"/>
                    <a:pt x="8044" y="0"/>
                  </a:cubicBezTo>
                  <a:close/>
                </a:path>
              </a:pathLst>
            </a:custGeom>
            <a:solidFill>
              <a:srgbClr val="FF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517500" y="3321425"/>
              <a:ext cx="205875" cy="290200"/>
            </a:xfrm>
            <a:custGeom>
              <a:avLst/>
              <a:gdLst/>
              <a:ahLst/>
              <a:cxnLst/>
              <a:rect l="l" t="t" r="r" b="b"/>
              <a:pathLst>
                <a:path w="8235" h="11608" extrusionOk="0">
                  <a:moveTo>
                    <a:pt x="4113" y="0"/>
                  </a:moveTo>
                  <a:cubicBezTo>
                    <a:pt x="4070" y="0"/>
                    <a:pt x="4022" y="16"/>
                    <a:pt x="3991" y="48"/>
                  </a:cubicBezTo>
                  <a:lnTo>
                    <a:pt x="982" y="4830"/>
                  </a:lnTo>
                  <a:lnTo>
                    <a:pt x="950" y="4830"/>
                  </a:lnTo>
                  <a:cubicBezTo>
                    <a:pt x="349" y="5558"/>
                    <a:pt x="0" y="6477"/>
                    <a:pt x="0" y="7490"/>
                  </a:cubicBezTo>
                  <a:cubicBezTo>
                    <a:pt x="0" y="9517"/>
                    <a:pt x="1457" y="11195"/>
                    <a:pt x="3389" y="11544"/>
                  </a:cubicBezTo>
                  <a:cubicBezTo>
                    <a:pt x="3421" y="11544"/>
                    <a:pt x="3452" y="11544"/>
                    <a:pt x="3484" y="11575"/>
                  </a:cubicBezTo>
                  <a:lnTo>
                    <a:pt x="3674" y="11575"/>
                  </a:lnTo>
                  <a:cubicBezTo>
                    <a:pt x="3706" y="11607"/>
                    <a:pt x="3706" y="11607"/>
                    <a:pt x="3737" y="11607"/>
                  </a:cubicBezTo>
                  <a:lnTo>
                    <a:pt x="4307" y="11607"/>
                  </a:lnTo>
                  <a:cubicBezTo>
                    <a:pt x="4339" y="11607"/>
                    <a:pt x="4402" y="11607"/>
                    <a:pt x="4434" y="11575"/>
                  </a:cubicBezTo>
                  <a:lnTo>
                    <a:pt x="4719" y="11575"/>
                  </a:lnTo>
                  <a:cubicBezTo>
                    <a:pt x="6714" y="11259"/>
                    <a:pt x="8234" y="9549"/>
                    <a:pt x="8234" y="7490"/>
                  </a:cubicBezTo>
                  <a:cubicBezTo>
                    <a:pt x="8234" y="6508"/>
                    <a:pt x="7886" y="5590"/>
                    <a:pt x="7284" y="4862"/>
                  </a:cubicBezTo>
                  <a:lnTo>
                    <a:pt x="4212" y="48"/>
                  </a:lnTo>
                  <a:cubicBezTo>
                    <a:pt x="4196" y="16"/>
                    <a:pt x="4157" y="0"/>
                    <a:pt x="4113"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522250" y="3449300"/>
              <a:ext cx="201125" cy="162325"/>
            </a:xfrm>
            <a:custGeom>
              <a:avLst/>
              <a:gdLst/>
              <a:ahLst/>
              <a:cxnLst/>
              <a:rect l="l" t="t" r="r" b="b"/>
              <a:pathLst>
                <a:path w="8045" h="6493" extrusionOk="0">
                  <a:moveTo>
                    <a:pt x="7284" y="0"/>
                  </a:moveTo>
                  <a:cubicBezTo>
                    <a:pt x="6821" y="1597"/>
                    <a:pt x="5582" y="4074"/>
                    <a:pt x="2460" y="4074"/>
                  </a:cubicBezTo>
                  <a:cubicBezTo>
                    <a:pt x="1744" y="4074"/>
                    <a:pt x="928" y="3943"/>
                    <a:pt x="0" y="3642"/>
                  </a:cubicBezTo>
                  <a:lnTo>
                    <a:pt x="0" y="3642"/>
                  </a:lnTo>
                  <a:cubicBezTo>
                    <a:pt x="475" y="5067"/>
                    <a:pt x="1679" y="6175"/>
                    <a:pt x="3199" y="6429"/>
                  </a:cubicBezTo>
                  <a:cubicBezTo>
                    <a:pt x="3231" y="6429"/>
                    <a:pt x="3262" y="6429"/>
                    <a:pt x="3294" y="6460"/>
                  </a:cubicBezTo>
                  <a:lnTo>
                    <a:pt x="3547" y="6460"/>
                  </a:lnTo>
                  <a:cubicBezTo>
                    <a:pt x="3579" y="6492"/>
                    <a:pt x="3611" y="6492"/>
                    <a:pt x="3642" y="6492"/>
                  </a:cubicBezTo>
                  <a:lnTo>
                    <a:pt x="4117" y="6492"/>
                  </a:lnTo>
                  <a:cubicBezTo>
                    <a:pt x="4149" y="6492"/>
                    <a:pt x="4212" y="6460"/>
                    <a:pt x="4244" y="6460"/>
                  </a:cubicBezTo>
                  <a:lnTo>
                    <a:pt x="4307" y="6460"/>
                  </a:lnTo>
                  <a:lnTo>
                    <a:pt x="4529" y="6429"/>
                  </a:lnTo>
                  <a:cubicBezTo>
                    <a:pt x="6524" y="6144"/>
                    <a:pt x="8044" y="4434"/>
                    <a:pt x="8044" y="2375"/>
                  </a:cubicBezTo>
                  <a:cubicBezTo>
                    <a:pt x="8044" y="1488"/>
                    <a:pt x="7759" y="665"/>
                    <a:pt x="7284"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547700" y="3374075"/>
              <a:ext cx="56900" cy="115475"/>
            </a:xfrm>
            <a:custGeom>
              <a:avLst/>
              <a:gdLst/>
              <a:ahLst/>
              <a:cxnLst/>
              <a:rect l="l" t="t" r="r" b="b"/>
              <a:pathLst>
                <a:path w="2276" h="4619" extrusionOk="0">
                  <a:moveTo>
                    <a:pt x="2276" y="0"/>
                  </a:moveTo>
                  <a:cubicBezTo>
                    <a:pt x="2272" y="4"/>
                    <a:pt x="2268" y="9"/>
                    <a:pt x="2265" y="14"/>
                  </a:cubicBezTo>
                  <a:lnTo>
                    <a:pt x="2265" y="14"/>
                  </a:lnTo>
                  <a:cubicBezTo>
                    <a:pt x="2272" y="5"/>
                    <a:pt x="2276" y="0"/>
                    <a:pt x="2276" y="0"/>
                  </a:cubicBezTo>
                  <a:close/>
                  <a:moveTo>
                    <a:pt x="2265" y="14"/>
                  </a:moveTo>
                  <a:cubicBezTo>
                    <a:pt x="2103" y="219"/>
                    <a:pt x="149" y="2708"/>
                    <a:pt x="27" y="3801"/>
                  </a:cubicBezTo>
                  <a:cubicBezTo>
                    <a:pt x="0" y="4292"/>
                    <a:pt x="255" y="4618"/>
                    <a:pt x="690" y="4618"/>
                  </a:cubicBezTo>
                  <a:cubicBezTo>
                    <a:pt x="760" y="4618"/>
                    <a:pt x="835" y="4610"/>
                    <a:pt x="914" y="4592"/>
                  </a:cubicBezTo>
                  <a:cubicBezTo>
                    <a:pt x="2022" y="4339"/>
                    <a:pt x="2149" y="3072"/>
                    <a:pt x="2213" y="2154"/>
                  </a:cubicBezTo>
                  <a:cubicBezTo>
                    <a:pt x="2244" y="1647"/>
                    <a:pt x="2276" y="1172"/>
                    <a:pt x="2276" y="697"/>
                  </a:cubicBezTo>
                  <a:cubicBezTo>
                    <a:pt x="2276" y="576"/>
                    <a:pt x="2188" y="134"/>
                    <a:pt x="2265" y="14"/>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1092375" y="3594175"/>
              <a:ext cx="661925" cy="381350"/>
            </a:xfrm>
            <a:custGeom>
              <a:avLst/>
              <a:gdLst/>
              <a:ahLst/>
              <a:cxnLst/>
              <a:rect l="l" t="t" r="r" b="b"/>
              <a:pathLst>
                <a:path w="26477" h="15254" extrusionOk="0">
                  <a:moveTo>
                    <a:pt x="26476" y="12003"/>
                  </a:moveTo>
                  <a:cubicBezTo>
                    <a:pt x="26469" y="12003"/>
                    <a:pt x="26464" y="12004"/>
                    <a:pt x="26460" y="12007"/>
                  </a:cubicBezTo>
                  <a:lnTo>
                    <a:pt x="26460" y="12007"/>
                  </a:lnTo>
                  <a:cubicBezTo>
                    <a:pt x="26465" y="12005"/>
                    <a:pt x="26471" y="12004"/>
                    <a:pt x="26476" y="12003"/>
                  </a:cubicBezTo>
                  <a:close/>
                  <a:moveTo>
                    <a:pt x="14220" y="0"/>
                  </a:moveTo>
                  <a:cubicBezTo>
                    <a:pt x="14189" y="32"/>
                    <a:pt x="7855" y="5226"/>
                    <a:pt x="5575" y="8139"/>
                  </a:cubicBezTo>
                  <a:cubicBezTo>
                    <a:pt x="3295" y="11053"/>
                    <a:pt x="1" y="13396"/>
                    <a:pt x="3200" y="14853"/>
                  </a:cubicBezTo>
                  <a:cubicBezTo>
                    <a:pt x="3822" y="15133"/>
                    <a:pt x="4912" y="15253"/>
                    <a:pt x="6298" y="15253"/>
                  </a:cubicBezTo>
                  <a:cubicBezTo>
                    <a:pt x="11956" y="15253"/>
                    <a:pt x="22546" y="13256"/>
                    <a:pt x="26413" y="12035"/>
                  </a:cubicBezTo>
                  <a:cubicBezTo>
                    <a:pt x="26438" y="12035"/>
                    <a:pt x="26443" y="12015"/>
                    <a:pt x="26460" y="12007"/>
                  </a:cubicBezTo>
                  <a:lnTo>
                    <a:pt x="26460" y="12007"/>
                  </a:lnTo>
                  <a:cubicBezTo>
                    <a:pt x="25768" y="12164"/>
                    <a:pt x="25077" y="12321"/>
                    <a:pt x="24386" y="12446"/>
                  </a:cubicBezTo>
                  <a:cubicBezTo>
                    <a:pt x="22564" y="12806"/>
                    <a:pt x="20726" y="13054"/>
                    <a:pt x="18883" y="13054"/>
                  </a:cubicBezTo>
                  <a:cubicBezTo>
                    <a:pt x="18132" y="13054"/>
                    <a:pt x="17379" y="13013"/>
                    <a:pt x="16627" y="12921"/>
                  </a:cubicBezTo>
                  <a:cubicBezTo>
                    <a:pt x="8425" y="11908"/>
                    <a:pt x="6556" y="7158"/>
                    <a:pt x="11845" y="2312"/>
                  </a:cubicBezTo>
                  <a:cubicBezTo>
                    <a:pt x="12669" y="1552"/>
                    <a:pt x="13460" y="792"/>
                    <a:pt x="14220" y="0"/>
                  </a:cubicBezTo>
                  <a:close/>
                </a:path>
              </a:pathLst>
            </a:custGeom>
            <a:solidFill>
              <a:srgbClr val="FFC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11275" y="4100075"/>
              <a:ext cx="2262775" cy="749800"/>
            </a:xfrm>
            <a:custGeom>
              <a:avLst/>
              <a:gdLst/>
              <a:ahLst/>
              <a:cxnLst/>
              <a:rect l="l" t="t" r="r" b="b"/>
              <a:pathLst>
                <a:path w="90511" h="29992" extrusionOk="0">
                  <a:moveTo>
                    <a:pt x="90510" y="1"/>
                  </a:moveTo>
                  <a:lnTo>
                    <a:pt x="90510" y="1"/>
                  </a:lnTo>
                  <a:cubicBezTo>
                    <a:pt x="85792" y="1489"/>
                    <a:pt x="77146" y="4181"/>
                    <a:pt x="71066" y="5765"/>
                  </a:cubicBezTo>
                  <a:cubicBezTo>
                    <a:pt x="62293" y="8045"/>
                    <a:pt x="47536" y="6905"/>
                    <a:pt x="38225" y="10990"/>
                  </a:cubicBezTo>
                  <a:cubicBezTo>
                    <a:pt x="31217" y="14075"/>
                    <a:pt x="21589" y="17631"/>
                    <a:pt x="14677" y="17631"/>
                  </a:cubicBezTo>
                  <a:cubicBezTo>
                    <a:pt x="12437" y="17631"/>
                    <a:pt x="10482" y="17257"/>
                    <a:pt x="8994" y="16374"/>
                  </a:cubicBezTo>
                  <a:cubicBezTo>
                    <a:pt x="5036" y="14030"/>
                    <a:pt x="4624" y="9375"/>
                    <a:pt x="4624" y="6366"/>
                  </a:cubicBezTo>
                  <a:cubicBezTo>
                    <a:pt x="1964" y="7950"/>
                    <a:pt x="0" y="8995"/>
                    <a:pt x="0" y="8995"/>
                  </a:cubicBezTo>
                  <a:lnTo>
                    <a:pt x="9849" y="29991"/>
                  </a:lnTo>
                  <a:cubicBezTo>
                    <a:pt x="9849" y="29991"/>
                    <a:pt x="48581" y="12637"/>
                    <a:pt x="58176" y="11053"/>
                  </a:cubicBezTo>
                  <a:cubicBezTo>
                    <a:pt x="67772" y="9438"/>
                    <a:pt x="71921" y="8900"/>
                    <a:pt x="89244" y="603"/>
                  </a:cubicBezTo>
                  <a:cubicBezTo>
                    <a:pt x="89687" y="381"/>
                    <a:pt x="90099" y="191"/>
                    <a:pt x="90510" y="1"/>
                  </a:cubicBezTo>
                  <a:close/>
                </a:path>
              </a:pathLst>
            </a:custGeom>
            <a:solidFill>
              <a:srgbClr val="FFC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3469950" y="3785775"/>
              <a:ext cx="353125" cy="353125"/>
            </a:xfrm>
            <a:custGeom>
              <a:avLst/>
              <a:gdLst/>
              <a:ahLst/>
              <a:cxnLst/>
              <a:rect l="l" t="t" r="r" b="b"/>
              <a:pathLst>
                <a:path w="14125" h="14125" extrusionOk="0">
                  <a:moveTo>
                    <a:pt x="12098" y="2027"/>
                  </a:moveTo>
                  <a:cubicBezTo>
                    <a:pt x="14125" y="4054"/>
                    <a:pt x="13523" y="7949"/>
                    <a:pt x="10736" y="10736"/>
                  </a:cubicBezTo>
                  <a:cubicBezTo>
                    <a:pt x="7949" y="13523"/>
                    <a:pt x="4054" y="14125"/>
                    <a:pt x="2027" y="12098"/>
                  </a:cubicBezTo>
                  <a:cubicBezTo>
                    <a:pt x="0" y="10071"/>
                    <a:pt x="602" y="6176"/>
                    <a:pt x="3389" y="3389"/>
                  </a:cubicBezTo>
                  <a:cubicBezTo>
                    <a:pt x="6176" y="602"/>
                    <a:pt x="10071" y="0"/>
                    <a:pt x="12098" y="2027"/>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486575" y="3890275"/>
              <a:ext cx="323050" cy="248625"/>
            </a:xfrm>
            <a:custGeom>
              <a:avLst/>
              <a:gdLst/>
              <a:ahLst/>
              <a:cxnLst/>
              <a:rect l="l" t="t" r="r" b="b"/>
              <a:pathLst>
                <a:path w="12922" h="9945" extrusionOk="0">
                  <a:moveTo>
                    <a:pt x="10071" y="4593"/>
                  </a:moveTo>
                  <a:cubicBezTo>
                    <a:pt x="7284" y="7379"/>
                    <a:pt x="3389" y="7981"/>
                    <a:pt x="1362" y="5954"/>
                  </a:cubicBezTo>
                  <a:cubicBezTo>
                    <a:pt x="760" y="5353"/>
                    <a:pt x="412" y="4624"/>
                    <a:pt x="254" y="3801"/>
                  </a:cubicBezTo>
                  <a:cubicBezTo>
                    <a:pt x="0" y="5384"/>
                    <a:pt x="349" y="6904"/>
                    <a:pt x="1362" y="7918"/>
                  </a:cubicBezTo>
                  <a:cubicBezTo>
                    <a:pt x="3389" y="9945"/>
                    <a:pt x="7284" y="9343"/>
                    <a:pt x="10071" y="6556"/>
                  </a:cubicBezTo>
                  <a:cubicBezTo>
                    <a:pt x="12034" y="4561"/>
                    <a:pt x="12921" y="2027"/>
                    <a:pt x="12541" y="1"/>
                  </a:cubicBezTo>
                  <a:cubicBezTo>
                    <a:pt x="12288" y="1552"/>
                    <a:pt x="11464" y="3231"/>
                    <a:pt x="10071" y="4593"/>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3523775" y="3839600"/>
              <a:ext cx="219325" cy="219350"/>
            </a:xfrm>
            <a:custGeom>
              <a:avLst/>
              <a:gdLst/>
              <a:ahLst/>
              <a:cxnLst/>
              <a:rect l="l" t="t" r="r" b="b"/>
              <a:pathLst>
                <a:path w="8773" h="8774" extrusionOk="0">
                  <a:moveTo>
                    <a:pt x="7601" y="1204"/>
                  </a:moveTo>
                  <a:cubicBezTo>
                    <a:pt x="8773" y="2408"/>
                    <a:pt x="8330" y="4814"/>
                    <a:pt x="6588" y="6556"/>
                  </a:cubicBezTo>
                  <a:cubicBezTo>
                    <a:pt x="4814" y="8330"/>
                    <a:pt x="2407" y="8773"/>
                    <a:pt x="1204" y="7570"/>
                  </a:cubicBezTo>
                  <a:cubicBezTo>
                    <a:pt x="1" y="6366"/>
                    <a:pt x="856" y="4371"/>
                    <a:pt x="2629" y="2629"/>
                  </a:cubicBezTo>
                  <a:cubicBezTo>
                    <a:pt x="4403" y="856"/>
                    <a:pt x="6398" y="1"/>
                    <a:pt x="7601" y="1204"/>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3720925" y="3823275"/>
              <a:ext cx="40400" cy="28225"/>
            </a:xfrm>
            <a:custGeom>
              <a:avLst/>
              <a:gdLst/>
              <a:ahLst/>
              <a:cxnLst/>
              <a:rect l="l" t="t" r="r" b="b"/>
              <a:pathLst>
                <a:path w="1616" h="1129" extrusionOk="0">
                  <a:moveTo>
                    <a:pt x="449" y="1"/>
                  </a:moveTo>
                  <a:cubicBezTo>
                    <a:pt x="293" y="1"/>
                    <a:pt x="139" y="92"/>
                    <a:pt x="64" y="242"/>
                  </a:cubicBezTo>
                  <a:cubicBezTo>
                    <a:pt x="0" y="464"/>
                    <a:pt x="95" y="685"/>
                    <a:pt x="285" y="749"/>
                  </a:cubicBezTo>
                  <a:cubicBezTo>
                    <a:pt x="539" y="844"/>
                    <a:pt x="760" y="939"/>
                    <a:pt x="982" y="1065"/>
                  </a:cubicBezTo>
                  <a:cubicBezTo>
                    <a:pt x="1045" y="1129"/>
                    <a:pt x="1109" y="1129"/>
                    <a:pt x="1172" y="1129"/>
                  </a:cubicBezTo>
                  <a:cubicBezTo>
                    <a:pt x="1330" y="1129"/>
                    <a:pt x="1457" y="1065"/>
                    <a:pt x="1520" y="939"/>
                  </a:cubicBezTo>
                  <a:cubicBezTo>
                    <a:pt x="1615" y="749"/>
                    <a:pt x="1552" y="495"/>
                    <a:pt x="1362" y="400"/>
                  </a:cubicBezTo>
                  <a:cubicBezTo>
                    <a:pt x="1109" y="242"/>
                    <a:pt x="855" y="115"/>
                    <a:pt x="570" y="20"/>
                  </a:cubicBezTo>
                  <a:cubicBezTo>
                    <a:pt x="531" y="7"/>
                    <a:pt x="490" y="1"/>
                    <a:pt x="449" y="1"/>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3580000" y="3815700"/>
              <a:ext cx="129075" cy="60350"/>
            </a:xfrm>
            <a:custGeom>
              <a:avLst/>
              <a:gdLst/>
              <a:ahLst/>
              <a:cxnLst/>
              <a:rect l="l" t="t" r="r" b="b"/>
              <a:pathLst>
                <a:path w="5163" h="2414" extrusionOk="0">
                  <a:moveTo>
                    <a:pt x="4522" y="0"/>
                  </a:moveTo>
                  <a:cubicBezTo>
                    <a:pt x="2113" y="0"/>
                    <a:pt x="251" y="1656"/>
                    <a:pt x="190" y="1717"/>
                  </a:cubicBezTo>
                  <a:cubicBezTo>
                    <a:pt x="0" y="1875"/>
                    <a:pt x="0" y="2097"/>
                    <a:pt x="158" y="2287"/>
                  </a:cubicBezTo>
                  <a:cubicBezTo>
                    <a:pt x="222" y="2350"/>
                    <a:pt x="349" y="2414"/>
                    <a:pt x="444" y="2414"/>
                  </a:cubicBezTo>
                  <a:cubicBezTo>
                    <a:pt x="539" y="2414"/>
                    <a:pt x="634" y="2382"/>
                    <a:pt x="697" y="2287"/>
                  </a:cubicBezTo>
                  <a:cubicBezTo>
                    <a:pt x="727" y="2287"/>
                    <a:pt x="2400" y="791"/>
                    <a:pt x="4473" y="791"/>
                  </a:cubicBezTo>
                  <a:cubicBezTo>
                    <a:pt x="4554" y="791"/>
                    <a:pt x="4636" y="794"/>
                    <a:pt x="4719" y="798"/>
                  </a:cubicBezTo>
                  <a:cubicBezTo>
                    <a:pt x="4941" y="798"/>
                    <a:pt x="5131" y="640"/>
                    <a:pt x="5131" y="418"/>
                  </a:cubicBezTo>
                  <a:cubicBezTo>
                    <a:pt x="5162" y="197"/>
                    <a:pt x="5004" y="7"/>
                    <a:pt x="4782" y="7"/>
                  </a:cubicBezTo>
                  <a:cubicBezTo>
                    <a:pt x="4695" y="2"/>
                    <a:pt x="4608" y="0"/>
                    <a:pt x="4522"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3946550" y="3726400"/>
              <a:ext cx="338100" cy="338875"/>
            </a:xfrm>
            <a:custGeom>
              <a:avLst/>
              <a:gdLst/>
              <a:ahLst/>
              <a:cxnLst/>
              <a:rect l="l" t="t" r="r" b="b"/>
              <a:pathLst>
                <a:path w="13524" h="13555" extrusionOk="0">
                  <a:moveTo>
                    <a:pt x="10262" y="3262"/>
                  </a:moveTo>
                  <a:cubicBezTo>
                    <a:pt x="12954" y="5922"/>
                    <a:pt x="13524" y="9659"/>
                    <a:pt x="11592" y="11591"/>
                  </a:cubicBezTo>
                  <a:cubicBezTo>
                    <a:pt x="9660" y="13554"/>
                    <a:pt x="5923" y="12953"/>
                    <a:pt x="3231" y="10293"/>
                  </a:cubicBezTo>
                  <a:cubicBezTo>
                    <a:pt x="571" y="7632"/>
                    <a:pt x="1" y="3895"/>
                    <a:pt x="1933" y="1964"/>
                  </a:cubicBezTo>
                  <a:cubicBezTo>
                    <a:pt x="3865" y="0"/>
                    <a:pt x="7601" y="602"/>
                    <a:pt x="10262" y="3262"/>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3959225" y="3826950"/>
              <a:ext cx="309600" cy="238325"/>
            </a:xfrm>
            <a:custGeom>
              <a:avLst/>
              <a:gdLst/>
              <a:ahLst/>
              <a:cxnLst/>
              <a:rect l="l" t="t" r="r" b="b"/>
              <a:pathLst>
                <a:path w="12384" h="9533" extrusionOk="0">
                  <a:moveTo>
                    <a:pt x="2724" y="4402"/>
                  </a:moveTo>
                  <a:cubicBezTo>
                    <a:pt x="5416" y="7062"/>
                    <a:pt x="9153" y="7632"/>
                    <a:pt x="11085" y="5700"/>
                  </a:cubicBezTo>
                  <a:cubicBezTo>
                    <a:pt x="11655" y="5130"/>
                    <a:pt x="12003" y="4402"/>
                    <a:pt x="12130" y="3610"/>
                  </a:cubicBezTo>
                  <a:cubicBezTo>
                    <a:pt x="12383" y="5162"/>
                    <a:pt x="12067" y="6587"/>
                    <a:pt x="11085" y="7569"/>
                  </a:cubicBezTo>
                  <a:cubicBezTo>
                    <a:pt x="9153" y="9532"/>
                    <a:pt x="5416" y="8931"/>
                    <a:pt x="2724" y="6271"/>
                  </a:cubicBezTo>
                  <a:cubicBezTo>
                    <a:pt x="856" y="4370"/>
                    <a:pt x="1" y="1964"/>
                    <a:pt x="349" y="0"/>
                  </a:cubicBezTo>
                  <a:cubicBezTo>
                    <a:pt x="602" y="1488"/>
                    <a:pt x="1426" y="3072"/>
                    <a:pt x="2724" y="4402"/>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4022575" y="3778650"/>
              <a:ext cx="210625" cy="209825"/>
            </a:xfrm>
            <a:custGeom>
              <a:avLst/>
              <a:gdLst/>
              <a:ahLst/>
              <a:cxnLst/>
              <a:rect l="l" t="t" r="r" b="b"/>
              <a:pathLst>
                <a:path w="8425" h="8393" extrusionOk="0">
                  <a:moveTo>
                    <a:pt x="1172" y="1140"/>
                  </a:moveTo>
                  <a:cubicBezTo>
                    <a:pt x="0" y="2280"/>
                    <a:pt x="444" y="4592"/>
                    <a:pt x="2122" y="6271"/>
                  </a:cubicBezTo>
                  <a:cubicBezTo>
                    <a:pt x="3832" y="7949"/>
                    <a:pt x="6112" y="8393"/>
                    <a:pt x="7284" y="7252"/>
                  </a:cubicBezTo>
                  <a:cubicBezTo>
                    <a:pt x="8424" y="6112"/>
                    <a:pt x="7601" y="4181"/>
                    <a:pt x="5922" y="2502"/>
                  </a:cubicBezTo>
                  <a:cubicBezTo>
                    <a:pt x="4212" y="824"/>
                    <a:pt x="2312" y="0"/>
                    <a:pt x="1172" y="114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4005150" y="3762325"/>
              <a:ext cx="39600" cy="27425"/>
            </a:xfrm>
            <a:custGeom>
              <a:avLst/>
              <a:gdLst/>
              <a:ahLst/>
              <a:cxnLst/>
              <a:rect l="l" t="t" r="r" b="b"/>
              <a:pathLst>
                <a:path w="1584" h="1097" extrusionOk="0">
                  <a:moveTo>
                    <a:pt x="1135" y="0"/>
                  </a:moveTo>
                  <a:cubicBezTo>
                    <a:pt x="1095" y="0"/>
                    <a:pt x="1054" y="7"/>
                    <a:pt x="1014" y="20"/>
                  </a:cubicBezTo>
                  <a:cubicBezTo>
                    <a:pt x="760" y="115"/>
                    <a:pt x="507" y="242"/>
                    <a:pt x="254" y="400"/>
                  </a:cubicBezTo>
                  <a:cubicBezTo>
                    <a:pt x="64" y="495"/>
                    <a:pt x="0" y="717"/>
                    <a:pt x="95" y="907"/>
                  </a:cubicBezTo>
                  <a:cubicBezTo>
                    <a:pt x="190" y="1033"/>
                    <a:pt x="317" y="1097"/>
                    <a:pt x="444" y="1097"/>
                  </a:cubicBezTo>
                  <a:cubicBezTo>
                    <a:pt x="507" y="1097"/>
                    <a:pt x="570" y="1097"/>
                    <a:pt x="634" y="1033"/>
                  </a:cubicBezTo>
                  <a:cubicBezTo>
                    <a:pt x="855" y="938"/>
                    <a:pt x="1046" y="812"/>
                    <a:pt x="1267" y="748"/>
                  </a:cubicBezTo>
                  <a:cubicBezTo>
                    <a:pt x="1489" y="653"/>
                    <a:pt x="1584" y="463"/>
                    <a:pt x="1489" y="242"/>
                  </a:cubicBezTo>
                  <a:cubicBezTo>
                    <a:pt x="1439" y="91"/>
                    <a:pt x="1289" y="0"/>
                    <a:pt x="1135"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4055825" y="3755525"/>
              <a:ext cx="123525" cy="57200"/>
            </a:xfrm>
            <a:custGeom>
              <a:avLst/>
              <a:gdLst/>
              <a:ahLst/>
              <a:cxnLst/>
              <a:rect l="l" t="t" r="r" b="b"/>
              <a:pathLst>
                <a:path w="4941" h="2288" extrusionOk="0">
                  <a:moveTo>
                    <a:pt x="641" y="0"/>
                  </a:moveTo>
                  <a:cubicBezTo>
                    <a:pt x="554" y="0"/>
                    <a:pt x="468" y="2"/>
                    <a:pt x="380" y="7"/>
                  </a:cubicBezTo>
                  <a:cubicBezTo>
                    <a:pt x="159" y="7"/>
                    <a:pt x="0" y="197"/>
                    <a:pt x="0" y="419"/>
                  </a:cubicBezTo>
                  <a:cubicBezTo>
                    <a:pt x="32" y="609"/>
                    <a:pt x="190" y="767"/>
                    <a:pt x="412" y="767"/>
                  </a:cubicBezTo>
                  <a:cubicBezTo>
                    <a:pt x="494" y="762"/>
                    <a:pt x="575" y="760"/>
                    <a:pt x="656" y="760"/>
                  </a:cubicBezTo>
                  <a:cubicBezTo>
                    <a:pt x="2636" y="760"/>
                    <a:pt x="4245" y="2192"/>
                    <a:pt x="4276" y="2192"/>
                  </a:cubicBezTo>
                  <a:cubicBezTo>
                    <a:pt x="4339" y="2255"/>
                    <a:pt x="4434" y="2287"/>
                    <a:pt x="4529" y="2287"/>
                  </a:cubicBezTo>
                  <a:cubicBezTo>
                    <a:pt x="4624" y="2287"/>
                    <a:pt x="4719" y="2255"/>
                    <a:pt x="4814" y="2160"/>
                  </a:cubicBezTo>
                  <a:cubicBezTo>
                    <a:pt x="4941" y="2034"/>
                    <a:pt x="4941" y="1780"/>
                    <a:pt x="4782" y="1654"/>
                  </a:cubicBezTo>
                  <a:cubicBezTo>
                    <a:pt x="4691" y="1562"/>
                    <a:pt x="2923" y="0"/>
                    <a:pt x="641"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3810375" y="3506300"/>
              <a:ext cx="266050" cy="201900"/>
            </a:xfrm>
            <a:custGeom>
              <a:avLst/>
              <a:gdLst/>
              <a:ahLst/>
              <a:cxnLst/>
              <a:rect l="l" t="t" r="r" b="b"/>
              <a:pathLst>
                <a:path w="10642" h="8076" extrusionOk="0">
                  <a:moveTo>
                    <a:pt x="10357" y="3357"/>
                  </a:moveTo>
                  <a:cubicBezTo>
                    <a:pt x="10642" y="5384"/>
                    <a:pt x="8583" y="7347"/>
                    <a:pt x="5796" y="7696"/>
                  </a:cubicBezTo>
                  <a:cubicBezTo>
                    <a:pt x="3009" y="8076"/>
                    <a:pt x="539" y="6714"/>
                    <a:pt x="254" y="4687"/>
                  </a:cubicBezTo>
                  <a:cubicBezTo>
                    <a:pt x="1" y="2660"/>
                    <a:pt x="2059" y="729"/>
                    <a:pt x="4846" y="349"/>
                  </a:cubicBezTo>
                  <a:cubicBezTo>
                    <a:pt x="7633" y="0"/>
                    <a:pt x="10103" y="1330"/>
                    <a:pt x="10357" y="3357"/>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813550" y="3553000"/>
              <a:ext cx="247825" cy="154425"/>
            </a:xfrm>
            <a:custGeom>
              <a:avLst/>
              <a:gdLst/>
              <a:ahLst/>
              <a:cxnLst/>
              <a:rect l="l" t="t" r="r" b="b"/>
              <a:pathLst>
                <a:path w="9913" h="6177" extrusionOk="0">
                  <a:moveTo>
                    <a:pt x="6524" y="4719"/>
                  </a:moveTo>
                  <a:cubicBezTo>
                    <a:pt x="3737" y="5068"/>
                    <a:pt x="1267" y="3738"/>
                    <a:pt x="1014" y="1711"/>
                  </a:cubicBezTo>
                  <a:cubicBezTo>
                    <a:pt x="919" y="1109"/>
                    <a:pt x="1046" y="539"/>
                    <a:pt x="1331" y="1"/>
                  </a:cubicBezTo>
                  <a:cubicBezTo>
                    <a:pt x="476" y="761"/>
                    <a:pt x="1" y="1774"/>
                    <a:pt x="159" y="2819"/>
                  </a:cubicBezTo>
                  <a:cubicBezTo>
                    <a:pt x="412" y="4846"/>
                    <a:pt x="2882" y="6176"/>
                    <a:pt x="5669" y="5828"/>
                  </a:cubicBezTo>
                  <a:cubicBezTo>
                    <a:pt x="7633" y="5574"/>
                    <a:pt x="9248" y="4529"/>
                    <a:pt x="9913" y="3199"/>
                  </a:cubicBezTo>
                  <a:cubicBezTo>
                    <a:pt x="9090" y="3959"/>
                    <a:pt x="7886" y="4529"/>
                    <a:pt x="6524" y="4719"/>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3857875" y="3543500"/>
              <a:ext cx="167100" cy="110075"/>
            </a:xfrm>
            <a:custGeom>
              <a:avLst/>
              <a:gdLst/>
              <a:ahLst/>
              <a:cxnLst/>
              <a:rect l="l" t="t" r="r" b="b"/>
              <a:pathLst>
                <a:path w="6684" h="4403" extrusionOk="0">
                  <a:moveTo>
                    <a:pt x="6556" y="1584"/>
                  </a:moveTo>
                  <a:cubicBezTo>
                    <a:pt x="6683" y="2787"/>
                    <a:pt x="5385" y="3959"/>
                    <a:pt x="3643" y="4181"/>
                  </a:cubicBezTo>
                  <a:cubicBezTo>
                    <a:pt x="1869" y="4403"/>
                    <a:pt x="318" y="3643"/>
                    <a:pt x="159" y="2439"/>
                  </a:cubicBezTo>
                  <a:cubicBezTo>
                    <a:pt x="1" y="1236"/>
                    <a:pt x="1363" y="476"/>
                    <a:pt x="3105" y="222"/>
                  </a:cubicBezTo>
                  <a:cubicBezTo>
                    <a:pt x="4878" y="1"/>
                    <a:pt x="6398" y="381"/>
                    <a:pt x="6556" y="1584"/>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4039975" y="3563500"/>
              <a:ext cx="23000" cy="27250"/>
            </a:xfrm>
            <a:custGeom>
              <a:avLst/>
              <a:gdLst/>
              <a:ahLst/>
              <a:cxnLst/>
              <a:rect l="l" t="t" r="r" b="b"/>
              <a:pathLst>
                <a:path w="920" h="1090" extrusionOk="0">
                  <a:moveTo>
                    <a:pt x="329" y="0"/>
                  </a:moveTo>
                  <a:cubicBezTo>
                    <a:pt x="269" y="0"/>
                    <a:pt x="209" y="18"/>
                    <a:pt x="159" y="56"/>
                  </a:cubicBezTo>
                  <a:cubicBezTo>
                    <a:pt x="33" y="119"/>
                    <a:pt x="1" y="309"/>
                    <a:pt x="64" y="436"/>
                  </a:cubicBezTo>
                  <a:cubicBezTo>
                    <a:pt x="191" y="594"/>
                    <a:pt x="254" y="752"/>
                    <a:pt x="318" y="911"/>
                  </a:cubicBezTo>
                  <a:cubicBezTo>
                    <a:pt x="349" y="974"/>
                    <a:pt x="381" y="1006"/>
                    <a:pt x="413" y="1037"/>
                  </a:cubicBezTo>
                  <a:cubicBezTo>
                    <a:pt x="450" y="1074"/>
                    <a:pt x="509" y="1090"/>
                    <a:pt x="570" y="1090"/>
                  </a:cubicBezTo>
                  <a:cubicBezTo>
                    <a:pt x="613" y="1090"/>
                    <a:pt x="658" y="1082"/>
                    <a:pt x="698" y="1069"/>
                  </a:cubicBezTo>
                  <a:cubicBezTo>
                    <a:pt x="824" y="1006"/>
                    <a:pt x="919" y="847"/>
                    <a:pt x="856" y="689"/>
                  </a:cubicBezTo>
                  <a:cubicBezTo>
                    <a:pt x="761" y="499"/>
                    <a:pt x="666" y="309"/>
                    <a:pt x="571" y="119"/>
                  </a:cubicBezTo>
                  <a:cubicBezTo>
                    <a:pt x="513" y="42"/>
                    <a:pt x="421" y="0"/>
                    <a:pt x="329"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3946550" y="3520825"/>
              <a:ext cx="93450" cy="38650"/>
            </a:xfrm>
            <a:custGeom>
              <a:avLst/>
              <a:gdLst/>
              <a:ahLst/>
              <a:cxnLst/>
              <a:rect l="l" t="t" r="r" b="b"/>
              <a:pathLst>
                <a:path w="3738" h="1546" extrusionOk="0">
                  <a:moveTo>
                    <a:pt x="587" y="1"/>
                  </a:moveTo>
                  <a:cubicBezTo>
                    <a:pt x="397" y="1"/>
                    <a:pt x="276" y="13"/>
                    <a:pt x="254" y="21"/>
                  </a:cubicBezTo>
                  <a:cubicBezTo>
                    <a:pt x="96" y="21"/>
                    <a:pt x="1" y="148"/>
                    <a:pt x="1" y="306"/>
                  </a:cubicBezTo>
                  <a:cubicBezTo>
                    <a:pt x="1" y="401"/>
                    <a:pt x="64" y="464"/>
                    <a:pt x="128" y="496"/>
                  </a:cubicBezTo>
                  <a:cubicBezTo>
                    <a:pt x="159" y="559"/>
                    <a:pt x="254" y="559"/>
                    <a:pt x="318" y="559"/>
                  </a:cubicBezTo>
                  <a:cubicBezTo>
                    <a:pt x="318" y="559"/>
                    <a:pt x="384" y="554"/>
                    <a:pt x="499" y="554"/>
                  </a:cubicBezTo>
                  <a:cubicBezTo>
                    <a:pt x="976" y="554"/>
                    <a:pt x="2288" y="636"/>
                    <a:pt x="3231" y="1478"/>
                  </a:cubicBezTo>
                  <a:cubicBezTo>
                    <a:pt x="3290" y="1522"/>
                    <a:pt x="3356" y="1545"/>
                    <a:pt x="3422" y="1545"/>
                  </a:cubicBezTo>
                  <a:cubicBezTo>
                    <a:pt x="3498" y="1545"/>
                    <a:pt x="3575" y="1514"/>
                    <a:pt x="3643" y="1446"/>
                  </a:cubicBezTo>
                  <a:cubicBezTo>
                    <a:pt x="3738" y="1319"/>
                    <a:pt x="3738" y="1161"/>
                    <a:pt x="3611" y="1034"/>
                  </a:cubicBezTo>
                  <a:cubicBezTo>
                    <a:pt x="2568" y="136"/>
                    <a:pt x="1208" y="1"/>
                    <a:pt x="587" y="1"/>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3808800" y="4066825"/>
              <a:ext cx="273950" cy="227250"/>
            </a:xfrm>
            <a:custGeom>
              <a:avLst/>
              <a:gdLst/>
              <a:ahLst/>
              <a:cxnLst/>
              <a:rect l="l" t="t" r="r" b="b"/>
              <a:pathLst>
                <a:path w="10958" h="9090" extrusionOk="0">
                  <a:moveTo>
                    <a:pt x="7063" y="1204"/>
                  </a:moveTo>
                  <a:cubicBezTo>
                    <a:pt x="9596" y="2408"/>
                    <a:pt x="10958" y="4878"/>
                    <a:pt x="10071" y="6715"/>
                  </a:cubicBezTo>
                  <a:cubicBezTo>
                    <a:pt x="9216" y="8551"/>
                    <a:pt x="6461" y="9090"/>
                    <a:pt x="3896" y="7918"/>
                  </a:cubicBezTo>
                  <a:cubicBezTo>
                    <a:pt x="1362" y="6715"/>
                    <a:pt x="1" y="4244"/>
                    <a:pt x="887" y="2376"/>
                  </a:cubicBezTo>
                  <a:cubicBezTo>
                    <a:pt x="1742" y="539"/>
                    <a:pt x="4498" y="1"/>
                    <a:pt x="7063" y="1204"/>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3825425" y="4158675"/>
              <a:ext cx="247050" cy="136200"/>
            </a:xfrm>
            <a:custGeom>
              <a:avLst/>
              <a:gdLst/>
              <a:ahLst/>
              <a:cxnLst/>
              <a:rect l="l" t="t" r="r" b="b"/>
              <a:pathLst>
                <a:path w="9882" h="5448" extrusionOk="0">
                  <a:moveTo>
                    <a:pt x="2756" y="2914"/>
                  </a:moveTo>
                  <a:cubicBezTo>
                    <a:pt x="5321" y="4117"/>
                    <a:pt x="8076" y="3579"/>
                    <a:pt x="8963" y="1742"/>
                  </a:cubicBezTo>
                  <a:cubicBezTo>
                    <a:pt x="9216" y="1204"/>
                    <a:pt x="9280" y="602"/>
                    <a:pt x="9185" y="0"/>
                  </a:cubicBezTo>
                  <a:cubicBezTo>
                    <a:pt x="9723" y="1014"/>
                    <a:pt x="9881" y="2122"/>
                    <a:pt x="9438" y="3041"/>
                  </a:cubicBezTo>
                  <a:cubicBezTo>
                    <a:pt x="8551" y="4909"/>
                    <a:pt x="5796" y="5447"/>
                    <a:pt x="3231" y="4244"/>
                  </a:cubicBezTo>
                  <a:cubicBezTo>
                    <a:pt x="1426" y="3389"/>
                    <a:pt x="222" y="1900"/>
                    <a:pt x="1" y="444"/>
                  </a:cubicBezTo>
                  <a:cubicBezTo>
                    <a:pt x="539" y="1425"/>
                    <a:pt x="1521" y="2344"/>
                    <a:pt x="2756" y="2914"/>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865800" y="4107200"/>
              <a:ext cx="171050" cy="130675"/>
            </a:xfrm>
            <a:custGeom>
              <a:avLst/>
              <a:gdLst/>
              <a:ahLst/>
              <a:cxnLst/>
              <a:rect l="l" t="t" r="r" b="b"/>
              <a:pathLst>
                <a:path w="6842" h="5227" extrusionOk="0">
                  <a:moveTo>
                    <a:pt x="507" y="1109"/>
                  </a:moveTo>
                  <a:cubicBezTo>
                    <a:pt x="1" y="2218"/>
                    <a:pt x="887" y="3706"/>
                    <a:pt x="2503" y="4466"/>
                  </a:cubicBezTo>
                  <a:cubicBezTo>
                    <a:pt x="4086" y="5226"/>
                    <a:pt x="5828" y="4941"/>
                    <a:pt x="6334" y="3833"/>
                  </a:cubicBezTo>
                  <a:cubicBezTo>
                    <a:pt x="6841" y="2756"/>
                    <a:pt x="5796" y="1616"/>
                    <a:pt x="4181" y="856"/>
                  </a:cubicBezTo>
                  <a:cubicBezTo>
                    <a:pt x="2566" y="96"/>
                    <a:pt x="1014" y="1"/>
                    <a:pt x="507" y="1109"/>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3838875" y="4107575"/>
              <a:ext cx="26150" cy="24500"/>
            </a:xfrm>
            <a:custGeom>
              <a:avLst/>
              <a:gdLst/>
              <a:ahLst/>
              <a:cxnLst/>
              <a:rect l="l" t="t" r="r" b="b"/>
              <a:pathLst>
                <a:path w="1046" h="980" extrusionOk="0">
                  <a:moveTo>
                    <a:pt x="729" y="0"/>
                  </a:moveTo>
                  <a:cubicBezTo>
                    <a:pt x="663" y="0"/>
                    <a:pt x="595" y="25"/>
                    <a:pt x="539" y="81"/>
                  </a:cubicBezTo>
                  <a:cubicBezTo>
                    <a:pt x="381" y="208"/>
                    <a:pt x="254" y="366"/>
                    <a:pt x="96" y="524"/>
                  </a:cubicBezTo>
                  <a:cubicBezTo>
                    <a:pt x="1" y="651"/>
                    <a:pt x="1" y="809"/>
                    <a:pt x="128" y="904"/>
                  </a:cubicBezTo>
                  <a:cubicBezTo>
                    <a:pt x="197" y="951"/>
                    <a:pt x="267" y="980"/>
                    <a:pt x="336" y="980"/>
                  </a:cubicBezTo>
                  <a:cubicBezTo>
                    <a:pt x="362" y="980"/>
                    <a:pt x="387" y="976"/>
                    <a:pt x="413" y="968"/>
                  </a:cubicBezTo>
                  <a:cubicBezTo>
                    <a:pt x="476" y="936"/>
                    <a:pt x="508" y="904"/>
                    <a:pt x="539" y="873"/>
                  </a:cubicBezTo>
                  <a:cubicBezTo>
                    <a:pt x="666" y="746"/>
                    <a:pt x="793" y="619"/>
                    <a:pt x="919" y="493"/>
                  </a:cubicBezTo>
                  <a:cubicBezTo>
                    <a:pt x="1046" y="398"/>
                    <a:pt x="1046" y="208"/>
                    <a:pt x="951" y="113"/>
                  </a:cubicBezTo>
                  <a:cubicBezTo>
                    <a:pt x="898" y="41"/>
                    <a:pt x="814" y="0"/>
                    <a:pt x="729"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3869775" y="4087625"/>
              <a:ext cx="98175" cy="21975"/>
            </a:xfrm>
            <a:custGeom>
              <a:avLst/>
              <a:gdLst/>
              <a:ahLst/>
              <a:cxnLst/>
              <a:rect l="l" t="t" r="r" b="b"/>
              <a:pathLst>
                <a:path w="3927" h="879" extrusionOk="0">
                  <a:moveTo>
                    <a:pt x="1831" y="0"/>
                  </a:moveTo>
                  <a:cubicBezTo>
                    <a:pt x="1325" y="0"/>
                    <a:pt x="767" y="78"/>
                    <a:pt x="222" y="309"/>
                  </a:cubicBezTo>
                  <a:cubicBezTo>
                    <a:pt x="63" y="372"/>
                    <a:pt x="0" y="530"/>
                    <a:pt x="63" y="689"/>
                  </a:cubicBezTo>
                  <a:cubicBezTo>
                    <a:pt x="110" y="782"/>
                    <a:pt x="207" y="840"/>
                    <a:pt x="318" y="840"/>
                  </a:cubicBezTo>
                  <a:cubicBezTo>
                    <a:pt x="359" y="840"/>
                    <a:pt x="401" y="832"/>
                    <a:pt x="443" y="816"/>
                  </a:cubicBezTo>
                  <a:cubicBezTo>
                    <a:pt x="902" y="622"/>
                    <a:pt x="1381" y="556"/>
                    <a:pt x="1819" y="556"/>
                  </a:cubicBezTo>
                  <a:cubicBezTo>
                    <a:pt x="2741" y="556"/>
                    <a:pt x="3484" y="847"/>
                    <a:pt x="3484" y="847"/>
                  </a:cubicBezTo>
                  <a:cubicBezTo>
                    <a:pt x="3579" y="879"/>
                    <a:pt x="3642" y="879"/>
                    <a:pt x="3705" y="879"/>
                  </a:cubicBezTo>
                  <a:cubicBezTo>
                    <a:pt x="3769" y="847"/>
                    <a:pt x="3832" y="784"/>
                    <a:pt x="3864" y="721"/>
                  </a:cubicBezTo>
                  <a:cubicBezTo>
                    <a:pt x="3927" y="562"/>
                    <a:pt x="3864" y="404"/>
                    <a:pt x="3705" y="340"/>
                  </a:cubicBezTo>
                  <a:cubicBezTo>
                    <a:pt x="3663" y="319"/>
                    <a:pt x="2855" y="0"/>
                    <a:pt x="1831"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1024300" y="2497525"/>
              <a:ext cx="313550" cy="301050"/>
            </a:xfrm>
            <a:custGeom>
              <a:avLst/>
              <a:gdLst/>
              <a:ahLst/>
              <a:cxnLst/>
              <a:rect l="l" t="t" r="r" b="b"/>
              <a:pathLst>
                <a:path w="12542" h="12042" extrusionOk="0">
                  <a:moveTo>
                    <a:pt x="4334" y="1"/>
                  </a:moveTo>
                  <a:cubicBezTo>
                    <a:pt x="4109" y="1"/>
                    <a:pt x="3886" y="74"/>
                    <a:pt x="3706" y="227"/>
                  </a:cubicBezTo>
                  <a:cubicBezTo>
                    <a:pt x="634" y="2824"/>
                    <a:pt x="0" y="7162"/>
                    <a:pt x="2312" y="9917"/>
                  </a:cubicBezTo>
                  <a:cubicBezTo>
                    <a:pt x="3493" y="11328"/>
                    <a:pt x="5234" y="12042"/>
                    <a:pt x="7070" y="12042"/>
                  </a:cubicBezTo>
                  <a:cubicBezTo>
                    <a:pt x="8779" y="12042"/>
                    <a:pt x="10570" y="11423"/>
                    <a:pt x="12066" y="10171"/>
                  </a:cubicBezTo>
                  <a:cubicBezTo>
                    <a:pt x="12478" y="9822"/>
                    <a:pt x="12541" y="9189"/>
                    <a:pt x="12161" y="8746"/>
                  </a:cubicBezTo>
                  <a:cubicBezTo>
                    <a:pt x="11965" y="8514"/>
                    <a:pt x="11680" y="8393"/>
                    <a:pt x="11394" y="8393"/>
                  </a:cubicBezTo>
                  <a:cubicBezTo>
                    <a:pt x="11171" y="8393"/>
                    <a:pt x="10948" y="8466"/>
                    <a:pt x="10768" y="8619"/>
                  </a:cubicBezTo>
                  <a:cubicBezTo>
                    <a:pt x="9653" y="9561"/>
                    <a:pt x="8328" y="10028"/>
                    <a:pt x="7082" y="10028"/>
                  </a:cubicBezTo>
                  <a:cubicBezTo>
                    <a:pt x="5815" y="10028"/>
                    <a:pt x="4631" y="9545"/>
                    <a:pt x="3832" y="8587"/>
                  </a:cubicBezTo>
                  <a:cubicBezTo>
                    <a:pt x="2249" y="6719"/>
                    <a:pt x="2756" y="3647"/>
                    <a:pt x="5004" y="1778"/>
                  </a:cubicBezTo>
                  <a:cubicBezTo>
                    <a:pt x="5416" y="1430"/>
                    <a:pt x="5479" y="797"/>
                    <a:pt x="5131" y="353"/>
                  </a:cubicBezTo>
                  <a:cubicBezTo>
                    <a:pt x="4917" y="122"/>
                    <a:pt x="4623" y="1"/>
                    <a:pt x="433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783600" y="2659475"/>
              <a:ext cx="394325" cy="341400"/>
            </a:xfrm>
            <a:custGeom>
              <a:avLst/>
              <a:gdLst/>
              <a:ahLst/>
              <a:cxnLst/>
              <a:rect l="l" t="t" r="r" b="b"/>
              <a:pathLst>
                <a:path w="15773" h="13656" extrusionOk="0">
                  <a:moveTo>
                    <a:pt x="8682" y="2010"/>
                  </a:moveTo>
                  <a:cubicBezTo>
                    <a:pt x="9943" y="2010"/>
                    <a:pt x="11129" y="2485"/>
                    <a:pt x="11940" y="3439"/>
                  </a:cubicBezTo>
                  <a:cubicBezTo>
                    <a:pt x="13524" y="5308"/>
                    <a:pt x="12985" y="8380"/>
                    <a:pt x="10768" y="10248"/>
                  </a:cubicBezTo>
                  <a:cubicBezTo>
                    <a:pt x="9665" y="11178"/>
                    <a:pt x="8341" y="11646"/>
                    <a:pt x="7091" y="11646"/>
                  </a:cubicBezTo>
                  <a:cubicBezTo>
                    <a:pt x="5830" y="11646"/>
                    <a:pt x="4644" y="11171"/>
                    <a:pt x="3833" y="10216"/>
                  </a:cubicBezTo>
                  <a:cubicBezTo>
                    <a:pt x="2249" y="8348"/>
                    <a:pt x="2788" y="5276"/>
                    <a:pt x="5005" y="3408"/>
                  </a:cubicBezTo>
                  <a:cubicBezTo>
                    <a:pt x="6108" y="2477"/>
                    <a:pt x="7432" y="2010"/>
                    <a:pt x="8682" y="2010"/>
                  </a:cubicBezTo>
                  <a:close/>
                  <a:moveTo>
                    <a:pt x="8679" y="1"/>
                  </a:moveTo>
                  <a:cubicBezTo>
                    <a:pt x="6970" y="1"/>
                    <a:pt x="5187" y="619"/>
                    <a:pt x="3706" y="1856"/>
                  </a:cubicBezTo>
                  <a:cubicBezTo>
                    <a:pt x="634" y="4453"/>
                    <a:pt x="1" y="8791"/>
                    <a:pt x="2313" y="11515"/>
                  </a:cubicBezTo>
                  <a:cubicBezTo>
                    <a:pt x="3494" y="12942"/>
                    <a:pt x="5243" y="13655"/>
                    <a:pt x="7083" y="13655"/>
                  </a:cubicBezTo>
                  <a:cubicBezTo>
                    <a:pt x="8796" y="13655"/>
                    <a:pt x="10586" y="13037"/>
                    <a:pt x="12067" y="11800"/>
                  </a:cubicBezTo>
                  <a:cubicBezTo>
                    <a:pt x="15139" y="9203"/>
                    <a:pt x="15772" y="4864"/>
                    <a:pt x="13460" y="2141"/>
                  </a:cubicBezTo>
                  <a:cubicBezTo>
                    <a:pt x="12263" y="714"/>
                    <a:pt x="10514" y="1"/>
                    <a:pt x="867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623675" y="2861850"/>
              <a:ext cx="313550" cy="300975"/>
            </a:xfrm>
            <a:custGeom>
              <a:avLst/>
              <a:gdLst/>
              <a:ahLst/>
              <a:cxnLst/>
              <a:rect l="l" t="t" r="r" b="b"/>
              <a:pathLst>
                <a:path w="12542" h="12039" extrusionOk="0">
                  <a:moveTo>
                    <a:pt x="5445" y="1"/>
                  </a:moveTo>
                  <a:cubicBezTo>
                    <a:pt x="3737" y="1"/>
                    <a:pt x="1953" y="620"/>
                    <a:pt x="476" y="1868"/>
                  </a:cubicBezTo>
                  <a:cubicBezTo>
                    <a:pt x="64" y="2217"/>
                    <a:pt x="1" y="2850"/>
                    <a:pt x="349" y="3293"/>
                  </a:cubicBezTo>
                  <a:cubicBezTo>
                    <a:pt x="563" y="3525"/>
                    <a:pt x="857" y="3646"/>
                    <a:pt x="1146" y="3646"/>
                  </a:cubicBezTo>
                  <a:cubicBezTo>
                    <a:pt x="1371" y="3646"/>
                    <a:pt x="1594" y="3572"/>
                    <a:pt x="1774" y="3420"/>
                  </a:cubicBezTo>
                  <a:cubicBezTo>
                    <a:pt x="2894" y="2474"/>
                    <a:pt x="4217" y="2007"/>
                    <a:pt x="5464" y="2007"/>
                  </a:cubicBezTo>
                  <a:cubicBezTo>
                    <a:pt x="6721" y="2007"/>
                    <a:pt x="7899" y="2482"/>
                    <a:pt x="8710" y="3420"/>
                  </a:cubicBezTo>
                  <a:cubicBezTo>
                    <a:pt x="10293" y="5320"/>
                    <a:pt x="9787" y="8392"/>
                    <a:pt x="7538" y="10260"/>
                  </a:cubicBezTo>
                  <a:cubicBezTo>
                    <a:pt x="7126" y="10609"/>
                    <a:pt x="7063" y="11242"/>
                    <a:pt x="7411" y="11686"/>
                  </a:cubicBezTo>
                  <a:cubicBezTo>
                    <a:pt x="7625" y="11917"/>
                    <a:pt x="7919" y="12038"/>
                    <a:pt x="8208" y="12038"/>
                  </a:cubicBezTo>
                  <a:cubicBezTo>
                    <a:pt x="8434" y="12038"/>
                    <a:pt x="8656" y="11965"/>
                    <a:pt x="8837" y="11812"/>
                  </a:cubicBezTo>
                  <a:cubicBezTo>
                    <a:pt x="11908" y="9215"/>
                    <a:pt x="12542" y="4877"/>
                    <a:pt x="10230" y="2153"/>
                  </a:cubicBezTo>
                  <a:cubicBezTo>
                    <a:pt x="9046" y="723"/>
                    <a:pt x="7290" y="1"/>
                    <a:pt x="544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1154150" y="2575400"/>
              <a:ext cx="110850" cy="124525"/>
            </a:xfrm>
            <a:custGeom>
              <a:avLst/>
              <a:gdLst/>
              <a:ahLst/>
              <a:cxnLst/>
              <a:rect l="l" t="t" r="r" b="b"/>
              <a:pathLst>
                <a:path w="4434" h="4981" extrusionOk="0">
                  <a:moveTo>
                    <a:pt x="444" y="0"/>
                  </a:moveTo>
                  <a:cubicBezTo>
                    <a:pt x="352" y="0"/>
                    <a:pt x="261" y="32"/>
                    <a:pt x="190" y="89"/>
                  </a:cubicBezTo>
                  <a:cubicBezTo>
                    <a:pt x="32" y="247"/>
                    <a:pt x="0" y="500"/>
                    <a:pt x="158" y="659"/>
                  </a:cubicBezTo>
                  <a:lnTo>
                    <a:pt x="3674" y="4839"/>
                  </a:lnTo>
                  <a:cubicBezTo>
                    <a:pt x="3748" y="4931"/>
                    <a:pt x="3864" y="4980"/>
                    <a:pt x="3987" y="4980"/>
                  </a:cubicBezTo>
                  <a:cubicBezTo>
                    <a:pt x="4074" y="4980"/>
                    <a:pt x="4164" y="4955"/>
                    <a:pt x="4244" y="4902"/>
                  </a:cubicBezTo>
                  <a:cubicBezTo>
                    <a:pt x="4402" y="4744"/>
                    <a:pt x="4434" y="4491"/>
                    <a:pt x="4275" y="4332"/>
                  </a:cubicBezTo>
                  <a:lnTo>
                    <a:pt x="760" y="152"/>
                  </a:lnTo>
                  <a:cubicBezTo>
                    <a:pt x="673" y="47"/>
                    <a:pt x="557" y="0"/>
                    <a:pt x="44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1117725" y="2637950"/>
              <a:ext cx="79200" cy="87175"/>
            </a:xfrm>
            <a:custGeom>
              <a:avLst/>
              <a:gdLst/>
              <a:ahLst/>
              <a:cxnLst/>
              <a:rect l="l" t="t" r="r" b="b"/>
              <a:pathLst>
                <a:path w="3168" h="3487" extrusionOk="0">
                  <a:moveTo>
                    <a:pt x="468" y="0"/>
                  </a:moveTo>
                  <a:cubicBezTo>
                    <a:pt x="374" y="0"/>
                    <a:pt x="276" y="31"/>
                    <a:pt x="190" y="88"/>
                  </a:cubicBezTo>
                  <a:cubicBezTo>
                    <a:pt x="32" y="247"/>
                    <a:pt x="0" y="500"/>
                    <a:pt x="159" y="658"/>
                  </a:cubicBezTo>
                  <a:lnTo>
                    <a:pt x="2407" y="3350"/>
                  </a:lnTo>
                  <a:cubicBezTo>
                    <a:pt x="2477" y="3437"/>
                    <a:pt x="2585" y="3486"/>
                    <a:pt x="2699" y="3486"/>
                  </a:cubicBezTo>
                  <a:cubicBezTo>
                    <a:pt x="2793" y="3486"/>
                    <a:pt x="2892" y="3453"/>
                    <a:pt x="2977" y="3382"/>
                  </a:cubicBezTo>
                  <a:cubicBezTo>
                    <a:pt x="3136" y="3255"/>
                    <a:pt x="3167" y="3002"/>
                    <a:pt x="3009" y="2812"/>
                  </a:cubicBezTo>
                  <a:lnTo>
                    <a:pt x="760" y="152"/>
                  </a:lnTo>
                  <a:cubicBezTo>
                    <a:pt x="691" y="47"/>
                    <a:pt x="583" y="0"/>
                    <a:pt x="46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696525" y="2960425"/>
              <a:ext cx="110875" cy="124525"/>
            </a:xfrm>
            <a:custGeom>
              <a:avLst/>
              <a:gdLst/>
              <a:ahLst/>
              <a:cxnLst/>
              <a:rect l="l" t="t" r="r" b="b"/>
              <a:pathLst>
                <a:path w="4435" h="4981" extrusionOk="0">
                  <a:moveTo>
                    <a:pt x="448" y="0"/>
                  </a:moveTo>
                  <a:cubicBezTo>
                    <a:pt x="360" y="0"/>
                    <a:pt x="270" y="26"/>
                    <a:pt x="190" y="79"/>
                  </a:cubicBezTo>
                  <a:cubicBezTo>
                    <a:pt x="32" y="237"/>
                    <a:pt x="0" y="490"/>
                    <a:pt x="159" y="649"/>
                  </a:cubicBezTo>
                  <a:lnTo>
                    <a:pt x="3674" y="4829"/>
                  </a:lnTo>
                  <a:cubicBezTo>
                    <a:pt x="3761" y="4934"/>
                    <a:pt x="3877" y="4981"/>
                    <a:pt x="3990" y="4981"/>
                  </a:cubicBezTo>
                  <a:cubicBezTo>
                    <a:pt x="4083" y="4981"/>
                    <a:pt x="4173" y="4949"/>
                    <a:pt x="4244" y="4892"/>
                  </a:cubicBezTo>
                  <a:cubicBezTo>
                    <a:pt x="4402" y="4734"/>
                    <a:pt x="4434" y="4481"/>
                    <a:pt x="4276" y="4322"/>
                  </a:cubicBezTo>
                  <a:lnTo>
                    <a:pt x="760" y="142"/>
                  </a:lnTo>
                  <a:cubicBezTo>
                    <a:pt x="687" y="50"/>
                    <a:pt x="570" y="0"/>
                    <a:pt x="44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925325" y="2767775"/>
              <a:ext cx="110875" cy="124800"/>
            </a:xfrm>
            <a:custGeom>
              <a:avLst/>
              <a:gdLst/>
              <a:ahLst/>
              <a:cxnLst/>
              <a:rect l="l" t="t" r="r" b="b"/>
              <a:pathLst>
                <a:path w="4435" h="4992" extrusionOk="0">
                  <a:moveTo>
                    <a:pt x="468" y="1"/>
                  </a:moveTo>
                  <a:cubicBezTo>
                    <a:pt x="374" y="1"/>
                    <a:pt x="276" y="32"/>
                    <a:pt x="191" y="89"/>
                  </a:cubicBezTo>
                  <a:cubicBezTo>
                    <a:pt x="32" y="247"/>
                    <a:pt x="1" y="501"/>
                    <a:pt x="159" y="659"/>
                  </a:cubicBezTo>
                  <a:lnTo>
                    <a:pt x="3674" y="4839"/>
                  </a:lnTo>
                  <a:cubicBezTo>
                    <a:pt x="3744" y="4944"/>
                    <a:pt x="3852" y="4991"/>
                    <a:pt x="3967" y="4991"/>
                  </a:cubicBezTo>
                  <a:cubicBezTo>
                    <a:pt x="4061" y="4991"/>
                    <a:pt x="4159" y="4960"/>
                    <a:pt x="4244" y="4903"/>
                  </a:cubicBezTo>
                  <a:cubicBezTo>
                    <a:pt x="4403" y="4744"/>
                    <a:pt x="4434" y="4491"/>
                    <a:pt x="4276" y="4333"/>
                  </a:cubicBezTo>
                  <a:lnTo>
                    <a:pt x="761" y="152"/>
                  </a:lnTo>
                  <a:cubicBezTo>
                    <a:pt x="691" y="48"/>
                    <a:pt x="583" y="1"/>
                    <a:pt x="468"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764600" y="2935225"/>
              <a:ext cx="79200" cy="87175"/>
            </a:xfrm>
            <a:custGeom>
              <a:avLst/>
              <a:gdLst/>
              <a:ahLst/>
              <a:cxnLst/>
              <a:rect l="l" t="t" r="r" b="b"/>
              <a:pathLst>
                <a:path w="3168" h="3487" extrusionOk="0">
                  <a:moveTo>
                    <a:pt x="445" y="1"/>
                  </a:moveTo>
                  <a:cubicBezTo>
                    <a:pt x="353" y="1"/>
                    <a:pt x="262" y="34"/>
                    <a:pt x="191" y="105"/>
                  </a:cubicBezTo>
                  <a:cubicBezTo>
                    <a:pt x="33" y="232"/>
                    <a:pt x="1" y="485"/>
                    <a:pt x="159" y="675"/>
                  </a:cubicBezTo>
                  <a:lnTo>
                    <a:pt x="2408" y="3335"/>
                  </a:lnTo>
                  <a:cubicBezTo>
                    <a:pt x="2478" y="3440"/>
                    <a:pt x="2586" y="3487"/>
                    <a:pt x="2700" y="3487"/>
                  </a:cubicBezTo>
                  <a:cubicBezTo>
                    <a:pt x="2794" y="3487"/>
                    <a:pt x="2892" y="3455"/>
                    <a:pt x="2978" y="3398"/>
                  </a:cubicBezTo>
                  <a:cubicBezTo>
                    <a:pt x="3136" y="3240"/>
                    <a:pt x="3168" y="2987"/>
                    <a:pt x="3009" y="2828"/>
                  </a:cubicBezTo>
                  <a:lnTo>
                    <a:pt x="761" y="137"/>
                  </a:lnTo>
                  <a:cubicBezTo>
                    <a:pt x="674" y="50"/>
                    <a:pt x="558" y="1"/>
                    <a:pt x="44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991825" y="2744025"/>
              <a:ext cx="79200" cy="87175"/>
            </a:xfrm>
            <a:custGeom>
              <a:avLst/>
              <a:gdLst/>
              <a:ahLst/>
              <a:cxnLst/>
              <a:rect l="l" t="t" r="r" b="b"/>
              <a:pathLst>
                <a:path w="3168" h="3487" extrusionOk="0">
                  <a:moveTo>
                    <a:pt x="445" y="1"/>
                  </a:moveTo>
                  <a:cubicBezTo>
                    <a:pt x="353" y="1"/>
                    <a:pt x="262" y="32"/>
                    <a:pt x="191" y="89"/>
                  </a:cubicBezTo>
                  <a:cubicBezTo>
                    <a:pt x="33" y="247"/>
                    <a:pt x="1" y="501"/>
                    <a:pt x="128" y="659"/>
                  </a:cubicBezTo>
                  <a:lnTo>
                    <a:pt x="2408" y="3351"/>
                  </a:lnTo>
                  <a:cubicBezTo>
                    <a:pt x="2477" y="3438"/>
                    <a:pt x="2585" y="3487"/>
                    <a:pt x="2700" y="3487"/>
                  </a:cubicBezTo>
                  <a:cubicBezTo>
                    <a:pt x="2794" y="3487"/>
                    <a:pt x="2892" y="3454"/>
                    <a:pt x="2978" y="3383"/>
                  </a:cubicBezTo>
                  <a:cubicBezTo>
                    <a:pt x="3136" y="3256"/>
                    <a:pt x="3168" y="3003"/>
                    <a:pt x="3010" y="2813"/>
                  </a:cubicBezTo>
                  <a:lnTo>
                    <a:pt x="761" y="152"/>
                  </a:lnTo>
                  <a:cubicBezTo>
                    <a:pt x="674" y="48"/>
                    <a:pt x="558" y="1"/>
                    <a:pt x="44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890500" y="2829150"/>
              <a:ext cx="79200" cy="87175"/>
            </a:xfrm>
            <a:custGeom>
              <a:avLst/>
              <a:gdLst/>
              <a:ahLst/>
              <a:cxnLst/>
              <a:rect l="l" t="t" r="r" b="b"/>
              <a:pathLst>
                <a:path w="3168" h="3487" extrusionOk="0">
                  <a:moveTo>
                    <a:pt x="468" y="0"/>
                  </a:moveTo>
                  <a:cubicBezTo>
                    <a:pt x="374" y="0"/>
                    <a:pt x="276" y="33"/>
                    <a:pt x="190" y="104"/>
                  </a:cubicBezTo>
                  <a:cubicBezTo>
                    <a:pt x="32" y="231"/>
                    <a:pt x="0" y="484"/>
                    <a:pt x="159" y="674"/>
                  </a:cubicBezTo>
                  <a:lnTo>
                    <a:pt x="2407" y="3334"/>
                  </a:lnTo>
                  <a:cubicBezTo>
                    <a:pt x="2494" y="3439"/>
                    <a:pt x="2610" y="3486"/>
                    <a:pt x="2723" y="3486"/>
                  </a:cubicBezTo>
                  <a:cubicBezTo>
                    <a:pt x="2816" y="3486"/>
                    <a:pt x="2906" y="3455"/>
                    <a:pt x="2977" y="3398"/>
                  </a:cubicBezTo>
                  <a:cubicBezTo>
                    <a:pt x="3136" y="3239"/>
                    <a:pt x="3167" y="2986"/>
                    <a:pt x="3009" y="2828"/>
                  </a:cubicBezTo>
                  <a:lnTo>
                    <a:pt x="760" y="136"/>
                  </a:lnTo>
                  <a:cubicBezTo>
                    <a:pt x="691" y="49"/>
                    <a:pt x="583" y="0"/>
                    <a:pt x="46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61400" y="3680475"/>
              <a:ext cx="334925" cy="334925"/>
            </a:xfrm>
            <a:custGeom>
              <a:avLst/>
              <a:gdLst/>
              <a:ahLst/>
              <a:cxnLst/>
              <a:rect l="l" t="t" r="r" b="b"/>
              <a:pathLst>
                <a:path w="13397" h="13397" extrusionOk="0">
                  <a:moveTo>
                    <a:pt x="4973" y="0"/>
                  </a:moveTo>
                  <a:cubicBezTo>
                    <a:pt x="4625" y="0"/>
                    <a:pt x="4340" y="285"/>
                    <a:pt x="4340" y="602"/>
                  </a:cubicBezTo>
                  <a:lnTo>
                    <a:pt x="4340" y="3737"/>
                  </a:lnTo>
                  <a:cubicBezTo>
                    <a:pt x="4340" y="4054"/>
                    <a:pt x="4086" y="4339"/>
                    <a:pt x="3738" y="4339"/>
                  </a:cubicBezTo>
                  <a:lnTo>
                    <a:pt x="634" y="4339"/>
                  </a:lnTo>
                  <a:cubicBezTo>
                    <a:pt x="286" y="4339"/>
                    <a:pt x="1" y="4624"/>
                    <a:pt x="1" y="4941"/>
                  </a:cubicBezTo>
                  <a:lnTo>
                    <a:pt x="1" y="8424"/>
                  </a:lnTo>
                  <a:cubicBezTo>
                    <a:pt x="1" y="8773"/>
                    <a:pt x="286" y="9058"/>
                    <a:pt x="634" y="9058"/>
                  </a:cubicBezTo>
                  <a:lnTo>
                    <a:pt x="3738" y="9058"/>
                  </a:lnTo>
                  <a:cubicBezTo>
                    <a:pt x="4086" y="9058"/>
                    <a:pt x="4340" y="9311"/>
                    <a:pt x="4340" y="9659"/>
                  </a:cubicBezTo>
                  <a:lnTo>
                    <a:pt x="4340" y="12763"/>
                  </a:lnTo>
                  <a:cubicBezTo>
                    <a:pt x="4340" y="13111"/>
                    <a:pt x="4625" y="13396"/>
                    <a:pt x="4973" y="13396"/>
                  </a:cubicBezTo>
                  <a:lnTo>
                    <a:pt x="8457" y="13396"/>
                  </a:lnTo>
                  <a:cubicBezTo>
                    <a:pt x="8773" y="13396"/>
                    <a:pt x="9058" y="13111"/>
                    <a:pt x="9058" y="12763"/>
                  </a:cubicBezTo>
                  <a:lnTo>
                    <a:pt x="9058" y="9659"/>
                  </a:lnTo>
                  <a:cubicBezTo>
                    <a:pt x="9058" y="9311"/>
                    <a:pt x="9343" y="9058"/>
                    <a:pt x="9660" y="9058"/>
                  </a:cubicBezTo>
                  <a:lnTo>
                    <a:pt x="12795" y="9058"/>
                  </a:lnTo>
                  <a:cubicBezTo>
                    <a:pt x="13144" y="9058"/>
                    <a:pt x="13397" y="8773"/>
                    <a:pt x="13397" y="8424"/>
                  </a:cubicBezTo>
                  <a:lnTo>
                    <a:pt x="13397" y="4941"/>
                  </a:lnTo>
                  <a:cubicBezTo>
                    <a:pt x="13397" y="4624"/>
                    <a:pt x="13144" y="4339"/>
                    <a:pt x="12795" y="4339"/>
                  </a:cubicBezTo>
                  <a:lnTo>
                    <a:pt x="9660" y="4339"/>
                  </a:lnTo>
                  <a:cubicBezTo>
                    <a:pt x="9343" y="4339"/>
                    <a:pt x="9058" y="4054"/>
                    <a:pt x="9058" y="3737"/>
                  </a:cubicBezTo>
                  <a:lnTo>
                    <a:pt x="9058" y="602"/>
                  </a:lnTo>
                  <a:cubicBezTo>
                    <a:pt x="9058" y="285"/>
                    <a:pt x="8773" y="0"/>
                    <a:pt x="845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1415400" y="2659150"/>
              <a:ext cx="343650" cy="342850"/>
            </a:xfrm>
            <a:custGeom>
              <a:avLst/>
              <a:gdLst/>
              <a:ahLst/>
              <a:cxnLst/>
              <a:rect l="l" t="t" r="r" b="b"/>
              <a:pathLst>
                <a:path w="13746" h="13714" extrusionOk="0">
                  <a:moveTo>
                    <a:pt x="5100" y="0"/>
                  </a:moveTo>
                  <a:cubicBezTo>
                    <a:pt x="4751" y="0"/>
                    <a:pt x="4466" y="285"/>
                    <a:pt x="4466" y="634"/>
                  </a:cubicBezTo>
                  <a:lnTo>
                    <a:pt x="4466" y="3832"/>
                  </a:lnTo>
                  <a:cubicBezTo>
                    <a:pt x="4466" y="4181"/>
                    <a:pt x="4181" y="4434"/>
                    <a:pt x="3833" y="4434"/>
                  </a:cubicBezTo>
                  <a:lnTo>
                    <a:pt x="634" y="4434"/>
                  </a:lnTo>
                  <a:cubicBezTo>
                    <a:pt x="286" y="4434"/>
                    <a:pt x="1" y="4719"/>
                    <a:pt x="1" y="5067"/>
                  </a:cubicBezTo>
                  <a:lnTo>
                    <a:pt x="1" y="8646"/>
                  </a:lnTo>
                  <a:cubicBezTo>
                    <a:pt x="1" y="8994"/>
                    <a:pt x="286" y="9279"/>
                    <a:pt x="634" y="9279"/>
                  </a:cubicBezTo>
                  <a:lnTo>
                    <a:pt x="3833" y="9279"/>
                  </a:lnTo>
                  <a:cubicBezTo>
                    <a:pt x="4181" y="9279"/>
                    <a:pt x="4466" y="9564"/>
                    <a:pt x="4466" y="9913"/>
                  </a:cubicBezTo>
                  <a:lnTo>
                    <a:pt x="4466" y="13080"/>
                  </a:lnTo>
                  <a:cubicBezTo>
                    <a:pt x="4466" y="13428"/>
                    <a:pt x="4751" y="13713"/>
                    <a:pt x="5100" y="13713"/>
                  </a:cubicBezTo>
                  <a:lnTo>
                    <a:pt x="8647" y="13713"/>
                  </a:lnTo>
                  <a:cubicBezTo>
                    <a:pt x="8995" y="13713"/>
                    <a:pt x="9280" y="13428"/>
                    <a:pt x="9280" y="13080"/>
                  </a:cubicBezTo>
                  <a:lnTo>
                    <a:pt x="9280" y="9913"/>
                  </a:lnTo>
                  <a:cubicBezTo>
                    <a:pt x="9280" y="9564"/>
                    <a:pt x="9565" y="9279"/>
                    <a:pt x="9913" y="9279"/>
                  </a:cubicBezTo>
                  <a:lnTo>
                    <a:pt x="13112" y="9279"/>
                  </a:lnTo>
                  <a:cubicBezTo>
                    <a:pt x="13460" y="9279"/>
                    <a:pt x="13745" y="8994"/>
                    <a:pt x="13745" y="8646"/>
                  </a:cubicBezTo>
                  <a:lnTo>
                    <a:pt x="13745" y="5067"/>
                  </a:lnTo>
                  <a:cubicBezTo>
                    <a:pt x="13714" y="4719"/>
                    <a:pt x="13460" y="4434"/>
                    <a:pt x="13112" y="4434"/>
                  </a:cubicBezTo>
                  <a:lnTo>
                    <a:pt x="9913" y="4434"/>
                  </a:lnTo>
                  <a:cubicBezTo>
                    <a:pt x="9565" y="4434"/>
                    <a:pt x="9280" y="4181"/>
                    <a:pt x="9280" y="3832"/>
                  </a:cubicBezTo>
                  <a:lnTo>
                    <a:pt x="9280" y="634"/>
                  </a:lnTo>
                  <a:cubicBezTo>
                    <a:pt x="9280" y="285"/>
                    <a:pt x="8995" y="0"/>
                    <a:pt x="864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86800" y="3473050"/>
              <a:ext cx="7950" cy="19025"/>
            </a:xfrm>
            <a:custGeom>
              <a:avLst/>
              <a:gdLst/>
              <a:ahLst/>
              <a:cxnLst/>
              <a:rect l="l" t="t" r="r" b="b"/>
              <a:pathLst>
                <a:path w="318" h="761" extrusionOk="0">
                  <a:moveTo>
                    <a:pt x="318" y="760"/>
                  </a:moveTo>
                  <a:cubicBezTo>
                    <a:pt x="191" y="507"/>
                    <a:pt x="64" y="253"/>
                    <a:pt x="1" y="0"/>
                  </a:cubicBezTo>
                  <a:cubicBezTo>
                    <a:pt x="64" y="253"/>
                    <a:pt x="191" y="507"/>
                    <a:pt x="318" y="76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386800" y="3245025"/>
              <a:ext cx="194000" cy="246450"/>
            </a:xfrm>
            <a:custGeom>
              <a:avLst/>
              <a:gdLst/>
              <a:ahLst/>
              <a:cxnLst/>
              <a:rect l="l" t="t" r="r" b="b"/>
              <a:pathLst>
                <a:path w="7760" h="9858" extrusionOk="0">
                  <a:moveTo>
                    <a:pt x="6715" y="0"/>
                  </a:moveTo>
                  <a:lnTo>
                    <a:pt x="3801" y="2882"/>
                  </a:lnTo>
                  <a:lnTo>
                    <a:pt x="3809" y="2890"/>
                  </a:lnTo>
                  <a:lnTo>
                    <a:pt x="6715" y="0"/>
                  </a:lnTo>
                  <a:close/>
                  <a:moveTo>
                    <a:pt x="3809" y="2890"/>
                  </a:moveTo>
                  <a:lnTo>
                    <a:pt x="888" y="5796"/>
                  </a:lnTo>
                  <a:cubicBezTo>
                    <a:pt x="444" y="6239"/>
                    <a:pt x="159" y="6778"/>
                    <a:pt x="1" y="7316"/>
                  </a:cubicBezTo>
                  <a:cubicBezTo>
                    <a:pt x="159" y="7886"/>
                    <a:pt x="444" y="8393"/>
                    <a:pt x="888" y="8836"/>
                  </a:cubicBezTo>
                  <a:cubicBezTo>
                    <a:pt x="1553" y="9517"/>
                    <a:pt x="2431" y="9857"/>
                    <a:pt x="3310" y="9857"/>
                  </a:cubicBezTo>
                  <a:cubicBezTo>
                    <a:pt x="4189" y="9857"/>
                    <a:pt x="5068" y="9517"/>
                    <a:pt x="5733" y="8836"/>
                  </a:cubicBezTo>
                  <a:lnTo>
                    <a:pt x="7760" y="6841"/>
                  </a:lnTo>
                  <a:lnTo>
                    <a:pt x="3809" y="289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396300" y="3494425"/>
              <a:ext cx="4000" cy="6350"/>
            </a:xfrm>
            <a:custGeom>
              <a:avLst/>
              <a:gdLst/>
              <a:ahLst/>
              <a:cxnLst/>
              <a:rect l="l" t="t" r="r" b="b"/>
              <a:pathLst>
                <a:path w="160" h="254" extrusionOk="0">
                  <a:moveTo>
                    <a:pt x="159" y="253"/>
                  </a:moveTo>
                  <a:cubicBezTo>
                    <a:pt x="96" y="158"/>
                    <a:pt x="33" y="95"/>
                    <a:pt x="1" y="0"/>
                  </a:cubicBezTo>
                  <a:cubicBezTo>
                    <a:pt x="33" y="95"/>
                    <a:pt x="96" y="158"/>
                    <a:pt x="159" y="253"/>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401850" y="3503125"/>
              <a:ext cx="7150" cy="7950"/>
            </a:xfrm>
            <a:custGeom>
              <a:avLst/>
              <a:gdLst/>
              <a:ahLst/>
              <a:cxnLst/>
              <a:rect l="l" t="t" r="r" b="b"/>
              <a:pathLst>
                <a:path w="286" h="318" extrusionOk="0">
                  <a:moveTo>
                    <a:pt x="286" y="317"/>
                  </a:moveTo>
                  <a:cubicBezTo>
                    <a:pt x="191" y="222"/>
                    <a:pt x="96" y="127"/>
                    <a:pt x="1" y="0"/>
                  </a:cubicBezTo>
                  <a:cubicBezTo>
                    <a:pt x="96" y="127"/>
                    <a:pt x="191" y="222"/>
                    <a:pt x="286" y="317"/>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3385225" y="3427900"/>
              <a:ext cx="1600" cy="10325"/>
            </a:xfrm>
            <a:custGeom>
              <a:avLst/>
              <a:gdLst/>
              <a:ahLst/>
              <a:cxnLst/>
              <a:rect l="l" t="t" r="r" b="b"/>
              <a:pathLst>
                <a:path w="64" h="413" extrusionOk="0">
                  <a:moveTo>
                    <a:pt x="1" y="413"/>
                  </a:moveTo>
                  <a:cubicBezTo>
                    <a:pt x="1" y="286"/>
                    <a:pt x="32" y="159"/>
                    <a:pt x="64" y="1"/>
                  </a:cubicBezTo>
                  <a:cubicBezTo>
                    <a:pt x="32" y="159"/>
                    <a:pt x="1" y="286"/>
                    <a:pt x="1" y="413"/>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3384425" y="3461950"/>
              <a:ext cx="2400" cy="8750"/>
            </a:xfrm>
            <a:custGeom>
              <a:avLst/>
              <a:gdLst/>
              <a:ahLst/>
              <a:cxnLst/>
              <a:rect l="l" t="t" r="r" b="b"/>
              <a:pathLst>
                <a:path w="96" h="350" extrusionOk="0">
                  <a:moveTo>
                    <a:pt x="96" y="349"/>
                  </a:moveTo>
                  <a:cubicBezTo>
                    <a:pt x="64" y="222"/>
                    <a:pt x="33" y="127"/>
                    <a:pt x="1" y="1"/>
                  </a:cubicBezTo>
                  <a:cubicBezTo>
                    <a:pt x="33" y="127"/>
                    <a:pt x="64" y="222"/>
                    <a:pt x="96" y="349"/>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383650" y="3439000"/>
              <a:ext cx="800" cy="21400"/>
            </a:xfrm>
            <a:custGeom>
              <a:avLst/>
              <a:gdLst/>
              <a:ahLst/>
              <a:cxnLst/>
              <a:rect l="l" t="t" r="r" b="b"/>
              <a:pathLst>
                <a:path w="32" h="856" extrusionOk="0">
                  <a:moveTo>
                    <a:pt x="32" y="0"/>
                  </a:moveTo>
                  <a:cubicBezTo>
                    <a:pt x="0" y="285"/>
                    <a:pt x="0" y="570"/>
                    <a:pt x="32" y="855"/>
                  </a:cubicBezTo>
                  <a:cubicBezTo>
                    <a:pt x="0" y="570"/>
                    <a:pt x="0" y="285"/>
                    <a:pt x="32"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602950" y="3366150"/>
              <a:ext cx="72875" cy="72875"/>
            </a:xfrm>
            <a:custGeom>
              <a:avLst/>
              <a:gdLst/>
              <a:ahLst/>
              <a:cxnLst/>
              <a:rect l="l" t="t" r="r" b="b"/>
              <a:pathLst>
                <a:path w="2915" h="2915" extrusionOk="0">
                  <a:moveTo>
                    <a:pt x="1" y="2914"/>
                  </a:moveTo>
                  <a:lnTo>
                    <a:pt x="2914" y="1"/>
                  </a:ln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97950" y="3316275"/>
              <a:ext cx="2400" cy="9525"/>
            </a:xfrm>
            <a:custGeom>
              <a:avLst/>
              <a:gdLst/>
              <a:ahLst/>
              <a:cxnLst/>
              <a:rect l="l" t="t" r="r" b="b"/>
              <a:pathLst>
                <a:path w="96" h="381" extrusionOk="0">
                  <a:moveTo>
                    <a:pt x="96" y="1"/>
                  </a:moveTo>
                  <a:cubicBezTo>
                    <a:pt x="64" y="127"/>
                    <a:pt x="33" y="254"/>
                    <a:pt x="1" y="381"/>
                  </a:cubicBezTo>
                  <a:cubicBezTo>
                    <a:pt x="33" y="254"/>
                    <a:pt x="64" y="127"/>
                    <a:pt x="96"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3690050" y="3327350"/>
              <a:ext cx="7925" cy="19050"/>
            </a:xfrm>
            <a:custGeom>
              <a:avLst/>
              <a:gdLst/>
              <a:ahLst/>
              <a:cxnLst/>
              <a:rect l="l" t="t" r="r" b="b"/>
              <a:pathLst>
                <a:path w="317" h="762" extrusionOk="0">
                  <a:moveTo>
                    <a:pt x="317" y="1"/>
                  </a:moveTo>
                  <a:cubicBezTo>
                    <a:pt x="253" y="286"/>
                    <a:pt x="127" y="539"/>
                    <a:pt x="0" y="761"/>
                  </a:cubicBezTo>
                  <a:cubicBezTo>
                    <a:pt x="127" y="539"/>
                    <a:pt x="253" y="286"/>
                    <a:pt x="317"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3697950" y="3283025"/>
              <a:ext cx="1625" cy="10325"/>
            </a:xfrm>
            <a:custGeom>
              <a:avLst/>
              <a:gdLst/>
              <a:ahLst/>
              <a:cxnLst/>
              <a:rect l="l" t="t" r="r" b="b"/>
              <a:pathLst>
                <a:path w="65" h="413" extrusionOk="0">
                  <a:moveTo>
                    <a:pt x="1" y="1"/>
                  </a:moveTo>
                  <a:cubicBezTo>
                    <a:pt x="33" y="127"/>
                    <a:pt x="64" y="254"/>
                    <a:pt x="64" y="412"/>
                  </a:cubicBezTo>
                  <a:cubicBezTo>
                    <a:pt x="64" y="254"/>
                    <a:pt x="33" y="127"/>
                    <a:pt x="1"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3481825" y="3219500"/>
              <a:ext cx="216150" cy="196550"/>
            </a:xfrm>
            <a:custGeom>
              <a:avLst/>
              <a:gdLst/>
              <a:ahLst/>
              <a:cxnLst/>
              <a:rect l="l" t="t" r="r" b="b"/>
              <a:pathLst>
                <a:path w="8646" h="7862" extrusionOk="0">
                  <a:moveTo>
                    <a:pt x="5336" y="0"/>
                  </a:moveTo>
                  <a:cubicBezTo>
                    <a:pt x="4458" y="0"/>
                    <a:pt x="3579" y="341"/>
                    <a:pt x="2914" y="1021"/>
                  </a:cubicBezTo>
                  <a:lnTo>
                    <a:pt x="0" y="3903"/>
                  </a:lnTo>
                  <a:lnTo>
                    <a:pt x="3959" y="7862"/>
                  </a:lnTo>
                  <a:lnTo>
                    <a:pt x="7759" y="4062"/>
                  </a:lnTo>
                  <a:cubicBezTo>
                    <a:pt x="8202" y="3618"/>
                    <a:pt x="8487" y="3080"/>
                    <a:pt x="8646" y="2542"/>
                  </a:cubicBezTo>
                  <a:cubicBezTo>
                    <a:pt x="8487" y="1971"/>
                    <a:pt x="8202" y="1433"/>
                    <a:pt x="7759" y="1021"/>
                  </a:cubicBezTo>
                  <a:cubicBezTo>
                    <a:pt x="7094" y="341"/>
                    <a:pt x="6215" y="0"/>
                    <a:pt x="53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699550" y="3294100"/>
              <a:ext cx="1600" cy="21400"/>
            </a:xfrm>
            <a:custGeom>
              <a:avLst/>
              <a:gdLst/>
              <a:ahLst/>
              <a:cxnLst/>
              <a:rect l="l" t="t" r="r" b="b"/>
              <a:pathLst>
                <a:path w="64" h="856" extrusionOk="0">
                  <a:moveTo>
                    <a:pt x="32" y="856"/>
                  </a:moveTo>
                  <a:cubicBezTo>
                    <a:pt x="64" y="571"/>
                    <a:pt x="64" y="286"/>
                    <a:pt x="0" y="1"/>
                  </a:cubicBezTo>
                  <a:cubicBezTo>
                    <a:pt x="64" y="286"/>
                    <a:pt x="64" y="571"/>
                    <a:pt x="32" y="856"/>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684500" y="3348750"/>
              <a:ext cx="3975" cy="7150"/>
            </a:xfrm>
            <a:custGeom>
              <a:avLst/>
              <a:gdLst/>
              <a:ahLst/>
              <a:cxnLst/>
              <a:rect l="l" t="t" r="r" b="b"/>
              <a:pathLst>
                <a:path w="159" h="286" extrusionOk="0">
                  <a:moveTo>
                    <a:pt x="159" y="0"/>
                  </a:moveTo>
                  <a:cubicBezTo>
                    <a:pt x="127" y="95"/>
                    <a:pt x="64" y="190"/>
                    <a:pt x="0" y="285"/>
                  </a:cubicBezTo>
                  <a:cubicBezTo>
                    <a:pt x="64" y="190"/>
                    <a:pt x="127" y="95"/>
                    <a:pt x="159" y="0"/>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3675800" y="3358250"/>
              <a:ext cx="7150" cy="7925"/>
            </a:xfrm>
            <a:custGeom>
              <a:avLst/>
              <a:gdLst/>
              <a:ahLst/>
              <a:cxnLst/>
              <a:rect l="l" t="t" r="r" b="b"/>
              <a:pathLst>
                <a:path w="286" h="317" extrusionOk="0">
                  <a:moveTo>
                    <a:pt x="0" y="317"/>
                  </a:moveTo>
                  <a:cubicBezTo>
                    <a:pt x="95" y="222"/>
                    <a:pt x="190" y="95"/>
                    <a:pt x="285" y="0"/>
                  </a:cubicBezTo>
                  <a:cubicBezTo>
                    <a:pt x="190" y="95"/>
                    <a:pt x="95" y="222"/>
                    <a:pt x="0" y="317"/>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3386800" y="3470675"/>
              <a:ext cx="25" cy="2400"/>
            </a:xfrm>
            <a:custGeom>
              <a:avLst/>
              <a:gdLst/>
              <a:ahLst/>
              <a:cxnLst/>
              <a:rect l="l" t="t" r="r" b="b"/>
              <a:pathLst>
                <a:path w="1" h="96" extrusionOk="0">
                  <a:moveTo>
                    <a:pt x="1" y="95"/>
                  </a:moveTo>
                  <a:cubicBezTo>
                    <a:pt x="1" y="63"/>
                    <a:pt x="1" y="32"/>
                    <a:pt x="1" y="0"/>
                  </a:cubicBezTo>
                  <a:cubicBezTo>
                    <a:pt x="1" y="32"/>
                    <a:pt x="1" y="63"/>
                    <a:pt x="1" y="95"/>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3408975" y="3511050"/>
              <a:ext cx="25" cy="25"/>
            </a:xfrm>
            <a:custGeom>
              <a:avLst/>
              <a:gdLst/>
              <a:ahLst/>
              <a:cxnLst/>
              <a:rect l="l" t="t" r="r" b="b"/>
              <a:pathLst>
                <a:path w="1" h="1" extrusionOk="0">
                  <a:moveTo>
                    <a:pt x="1" y="0"/>
                  </a:moveTo>
                  <a:lnTo>
                    <a:pt x="1" y="0"/>
                  </a:lnTo>
                  <a:lnTo>
                    <a:pt x="1"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3400275" y="3500750"/>
              <a:ext cx="1600" cy="2400"/>
            </a:xfrm>
            <a:custGeom>
              <a:avLst/>
              <a:gdLst/>
              <a:ahLst/>
              <a:cxnLst/>
              <a:rect l="l" t="t" r="r" b="b"/>
              <a:pathLst>
                <a:path w="64" h="96" extrusionOk="0">
                  <a:moveTo>
                    <a:pt x="64" y="95"/>
                  </a:moveTo>
                  <a:lnTo>
                    <a:pt x="0"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384425" y="3460375"/>
              <a:ext cx="25" cy="1600"/>
            </a:xfrm>
            <a:custGeom>
              <a:avLst/>
              <a:gdLst/>
              <a:ahLst/>
              <a:cxnLst/>
              <a:rect l="l" t="t" r="r" b="b"/>
              <a:pathLst>
                <a:path w="1" h="64" extrusionOk="0">
                  <a:moveTo>
                    <a:pt x="1" y="64"/>
                  </a:moveTo>
                  <a:cubicBezTo>
                    <a:pt x="1" y="32"/>
                    <a:pt x="1" y="32"/>
                    <a:pt x="1" y="0"/>
                  </a:cubicBezTo>
                  <a:cubicBezTo>
                    <a:pt x="1" y="32"/>
                    <a:pt x="1" y="32"/>
                    <a:pt x="1" y="64"/>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394725" y="3492050"/>
              <a:ext cx="1600" cy="2400"/>
            </a:xfrm>
            <a:custGeom>
              <a:avLst/>
              <a:gdLst/>
              <a:ahLst/>
              <a:cxnLst/>
              <a:rect l="l" t="t" r="r" b="b"/>
              <a:pathLst>
                <a:path w="64" h="96" extrusionOk="0">
                  <a:moveTo>
                    <a:pt x="64" y="95"/>
                  </a:moveTo>
                  <a:cubicBezTo>
                    <a:pt x="32" y="63"/>
                    <a:pt x="1" y="32"/>
                    <a:pt x="1" y="0"/>
                  </a:cubicBezTo>
                  <a:cubicBezTo>
                    <a:pt x="1" y="32"/>
                    <a:pt x="32" y="63"/>
                    <a:pt x="64" y="95"/>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3697950" y="3325775"/>
              <a:ext cx="25" cy="1600"/>
            </a:xfrm>
            <a:custGeom>
              <a:avLst/>
              <a:gdLst/>
              <a:ahLst/>
              <a:cxnLst/>
              <a:rect l="l" t="t" r="r" b="b"/>
              <a:pathLst>
                <a:path w="1" h="64" extrusionOk="0">
                  <a:moveTo>
                    <a:pt x="1" y="1"/>
                  </a:moveTo>
                  <a:cubicBezTo>
                    <a:pt x="1" y="1"/>
                    <a:pt x="1" y="32"/>
                    <a:pt x="1" y="64"/>
                  </a:cubicBezTo>
                  <a:cubicBezTo>
                    <a:pt x="1" y="32"/>
                    <a:pt x="1" y="32"/>
                    <a:pt x="1"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3688450" y="3346375"/>
              <a:ext cx="1625" cy="2400"/>
            </a:xfrm>
            <a:custGeom>
              <a:avLst/>
              <a:gdLst/>
              <a:ahLst/>
              <a:cxnLst/>
              <a:rect l="l" t="t" r="r" b="b"/>
              <a:pathLst>
                <a:path w="65" h="96" extrusionOk="0">
                  <a:moveTo>
                    <a:pt x="64" y="0"/>
                  </a:moveTo>
                  <a:cubicBezTo>
                    <a:pt x="64" y="32"/>
                    <a:pt x="32" y="63"/>
                    <a:pt x="1" y="95"/>
                  </a:cubicBezTo>
                  <a:cubicBezTo>
                    <a:pt x="32" y="63"/>
                    <a:pt x="64" y="32"/>
                    <a:pt x="64"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3682925" y="3355875"/>
              <a:ext cx="1600" cy="2400"/>
            </a:xfrm>
            <a:custGeom>
              <a:avLst/>
              <a:gdLst/>
              <a:ahLst/>
              <a:cxnLst/>
              <a:rect l="l" t="t" r="r" b="b"/>
              <a:pathLst>
                <a:path w="64" h="96" extrusionOk="0">
                  <a:moveTo>
                    <a:pt x="63" y="0"/>
                  </a:moveTo>
                  <a:lnTo>
                    <a:pt x="63" y="0"/>
                  </a:lnTo>
                  <a:cubicBezTo>
                    <a:pt x="32" y="32"/>
                    <a:pt x="0" y="63"/>
                    <a:pt x="0" y="95"/>
                  </a:cubicBezTo>
                  <a:lnTo>
                    <a:pt x="63"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699550" y="3315475"/>
              <a:ext cx="800" cy="825"/>
            </a:xfrm>
            <a:custGeom>
              <a:avLst/>
              <a:gdLst/>
              <a:ahLst/>
              <a:cxnLst/>
              <a:rect l="l" t="t" r="r" b="b"/>
              <a:pathLst>
                <a:path w="32" h="33" extrusionOk="0">
                  <a:moveTo>
                    <a:pt x="32" y="1"/>
                  </a:moveTo>
                  <a:cubicBezTo>
                    <a:pt x="32" y="1"/>
                    <a:pt x="32" y="33"/>
                    <a:pt x="0" y="33"/>
                  </a:cubicBezTo>
                  <a:cubicBezTo>
                    <a:pt x="32" y="33"/>
                    <a:pt x="32" y="1"/>
                    <a:pt x="32"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3697950" y="3283025"/>
              <a:ext cx="25" cy="25"/>
            </a:xfrm>
            <a:custGeom>
              <a:avLst/>
              <a:gdLst/>
              <a:ahLst/>
              <a:cxnLst/>
              <a:rect l="l" t="t" r="r" b="b"/>
              <a:pathLst>
                <a:path w="1" h="1" extrusionOk="0">
                  <a:moveTo>
                    <a:pt x="1" y="1"/>
                  </a:move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3386800" y="3427900"/>
              <a:ext cx="25" cy="25"/>
            </a:xfrm>
            <a:custGeom>
              <a:avLst/>
              <a:gdLst/>
              <a:ahLst/>
              <a:cxnLst/>
              <a:rect l="l" t="t" r="r" b="b"/>
              <a:pathLst>
                <a:path w="1" h="1" extrusionOk="0">
                  <a:moveTo>
                    <a:pt x="1" y="1"/>
                  </a:moveTo>
                  <a:lnTo>
                    <a:pt x="1" y="1"/>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3699550" y="3293325"/>
              <a:ext cx="25" cy="800"/>
            </a:xfrm>
            <a:custGeom>
              <a:avLst/>
              <a:gdLst/>
              <a:ahLst/>
              <a:cxnLst/>
              <a:rect l="l" t="t" r="r" b="b"/>
              <a:pathLst>
                <a:path w="1" h="32" extrusionOk="0">
                  <a:moveTo>
                    <a:pt x="0" y="0"/>
                  </a:moveTo>
                  <a:cubicBezTo>
                    <a:pt x="0" y="0"/>
                    <a:pt x="0" y="32"/>
                    <a:pt x="0" y="32"/>
                  </a:cubicBezTo>
                  <a:cubicBezTo>
                    <a:pt x="0" y="32"/>
                    <a:pt x="0" y="0"/>
                    <a:pt x="0"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3384425" y="3438200"/>
              <a:ext cx="25" cy="825"/>
            </a:xfrm>
            <a:custGeom>
              <a:avLst/>
              <a:gdLst/>
              <a:ahLst/>
              <a:cxnLst/>
              <a:rect l="l" t="t" r="r" b="b"/>
              <a:pathLst>
                <a:path w="1" h="33" extrusionOk="0">
                  <a:moveTo>
                    <a:pt x="1" y="32"/>
                  </a:moveTo>
                  <a:cubicBezTo>
                    <a:pt x="1" y="32"/>
                    <a:pt x="1" y="32"/>
                    <a:pt x="1" y="1"/>
                  </a:cubicBezTo>
                  <a:cubicBezTo>
                    <a:pt x="1" y="32"/>
                    <a:pt x="1" y="32"/>
                    <a:pt x="1" y="32"/>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383650" y="3416025"/>
              <a:ext cx="219325" cy="119975"/>
            </a:xfrm>
            <a:custGeom>
              <a:avLst/>
              <a:gdLst/>
              <a:ahLst/>
              <a:cxnLst/>
              <a:rect l="l" t="t" r="r" b="b"/>
              <a:pathLst>
                <a:path w="8773" h="4799" extrusionOk="0">
                  <a:moveTo>
                    <a:pt x="7886" y="1"/>
                  </a:moveTo>
                  <a:lnTo>
                    <a:pt x="5859" y="1996"/>
                  </a:lnTo>
                  <a:cubicBezTo>
                    <a:pt x="5194" y="2677"/>
                    <a:pt x="4315" y="3017"/>
                    <a:pt x="3436" y="3017"/>
                  </a:cubicBezTo>
                  <a:cubicBezTo>
                    <a:pt x="2557" y="3017"/>
                    <a:pt x="1679" y="2677"/>
                    <a:pt x="1014" y="1996"/>
                  </a:cubicBezTo>
                  <a:cubicBezTo>
                    <a:pt x="570" y="1553"/>
                    <a:pt x="285" y="1046"/>
                    <a:pt x="127" y="476"/>
                  </a:cubicBezTo>
                  <a:cubicBezTo>
                    <a:pt x="95" y="603"/>
                    <a:pt x="64" y="761"/>
                    <a:pt x="64" y="888"/>
                  </a:cubicBezTo>
                  <a:cubicBezTo>
                    <a:pt x="64" y="919"/>
                    <a:pt x="32" y="919"/>
                    <a:pt x="32" y="919"/>
                  </a:cubicBezTo>
                  <a:cubicBezTo>
                    <a:pt x="0" y="1204"/>
                    <a:pt x="0" y="1489"/>
                    <a:pt x="32" y="1774"/>
                  </a:cubicBezTo>
                  <a:cubicBezTo>
                    <a:pt x="32" y="1806"/>
                    <a:pt x="32" y="1806"/>
                    <a:pt x="32" y="1838"/>
                  </a:cubicBezTo>
                  <a:cubicBezTo>
                    <a:pt x="64" y="1964"/>
                    <a:pt x="95" y="2059"/>
                    <a:pt x="127" y="2186"/>
                  </a:cubicBezTo>
                  <a:cubicBezTo>
                    <a:pt x="127" y="2218"/>
                    <a:pt x="127" y="2249"/>
                    <a:pt x="127" y="2281"/>
                  </a:cubicBezTo>
                  <a:cubicBezTo>
                    <a:pt x="190" y="2534"/>
                    <a:pt x="317" y="2788"/>
                    <a:pt x="444" y="3041"/>
                  </a:cubicBezTo>
                  <a:cubicBezTo>
                    <a:pt x="444" y="3073"/>
                    <a:pt x="475" y="3104"/>
                    <a:pt x="507" y="3136"/>
                  </a:cubicBezTo>
                  <a:cubicBezTo>
                    <a:pt x="539" y="3231"/>
                    <a:pt x="602" y="3294"/>
                    <a:pt x="665" y="3389"/>
                  </a:cubicBezTo>
                  <a:lnTo>
                    <a:pt x="729" y="3484"/>
                  </a:lnTo>
                  <a:cubicBezTo>
                    <a:pt x="824" y="3611"/>
                    <a:pt x="919" y="3706"/>
                    <a:pt x="1014" y="3801"/>
                  </a:cubicBezTo>
                  <a:cubicBezTo>
                    <a:pt x="1679" y="4466"/>
                    <a:pt x="2557" y="4799"/>
                    <a:pt x="3436" y="4799"/>
                  </a:cubicBezTo>
                  <a:cubicBezTo>
                    <a:pt x="4315" y="4799"/>
                    <a:pt x="5194" y="4466"/>
                    <a:pt x="5859" y="3801"/>
                  </a:cubicBezTo>
                  <a:lnTo>
                    <a:pt x="8773" y="888"/>
                  </a:lnTo>
                  <a:lnTo>
                    <a:pt x="7886"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3383650" y="3416025"/>
              <a:ext cx="219325" cy="119975"/>
            </a:xfrm>
            <a:custGeom>
              <a:avLst/>
              <a:gdLst/>
              <a:ahLst/>
              <a:cxnLst/>
              <a:rect l="l" t="t" r="r" b="b"/>
              <a:pathLst>
                <a:path w="8773" h="4799" extrusionOk="0">
                  <a:moveTo>
                    <a:pt x="7886" y="1"/>
                  </a:moveTo>
                  <a:lnTo>
                    <a:pt x="5859" y="1996"/>
                  </a:lnTo>
                  <a:cubicBezTo>
                    <a:pt x="5194" y="2677"/>
                    <a:pt x="4315" y="3017"/>
                    <a:pt x="3436" y="3017"/>
                  </a:cubicBezTo>
                  <a:cubicBezTo>
                    <a:pt x="2557" y="3017"/>
                    <a:pt x="1679" y="2677"/>
                    <a:pt x="1014" y="1996"/>
                  </a:cubicBezTo>
                  <a:cubicBezTo>
                    <a:pt x="570" y="1553"/>
                    <a:pt x="285" y="1046"/>
                    <a:pt x="127" y="476"/>
                  </a:cubicBezTo>
                  <a:cubicBezTo>
                    <a:pt x="95" y="603"/>
                    <a:pt x="64" y="761"/>
                    <a:pt x="64" y="888"/>
                  </a:cubicBezTo>
                  <a:cubicBezTo>
                    <a:pt x="64" y="919"/>
                    <a:pt x="32" y="919"/>
                    <a:pt x="32" y="919"/>
                  </a:cubicBezTo>
                  <a:cubicBezTo>
                    <a:pt x="0" y="1204"/>
                    <a:pt x="0" y="1489"/>
                    <a:pt x="32" y="1774"/>
                  </a:cubicBezTo>
                  <a:cubicBezTo>
                    <a:pt x="32" y="1806"/>
                    <a:pt x="32" y="1806"/>
                    <a:pt x="32" y="1838"/>
                  </a:cubicBezTo>
                  <a:cubicBezTo>
                    <a:pt x="64" y="1964"/>
                    <a:pt x="95" y="2059"/>
                    <a:pt x="127" y="2186"/>
                  </a:cubicBezTo>
                  <a:cubicBezTo>
                    <a:pt x="127" y="2218"/>
                    <a:pt x="127" y="2249"/>
                    <a:pt x="127" y="2281"/>
                  </a:cubicBezTo>
                  <a:cubicBezTo>
                    <a:pt x="190" y="2534"/>
                    <a:pt x="317" y="2788"/>
                    <a:pt x="444" y="3041"/>
                  </a:cubicBezTo>
                  <a:cubicBezTo>
                    <a:pt x="444" y="3073"/>
                    <a:pt x="475" y="3104"/>
                    <a:pt x="507" y="3136"/>
                  </a:cubicBezTo>
                  <a:cubicBezTo>
                    <a:pt x="539" y="3231"/>
                    <a:pt x="602" y="3294"/>
                    <a:pt x="665" y="3389"/>
                  </a:cubicBezTo>
                  <a:lnTo>
                    <a:pt x="729" y="3484"/>
                  </a:lnTo>
                  <a:cubicBezTo>
                    <a:pt x="824" y="3611"/>
                    <a:pt x="919" y="3706"/>
                    <a:pt x="1014" y="3801"/>
                  </a:cubicBezTo>
                  <a:cubicBezTo>
                    <a:pt x="1679" y="4466"/>
                    <a:pt x="2557" y="4799"/>
                    <a:pt x="3436" y="4799"/>
                  </a:cubicBezTo>
                  <a:cubicBezTo>
                    <a:pt x="4315" y="4799"/>
                    <a:pt x="5194" y="4466"/>
                    <a:pt x="5859" y="3801"/>
                  </a:cubicBezTo>
                  <a:lnTo>
                    <a:pt x="8773" y="888"/>
                  </a:lnTo>
                  <a:lnTo>
                    <a:pt x="7886"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3580775" y="3283025"/>
              <a:ext cx="120375" cy="156000"/>
            </a:xfrm>
            <a:custGeom>
              <a:avLst/>
              <a:gdLst/>
              <a:ahLst/>
              <a:cxnLst/>
              <a:rect l="l" t="t" r="r" b="b"/>
              <a:pathLst>
                <a:path w="4815" h="6240" extrusionOk="0">
                  <a:moveTo>
                    <a:pt x="4688" y="1"/>
                  </a:moveTo>
                  <a:cubicBezTo>
                    <a:pt x="4529" y="539"/>
                    <a:pt x="4244" y="1077"/>
                    <a:pt x="3801" y="1521"/>
                  </a:cubicBezTo>
                  <a:lnTo>
                    <a:pt x="1" y="5321"/>
                  </a:lnTo>
                  <a:lnTo>
                    <a:pt x="888" y="6239"/>
                  </a:lnTo>
                  <a:lnTo>
                    <a:pt x="3801" y="3326"/>
                  </a:lnTo>
                  <a:cubicBezTo>
                    <a:pt x="3896" y="3231"/>
                    <a:pt x="3991" y="3104"/>
                    <a:pt x="4086" y="3009"/>
                  </a:cubicBezTo>
                  <a:cubicBezTo>
                    <a:pt x="4086" y="2977"/>
                    <a:pt x="4118" y="2946"/>
                    <a:pt x="4149" y="2914"/>
                  </a:cubicBezTo>
                  <a:cubicBezTo>
                    <a:pt x="4213" y="2819"/>
                    <a:pt x="4276" y="2724"/>
                    <a:pt x="4308" y="2629"/>
                  </a:cubicBezTo>
                  <a:cubicBezTo>
                    <a:pt x="4339" y="2597"/>
                    <a:pt x="4339" y="2566"/>
                    <a:pt x="4371" y="2534"/>
                  </a:cubicBezTo>
                  <a:cubicBezTo>
                    <a:pt x="4498" y="2312"/>
                    <a:pt x="4624" y="2059"/>
                    <a:pt x="4688" y="1774"/>
                  </a:cubicBezTo>
                  <a:cubicBezTo>
                    <a:pt x="4688" y="1742"/>
                    <a:pt x="4688" y="1742"/>
                    <a:pt x="4688" y="1711"/>
                  </a:cubicBezTo>
                  <a:cubicBezTo>
                    <a:pt x="4720" y="1584"/>
                    <a:pt x="4751" y="1457"/>
                    <a:pt x="4783" y="1331"/>
                  </a:cubicBezTo>
                  <a:cubicBezTo>
                    <a:pt x="4783" y="1331"/>
                    <a:pt x="4783" y="1299"/>
                    <a:pt x="4783" y="1299"/>
                  </a:cubicBezTo>
                  <a:cubicBezTo>
                    <a:pt x="4815" y="1014"/>
                    <a:pt x="4815" y="729"/>
                    <a:pt x="4783" y="444"/>
                  </a:cubicBezTo>
                  <a:cubicBezTo>
                    <a:pt x="4783" y="444"/>
                    <a:pt x="4751" y="412"/>
                    <a:pt x="4751" y="412"/>
                  </a:cubicBezTo>
                  <a:cubicBezTo>
                    <a:pt x="4751" y="286"/>
                    <a:pt x="4720" y="127"/>
                    <a:pt x="4688"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3580775" y="3283025"/>
              <a:ext cx="120375" cy="156000"/>
            </a:xfrm>
            <a:custGeom>
              <a:avLst/>
              <a:gdLst/>
              <a:ahLst/>
              <a:cxnLst/>
              <a:rect l="l" t="t" r="r" b="b"/>
              <a:pathLst>
                <a:path w="4815" h="6240" extrusionOk="0">
                  <a:moveTo>
                    <a:pt x="4688" y="1"/>
                  </a:moveTo>
                  <a:cubicBezTo>
                    <a:pt x="4529" y="539"/>
                    <a:pt x="4244" y="1077"/>
                    <a:pt x="3801" y="1521"/>
                  </a:cubicBezTo>
                  <a:lnTo>
                    <a:pt x="1" y="5321"/>
                  </a:lnTo>
                  <a:lnTo>
                    <a:pt x="888" y="6239"/>
                  </a:lnTo>
                  <a:lnTo>
                    <a:pt x="3801" y="3326"/>
                  </a:lnTo>
                  <a:cubicBezTo>
                    <a:pt x="3896" y="3231"/>
                    <a:pt x="3991" y="3104"/>
                    <a:pt x="4086" y="3009"/>
                  </a:cubicBezTo>
                  <a:cubicBezTo>
                    <a:pt x="4086" y="2977"/>
                    <a:pt x="4118" y="2946"/>
                    <a:pt x="4149" y="2914"/>
                  </a:cubicBezTo>
                  <a:cubicBezTo>
                    <a:pt x="4213" y="2819"/>
                    <a:pt x="4276" y="2724"/>
                    <a:pt x="4308" y="2629"/>
                  </a:cubicBezTo>
                  <a:cubicBezTo>
                    <a:pt x="4339" y="2597"/>
                    <a:pt x="4339" y="2566"/>
                    <a:pt x="4371" y="2534"/>
                  </a:cubicBezTo>
                  <a:cubicBezTo>
                    <a:pt x="4498" y="2312"/>
                    <a:pt x="4624" y="2059"/>
                    <a:pt x="4688" y="1774"/>
                  </a:cubicBezTo>
                  <a:cubicBezTo>
                    <a:pt x="4688" y="1742"/>
                    <a:pt x="4688" y="1742"/>
                    <a:pt x="4688" y="1711"/>
                  </a:cubicBezTo>
                  <a:cubicBezTo>
                    <a:pt x="4720" y="1584"/>
                    <a:pt x="4751" y="1457"/>
                    <a:pt x="4783" y="1331"/>
                  </a:cubicBezTo>
                  <a:cubicBezTo>
                    <a:pt x="4783" y="1331"/>
                    <a:pt x="4783" y="1299"/>
                    <a:pt x="4783" y="1299"/>
                  </a:cubicBezTo>
                  <a:cubicBezTo>
                    <a:pt x="4815" y="1014"/>
                    <a:pt x="4815" y="729"/>
                    <a:pt x="4783" y="444"/>
                  </a:cubicBezTo>
                  <a:cubicBezTo>
                    <a:pt x="4783" y="444"/>
                    <a:pt x="4751" y="412"/>
                    <a:pt x="4751" y="412"/>
                  </a:cubicBezTo>
                  <a:cubicBezTo>
                    <a:pt x="4751" y="286"/>
                    <a:pt x="4720" y="127"/>
                    <a:pt x="4688"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3520600" y="3231575"/>
              <a:ext cx="116425" cy="66525"/>
            </a:xfrm>
            <a:custGeom>
              <a:avLst/>
              <a:gdLst/>
              <a:ahLst/>
              <a:cxnLst/>
              <a:rect l="l" t="t" r="r" b="b"/>
              <a:pathLst>
                <a:path w="4657" h="2661" extrusionOk="0">
                  <a:moveTo>
                    <a:pt x="856" y="1679"/>
                  </a:moveTo>
                  <a:cubicBezTo>
                    <a:pt x="856" y="1679"/>
                    <a:pt x="2693" y="0"/>
                    <a:pt x="4245" y="285"/>
                  </a:cubicBezTo>
                  <a:cubicBezTo>
                    <a:pt x="4656" y="602"/>
                    <a:pt x="4150" y="1393"/>
                    <a:pt x="3073" y="1869"/>
                  </a:cubicBezTo>
                  <a:cubicBezTo>
                    <a:pt x="2028" y="2344"/>
                    <a:pt x="1" y="2660"/>
                    <a:pt x="856" y="167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1231725" y="2331375"/>
              <a:ext cx="1625" cy="10325"/>
            </a:xfrm>
            <a:custGeom>
              <a:avLst/>
              <a:gdLst/>
              <a:ahLst/>
              <a:cxnLst/>
              <a:rect l="l" t="t" r="r" b="b"/>
              <a:pathLst>
                <a:path w="65" h="413" extrusionOk="0">
                  <a:moveTo>
                    <a:pt x="64" y="1"/>
                  </a:moveTo>
                  <a:lnTo>
                    <a:pt x="64" y="1"/>
                  </a:lnTo>
                  <a:cubicBezTo>
                    <a:pt x="32" y="127"/>
                    <a:pt x="1" y="254"/>
                    <a:pt x="1" y="412"/>
                  </a:cubicBezTo>
                  <a:lnTo>
                    <a:pt x="1" y="412"/>
                  </a:lnTo>
                  <a:cubicBezTo>
                    <a:pt x="1" y="254"/>
                    <a:pt x="32" y="127"/>
                    <a:pt x="64"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1233325" y="2329000"/>
              <a:ext cx="800" cy="2400"/>
            </a:xfrm>
            <a:custGeom>
              <a:avLst/>
              <a:gdLst/>
              <a:ahLst/>
              <a:cxnLst/>
              <a:rect l="l" t="t" r="r" b="b"/>
              <a:pathLst>
                <a:path w="32" h="96" extrusionOk="0">
                  <a:moveTo>
                    <a:pt x="32" y="1"/>
                  </a:moveTo>
                  <a:cubicBezTo>
                    <a:pt x="32" y="32"/>
                    <a:pt x="32" y="64"/>
                    <a:pt x="0" y="96"/>
                  </a:cubicBezTo>
                  <a:lnTo>
                    <a:pt x="0" y="96"/>
                  </a:lnTo>
                  <a:cubicBezTo>
                    <a:pt x="32" y="64"/>
                    <a:pt x="32" y="32"/>
                    <a:pt x="32"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1350500" y="2365425"/>
              <a:ext cx="193975" cy="173800"/>
            </a:xfrm>
            <a:custGeom>
              <a:avLst/>
              <a:gdLst/>
              <a:ahLst/>
              <a:cxnLst/>
              <a:rect l="l" t="t" r="r" b="b"/>
              <a:pathLst>
                <a:path w="7759" h="6952" extrusionOk="0">
                  <a:moveTo>
                    <a:pt x="3959" y="0"/>
                  </a:moveTo>
                  <a:lnTo>
                    <a:pt x="3959" y="0"/>
                  </a:lnTo>
                  <a:lnTo>
                    <a:pt x="3959" y="0"/>
                  </a:lnTo>
                  <a:lnTo>
                    <a:pt x="3959" y="0"/>
                  </a:lnTo>
                  <a:close/>
                  <a:moveTo>
                    <a:pt x="3959" y="0"/>
                  </a:moveTo>
                  <a:lnTo>
                    <a:pt x="0" y="3959"/>
                  </a:lnTo>
                  <a:lnTo>
                    <a:pt x="2027" y="5954"/>
                  </a:lnTo>
                  <a:cubicBezTo>
                    <a:pt x="2692" y="6619"/>
                    <a:pt x="3571" y="6952"/>
                    <a:pt x="4450" y="6952"/>
                  </a:cubicBezTo>
                  <a:cubicBezTo>
                    <a:pt x="5328" y="6952"/>
                    <a:pt x="6207" y="6619"/>
                    <a:pt x="6872" y="5954"/>
                  </a:cubicBezTo>
                  <a:cubicBezTo>
                    <a:pt x="7316" y="5511"/>
                    <a:pt x="7601" y="5004"/>
                    <a:pt x="7759" y="4434"/>
                  </a:cubicBezTo>
                  <a:cubicBezTo>
                    <a:pt x="7601" y="3864"/>
                    <a:pt x="7316" y="3357"/>
                    <a:pt x="6872" y="2914"/>
                  </a:cubicBezTo>
                  <a:lnTo>
                    <a:pt x="3959"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1240450" y="2292575"/>
              <a:ext cx="15050" cy="21400"/>
            </a:xfrm>
            <a:custGeom>
              <a:avLst/>
              <a:gdLst/>
              <a:ahLst/>
              <a:cxnLst/>
              <a:rect l="l" t="t" r="r" b="b"/>
              <a:pathLst>
                <a:path w="602" h="856" extrusionOk="0">
                  <a:moveTo>
                    <a:pt x="0" y="856"/>
                  </a:moveTo>
                  <a:cubicBezTo>
                    <a:pt x="158" y="539"/>
                    <a:pt x="348" y="254"/>
                    <a:pt x="602" y="1"/>
                  </a:cubicBezTo>
                  <a:cubicBezTo>
                    <a:pt x="348" y="254"/>
                    <a:pt x="158" y="539"/>
                    <a:pt x="0" y="856"/>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1230950" y="2342450"/>
              <a:ext cx="25" cy="3200"/>
            </a:xfrm>
            <a:custGeom>
              <a:avLst/>
              <a:gdLst/>
              <a:ahLst/>
              <a:cxnLst/>
              <a:rect l="l" t="t" r="r" b="b"/>
              <a:pathLst>
                <a:path w="1" h="128" extrusionOk="0">
                  <a:moveTo>
                    <a:pt x="0" y="1"/>
                  </a:moveTo>
                  <a:cubicBezTo>
                    <a:pt x="0" y="33"/>
                    <a:pt x="0" y="64"/>
                    <a:pt x="0" y="128"/>
                  </a:cubicBezTo>
                  <a:cubicBezTo>
                    <a:pt x="0" y="64"/>
                    <a:pt x="0" y="33"/>
                    <a:pt x="0"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1242825" y="2397100"/>
              <a:ext cx="3975" cy="6350"/>
            </a:xfrm>
            <a:custGeom>
              <a:avLst/>
              <a:gdLst/>
              <a:ahLst/>
              <a:cxnLst/>
              <a:rect l="l" t="t" r="r" b="b"/>
              <a:pathLst>
                <a:path w="159" h="254" extrusionOk="0">
                  <a:moveTo>
                    <a:pt x="158" y="253"/>
                  </a:moveTo>
                  <a:cubicBezTo>
                    <a:pt x="95" y="190"/>
                    <a:pt x="32" y="95"/>
                    <a:pt x="0" y="0"/>
                  </a:cubicBezTo>
                  <a:cubicBezTo>
                    <a:pt x="32" y="95"/>
                    <a:pt x="95" y="190"/>
                    <a:pt x="158" y="2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1230950" y="2364625"/>
              <a:ext cx="2400" cy="9525"/>
            </a:xfrm>
            <a:custGeom>
              <a:avLst/>
              <a:gdLst/>
              <a:ahLst/>
              <a:cxnLst/>
              <a:rect l="l" t="t" r="r" b="b"/>
              <a:pathLst>
                <a:path w="96" h="381" extrusionOk="0">
                  <a:moveTo>
                    <a:pt x="95" y="381"/>
                  </a:moveTo>
                  <a:cubicBezTo>
                    <a:pt x="63" y="254"/>
                    <a:pt x="32" y="127"/>
                    <a:pt x="0" y="1"/>
                  </a:cubicBezTo>
                  <a:cubicBezTo>
                    <a:pt x="32" y="127"/>
                    <a:pt x="63" y="254"/>
                    <a:pt x="95" y="3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1233325" y="2375700"/>
              <a:ext cx="7925" cy="19050"/>
            </a:xfrm>
            <a:custGeom>
              <a:avLst/>
              <a:gdLst/>
              <a:ahLst/>
              <a:cxnLst/>
              <a:rect l="l" t="t" r="r" b="b"/>
              <a:pathLst>
                <a:path w="317" h="762" extrusionOk="0">
                  <a:moveTo>
                    <a:pt x="317" y="761"/>
                  </a:moveTo>
                  <a:cubicBezTo>
                    <a:pt x="190" y="539"/>
                    <a:pt x="63" y="254"/>
                    <a:pt x="0" y="1"/>
                  </a:cubicBezTo>
                  <a:cubicBezTo>
                    <a:pt x="63" y="254"/>
                    <a:pt x="190" y="539"/>
                    <a:pt x="317" y="7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1233325" y="2267850"/>
              <a:ext cx="216150" cy="196550"/>
            </a:xfrm>
            <a:custGeom>
              <a:avLst/>
              <a:gdLst/>
              <a:ahLst/>
              <a:cxnLst/>
              <a:rect l="l" t="t" r="r" b="b"/>
              <a:pathLst>
                <a:path w="8646" h="7862" extrusionOk="0">
                  <a:moveTo>
                    <a:pt x="3309" y="0"/>
                  </a:moveTo>
                  <a:cubicBezTo>
                    <a:pt x="2431" y="0"/>
                    <a:pt x="1552" y="341"/>
                    <a:pt x="887" y="1021"/>
                  </a:cubicBezTo>
                  <a:cubicBezTo>
                    <a:pt x="633" y="1243"/>
                    <a:pt x="443" y="1528"/>
                    <a:pt x="285" y="1845"/>
                  </a:cubicBezTo>
                  <a:cubicBezTo>
                    <a:pt x="158" y="2035"/>
                    <a:pt x="95" y="2257"/>
                    <a:pt x="32" y="2447"/>
                  </a:cubicBezTo>
                  <a:cubicBezTo>
                    <a:pt x="32" y="2478"/>
                    <a:pt x="0" y="2510"/>
                    <a:pt x="0" y="2542"/>
                  </a:cubicBezTo>
                  <a:cubicBezTo>
                    <a:pt x="158" y="3080"/>
                    <a:pt x="443" y="3618"/>
                    <a:pt x="887" y="4062"/>
                  </a:cubicBezTo>
                  <a:lnTo>
                    <a:pt x="4687" y="7862"/>
                  </a:lnTo>
                  <a:lnTo>
                    <a:pt x="8646" y="3903"/>
                  </a:lnTo>
                  <a:lnTo>
                    <a:pt x="5732" y="1021"/>
                  </a:lnTo>
                  <a:cubicBezTo>
                    <a:pt x="5067" y="341"/>
                    <a:pt x="4188"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1248350" y="2406600"/>
              <a:ext cx="80000" cy="79975"/>
            </a:xfrm>
            <a:custGeom>
              <a:avLst/>
              <a:gdLst/>
              <a:ahLst/>
              <a:cxnLst/>
              <a:rect l="l" t="t" r="r" b="b"/>
              <a:pathLst>
                <a:path w="3200" h="3199" extrusionOk="0">
                  <a:moveTo>
                    <a:pt x="3199" y="3199"/>
                  </a:moveTo>
                  <a:lnTo>
                    <a:pt x="286" y="317"/>
                  </a:lnTo>
                  <a:cubicBezTo>
                    <a:pt x="191" y="190"/>
                    <a:pt x="96" y="95"/>
                    <a:pt x="1" y="0"/>
                  </a:cubicBezTo>
                  <a:cubicBezTo>
                    <a:pt x="96" y="95"/>
                    <a:pt x="191" y="190"/>
                    <a:pt x="286" y="3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1231725" y="2331375"/>
              <a:ext cx="1625" cy="10325"/>
            </a:xfrm>
            <a:custGeom>
              <a:avLst/>
              <a:gdLst/>
              <a:ahLst/>
              <a:cxnLst/>
              <a:rect l="l" t="t" r="r" b="b"/>
              <a:pathLst>
                <a:path w="65" h="413" extrusionOk="0">
                  <a:moveTo>
                    <a:pt x="64" y="1"/>
                  </a:moveTo>
                  <a:cubicBezTo>
                    <a:pt x="32" y="127"/>
                    <a:pt x="1" y="254"/>
                    <a:pt x="1" y="412"/>
                  </a:cubicBezTo>
                  <a:cubicBezTo>
                    <a:pt x="1" y="254"/>
                    <a:pt x="32" y="127"/>
                    <a:pt x="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1230325" y="2342450"/>
              <a:ext cx="650" cy="21400"/>
            </a:xfrm>
            <a:custGeom>
              <a:avLst/>
              <a:gdLst/>
              <a:ahLst/>
              <a:cxnLst/>
              <a:rect l="l" t="t" r="r" b="b"/>
              <a:pathLst>
                <a:path w="26" h="856" extrusionOk="0">
                  <a:moveTo>
                    <a:pt x="25" y="1"/>
                  </a:moveTo>
                  <a:cubicBezTo>
                    <a:pt x="8" y="153"/>
                    <a:pt x="0" y="304"/>
                    <a:pt x="1" y="456"/>
                  </a:cubicBezTo>
                  <a:lnTo>
                    <a:pt x="1" y="456"/>
                  </a:lnTo>
                  <a:cubicBezTo>
                    <a:pt x="2" y="342"/>
                    <a:pt x="10" y="231"/>
                    <a:pt x="25" y="128"/>
                  </a:cubicBezTo>
                  <a:cubicBezTo>
                    <a:pt x="25" y="64"/>
                    <a:pt x="25" y="33"/>
                    <a:pt x="25" y="1"/>
                  </a:cubicBezTo>
                  <a:close/>
                  <a:moveTo>
                    <a:pt x="1" y="456"/>
                  </a:moveTo>
                  <a:cubicBezTo>
                    <a:pt x="0" y="586"/>
                    <a:pt x="8" y="721"/>
                    <a:pt x="25" y="856"/>
                  </a:cubicBezTo>
                  <a:cubicBezTo>
                    <a:pt x="10" y="723"/>
                    <a:pt x="2" y="589"/>
                    <a:pt x="1"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1233325" y="2331375"/>
              <a:ext cx="25" cy="25"/>
            </a:xfrm>
            <a:custGeom>
              <a:avLst/>
              <a:gdLst/>
              <a:ahLst/>
              <a:cxnLst/>
              <a:rect l="l" t="t" r="r" b="b"/>
              <a:pathLst>
                <a:path w="1" h="1" extrusionOk="0">
                  <a:moveTo>
                    <a:pt x="0" y="1"/>
                  </a:move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1233325" y="2374125"/>
              <a:ext cx="25" cy="1600"/>
            </a:xfrm>
            <a:custGeom>
              <a:avLst/>
              <a:gdLst/>
              <a:ahLst/>
              <a:cxnLst/>
              <a:rect l="l" t="t" r="r" b="b"/>
              <a:pathLst>
                <a:path w="1" h="64" extrusionOk="0">
                  <a:moveTo>
                    <a:pt x="0" y="64"/>
                  </a:moveTo>
                  <a:cubicBezTo>
                    <a:pt x="0" y="32"/>
                    <a:pt x="0" y="1"/>
                    <a:pt x="0" y="1"/>
                  </a:cubicBezTo>
                  <a:cubicBezTo>
                    <a:pt x="0" y="1"/>
                    <a:pt x="0" y="32"/>
                    <a:pt x="0" y="64"/>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1230950" y="2363825"/>
              <a:ext cx="25" cy="825"/>
            </a:xfrm>
            <a:custGeom>
              <a:avLst/>
              <a:gdLst/>
              <a:ahLst/>
              <a:cxnLst/>
              <a:rect l="l" t="t" r="r" b="b"/>
              <a:pathLst>
                <a:path w="1" h="33" extrusionOk="0">
                  <a:moveTo>
                    <a:pt x="0" y="33"/>
                  </a:moveTo>
                  <a:cubicBezTo>
                    <a:pt x="0" y="33"/>
                    <a:pt x="0" y="1"/>
                    <a:pt x="0" y="1"/>
                  </a:cubicBezTo>
                  <a:cubicBezTo>
                    <a:pt x="0" y="1"/>
                    <a:pt x="0" y="33"/>
                    <a:pt x="0" y="33"/>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1230950" y="2341675"/>
              <a:ext cx="800" cy="800"/>
            </a:xfrm>
            <a:custGeom>
              <a:avLst/>
              <a:gdLst/>
              <a:ahLst/>
              <a:cxnLst/>
              <a:rect l="l" t="t" r="r" b="b"/>
              <a:pathLst>
                <a:path w="32" h="32" extrusionOk="0">
                  <a:moveTo>
                    <a:pt x="32" y="0"/>
                  </a:moveTo>
                  <a:cubicBezTo>
                    <a:pt x="32" y="0"/>
                    <a:pt x="0" y="0"/>
                    <a:pt x="0" y="32"/>
                  </a:cubicBezTo>
                  <a:cubicBezTo>
                    <a:pt x="32" y="0"/>
                    <a:pt x="32" y="0"/>
                    <a:pt x="32"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1241225" y="2394725"/>
              <a:ext cx="1625" cy="2400"/>
            </a:xfrm>
            <a:custGeom>
              <a:avLst/>
              <a:gdLst/>
              <a:ahLst/>
              <a:cxnLst/>
              <a:rect l="l" t="t" r="r" b="b"/>
              <a:pathLst>
                <a:path w="65" h="96" extrusionOk="0">
                  <a:moveTo>
                    <a:pt x="64" y="95"/>
                  </a:moveTo>
                  <a:cubicBezTo>
                    <a:pt x="32" y="63"/>
                    <a:pt x="1" y="32"/>
                    <a:pt x="1" y="0"/>
                  </a:cubicBezTo>
                  <a:cubicBezTo>
                    <a:pt x="1" y="32"/>
                    <a:pt x="32" y="63"/>
                    <a:pt x="64" y="95"/>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1246775" y="2403425"/>
              <a:ext cx="1600" cy="3200"/>
            </a:xfrm>
            <a:custGeom>
              <a:avLst/>
              <a:gdLst/>
              <a:ahLst/>
              <a:cxnLst/>
              <a:rect l="l" t="t" r="r" b="b"/>
              <a:pathLst>
                <a:path w="64" h="128" extrusionOk="0">
                  <a:moveTo>
                    <a:pt x="64" y="127"/>
                  </a:moveTo>
                  <a:lnTo>
                    <a:pt x="0"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1233325" y="2331375"/>
              <a:ext cx="25" cy="25"/>
            </a:xfrm>
            <a:custGeom>
              <a:avLst/>
              <a:gdLst/>
              <a:ahLst/>
              <a:cxnLst/>
              <a:rect l="l" t="t" r="r" b="b"/>
              <a:pathLst>
                <a:path w="1" h="1" extrusionOk="0">
                  <a:moveTo>
                    <a:pt x="0" y="1"/>
                  </a:moveTo>
                  <a:lnTo>
                    <a:pt x="0" y="1"/>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1233325" y="2331375"/>
              <a:ext cx="25" cy="25"/>
            </a:xfrm>
            <a:custGeom>
              <a:avLst/>
              <a:gdLst/>
              <a:ahLst/>
              <a:cxnLst/>
              <a:rect l="l" t="t" r="r" b="b"/>
              <a:pathLst>
                <a:path w="1" h="1" extrusionOk="0">
                  <a:moveTo>
                    <a:pt x="0" y="1"/>
                  </a:moveTo>
                  <a:lnTo>
                    <a:pt x="0" y="1"/>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1328325" y="2464375"/>
              <a:ext cx="219325" cy="119975"/>
            </a:xfrm>
            <a:custGeom>
              <a:avLst/>
              <a:gdLst/>
              <a:ahLst/>
              <a:cxnLst/>
              <a:rect l="l" t="t" r="r" b="b"/>
              <a:pathLst>
                <a:path w="8773" h="4799" extrusionOk="0">
                  <a:moveTo>
                    <a:pt x="887" y="1"/>
                  </a:moveTo>
                  <a:lnTo>
                    <a:pt x="0" y="888"/>
                  </a:lnTo>
                  <a:lnTo>
                    <a:pt x="2914" y="3801"/>
                  </a:lnTo>
                  <a:cubicBezTo>
                    <a:pt x="3579" y="4466"/>
                    <a:pt x="4458" y="4799"/>
                    <a:pt x="5337" y="4799"/>
                  </a:cubicBezTo>
                  <a:cubicBezTo>
                    <a:pt x="6215" y="4799"/>
                    <a:pt x="7094" y="4466"/>
                    <a:pt x="7759" y="3801"/>
                  </a:cubicBezTo>
                  <a:cubicBezTo>
                    <a:pt x="7854" y="3706"/>
                    <a:pt x="7949" y="3611"/>
                    <a:pt x="8044" y="3484"/>
                  </a:cubicBezTo>
                  <a:lnTo>
                    <a:pt x="8108" y="3389"/>
                  </a:lnTo>
                  <a:cubicBezTo>
                    <a:pt x="8171" y="3294"/>
                    <a:pt x="8234" y="3231"/>
                    <a:pt x="8266" y="3136"/>
                  </a:cubicBezTo>
                  <a:cubicBezTo>
                    <a:pt x="8298" y="3104"/>
                    <a:pt x="8329" y="3073"/>
                    <a:pt x="8329" y="3041"/>
                  </a:cubicBezTo>
                  <a:cubicBezTo>
                    <a:pt x="8456" y="2788"/>
                    <a:pt x="8583" y="2534"/>
                    <a:pt x="8646" y="2281"/>
                  </a:cubicBezTo>
                  <a:cubicBezTo>
                    <a:pt x="8646" y="2249"/>
                    <a:pt x="8646" y="2218"/>
                    <a:pt x="8678" y="2186"/>
                  </a:cubicBezTo>
                  <a:cubicBezTo>
                    <a:pt x="8678" y="2059"/>
                    <a:pt x="8709" y="1964"/>
                    <a:pt x="8741" y="1838"/>
                  </a:cubicBezTo>
                  <a:cubicBezTo>
                    <a:pt x="8741" y="1806"/>
                    <a:pt x="8741" y="1806"/>
                    <a:pt x="8741" y="1774"/>
                  </a:cubicBezTo>
                  <a:cubicBezTo>
                    <a:pt x="8773" y="1489"/>
                    <a:pt x="8773" y="1204"/>
                    <a:pt x="8741" y="919"/>
                  </a:cubicBezTo>
                  <a:cubicBezTo>
                    <a:pt x="8741" y="919"/>
                    <a:pt x="8709" y="919"/>
                    <a:pt x="8709" y="888"/>
                  </a:cubicBezTo>
                  <a:cubicBezTo>
                    <a:pt x="8709" y="761"/>
                    <a:pt x="8678" y="603"/>
                    <a:pt x="8646" y="476"/>
                  </a:cubicBezTo>
                  <a:cubicBezTo>
                    <a:pt x="8488" y="1046"/>
                    <a:pt x="8203" y="1553"/>
                    <a:pt x="7759" y="1996"/>
                  </a:cubicBezTo>
                  <a:cubicBezTo>
                    <a:pt x="7094" y="2661"/>
                    <a:pt x="6215" y="2994"/>
                    <a:pt x="5337" y="2994"/>
                  </a:cubicBezTo>
                  <a:cubicBezTo>
                    <a:pt x="4458" y="2994"/>
                    <a:pt x="3579" y="2661"/>
                    <a:pt x="2914" y="1996"/>
                  </a:cubicBezTo>
                  <a:lnTo>
                    <a:pt x="887"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1231725" y="2341675"/>
              <a:ext cx="25" cy="800"/>
            </a:xfrm>
            <a:custGeom>
              <a:avLst/>
              <a:gdLst/>
              <a:ahLst/>
              <a:cxnLst/>
              <a:rect l="l" t="t" r="r" b="b"/>
              <a:pathLst>
                <a:path w="1" h="32" extrusionOk="0">
                  <a:moveTo>
                    <a:pt x="1" y="0"/>
                  </a:moveTo>
                  <a:lnTo>
                    <a:pt x="1" y="0"/>
                  </a:lnTo>
                  <a:cubicBezTo>
                    <a:pt x="1" y="0"/>
                    <a:pt x="1" y="0"/>
                    <a:pt x="1" y="32"/>
                  </a:cubicBezTo>
                  <a:lnTo>
                    <a:pt x="1" y="32"/>
                  </a:lnTo>
                  <a:cubicBezTo>
                    <a:pt x="1" y="0"/>
                    <a:pt x="1" y="0"/>
                    <a:pt x="1"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1231725" y="2341675"/>
              <a:ext cx="25" cy="800"/>
            </a:xfrm>
            <a:custGeom>
              <a:avLst/>
              <a:gdLst/>
              <a:ahLst/>
              <a:cxnLst/>
              <a:rect l="l" t="t" r="r" b="b"/>
              <a:pathLst>
                <a:path w="1" h="32" extrusionOk="0">
                  <a:moveTo>
                    <a:pt x="1" y="0"/>
                  </a:moveTo>
                  <a:lnTo>
                    <a:pt x="1" y="0"/>
                  </a:lnTo>
                  <a:cubicBezTo>
                    <a:pt x="1" y="0"/>
                    <a:pt x="1" y="0"/>
                    <a:pt x="1" y="32"/>
                  </a:cubicBezTo>
                  <a:lnTo>
                    <a:pt x="1" y="32"/>
                  </a:lnTo>
                  <a:cubicBezTo>
                    <a:pt x="1" y="0"/>
                    <a:pt x="1" y="0"/>
                    <a:pt x="1"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1230150" y="2331375"/>
              <a:ext cx="120375" cy="155200"/>
            </a:xfrm>
            <a:custGeom>
              <a:avLst/>
              <a:gdLst/>
              <a:ahLst/>
              <a:cxnLst/>
              <a:rect l="l" t="t" r="r" b="b"/>
              <a:pathLst>
                <a:path w="4815" h="6208" extrusionOk="0">
                  <a:moveTo>
                    <a:pt x="127" y="1"/>
                  </a:moveTo>
                  <a:cubicBezTo>
                    <a:pt x="95" y="127"/>
                    <a:pt x="64" y="254"/>
                    <a:pt x="64" y="412"/>
                  </a:cubicBezTo>
                  <a:cubicBezTo>
                    <a:pt x="64" y="412"/>
                    <a:pt x="64" y="412"/>
                    <a:pt x="64" y="444"/>
                  </a:cubicBezTo>
                  <a:cubicBezTo>
                    <a:pt x="0" y="729"/>
                    <a:pt x="0" y="1014"/>
                    <a:pt x="32" y="1299"/>
                  </a:cubicBezTo>
                  <a:cubicBezTo>
                    <a:pt x="32" y="1299"/>
                    <a:pt x="32" y="1331"/>
                    <a:pt x="64" y="1331"/>
                  </a:cubicBezTo>
                  <a:cubicBezTo>
                    <a:pt x="64" y="1457"/>
                    <a:pt x="95" y="1584"/>
                    <a:pt x="127" y="1711"/>
                  </a:cubicBezTo>
                  <a:cubicBezTo>
                    <a:pt x="127" y="1711"/>
                    <a:pt x="127" y="1742"/>
                    <a:pt x="127" y="1774"/>
                  </a:cubicBezTo>
                  <a:cubicBezTo>
                    <a:pt x="222" y="2027"/>
                    <a:pt x="317" y="2281"/>
                    <a:pt x="444" y="2534"/>
                  </a:cubicBezTo>
                  <a:cubicBezTo>
                    <a:pt x="475" y="2566"/>
                    <a:pt x="475" y="2597"/>
                    <a:pt x="507" y="2629"/>
                  </a:cubicBezTo>
                  <a:cubicBezTo>
                    <a:pt x="570" y="2724"/>
                    <a:pt x="602" y="2819"/>
                    <a:pt x="665" y="2882"/>
                  </a:cubicBezTo>
                  <a:lnTo>
                    <a:pt x="760" y="2977"/>
                  </a:lnTo>
                  <a:cubicBezTo>
                    <a:pt x="824" y="3104"/>
                    <a:pt x="919" y="3199"/>
                    <a:pt x="1014" y="3326"/>
                  </a:cubicBezTo>
                  <a:lnTo>
                    <a:pt x="3927" y="6208"/>
                  </a:lnTo>
                  <a:lnTo>
                    <a:pt x="4814" y="5321"/>
                  </a:lnTo>
                  <a:lnTo>
                    <a:pt x="1014" y="1521"/>
                  </a:lnTo>
                  <a:cubicBezTo>
                    <a:pt x="570" y="1077"/>
                    <a:pt x="285" y="539"/>
                    <a:pt x="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1230150" y="2331375"/>
              <a:ext cx="120375" cy="155200"/>
            </a:xfrm>
            <a:custGeom>
              <a:avLst/>
              <a:gdLst/>
              <a:ahLst/>
              <a:cxnLst/>
              <a:rect l="l" t="t" r="r" b="b"/>
              <a:pathLst>
                <a:path w="4815" h="6208" extrusionOk="0">
                  <a:moveTo>
                    <a:pt x="127" y="1"/>
                  </a:moveTo>
                  <a:cubicBezTo>
                    <a:pt x="95" y="127"/>
                    <a:pt x="64" y="254"/>
                    <a:pt x="64" y="412"/>
                  </a:cubicBezTo>
                  <a:cubicBezTo>
                    <a:pt x="64" y="412"/>
                    <a:pt x="64" y="412"/>
                    <a:pt x="64" y="444"/>
                  </a:cubicBezTo>
                  <a:cubicBezTo>
                    <a:pt x="0" y="729"/>
                    <a:pt x="0" y="1014"/>
                    <a:pt x="32" y="1299"/>
                  </a:cubicBezTo>
                  <a:cubicBezTo>
                    <a:pt x="32" y="1299"/>
                    <a:pt x="32" y="1331"/>
                    <a:pt x="64" y="1331"/>
                  </a:cubicBezTo>
                  <a:cubicBezTo>
                    <a:pt x="64" y="1457"/>
                    <a:pt x="95" y="1584"/>
                    <a:pt x="127" y="1711"/>
                  </a:cubicBezTo>
                  <a:cubicBezTo>
                    <a:pt x="127" y="1711"/>
                    <a:pt x="127" y="1742"/>
                    <a:pt x="127" y="1774"/>
                  </a:cubicBezTo>
                  <a:cubicBezTo>
                    <a:pt x="222" y="2027"/>
                    <a:pt x="317" y="2281"/>
                    <a:pt x="444" y="2534"/>
                  </a:cubicBezTo>
                  <a:cubicBezTo>
                    <a:pt x="475" y="2566"/>
                    <a:pt x="475" y="2597"/>
                    <a:pt x="507" y="2629"/>
                  </a:cubicBezTo>
                  <a:cubicBezTo>
                    <a:pt x="570" y="2724"/>
                    <a:pt x="602" y="2819"/>
                    <a:pt x="665" y="2882"/>
                  </a:cubicBezTo>
                  <a:lnTo>
                    <a:pt x="760" y="2977"/>
                  </a:lnTo>
                  <a:cubicBezTo>
                    <a:pt x="824" y="3104"/>
                    <a:pt x="919" y="3199"/>
                    <a:pt x="1014" y="3326"/>
                  </a:cubicBezTo>
                  <a:lnTo>
                    <a:pt x="3927" y="6208"/>
                  </a:lnTo>
                  <a:lnTo>
                    <a:pt x="4814" y="5321"/>
                  </a:lnTo>
                  <a:lnTo>
                    <a:pt x="1014" y="1521"/>
                  </a:lnTo>
                  <a:cubicBezTo>
                    <a:pt x="570" y="1077"/>
                    <a:pt x="285" y="539"/>
                    <a:pt x="12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1294275" y="2279125"/>
              <a:ext cx="116400" cy="67325"/>
            </a:xfrm>
            <a:custGeom>
              <a:avLst/>
              <a:gdLst/>
              <a:ahLst/>
              <a:cxnLst/>
              <a:rect l="l" t="t" r="r" b="b"/>
              <a:pathLst>
                <a:path w="4656" h="2693" extrusionOk="0">
                  <a:moveTo>
                    <a:pt x="3801" y="1711"/>
                  </a:moveTo>
                  <a:cubicBezTo>
                    <a:pt x="3801" y="1711"/>
                    <a:pt x="1964" y="0"/>
                    <a:pt x="412" y="317"/>
                  </a:cubicBezTo>
                  <a:cubicBezTo>
                    <a:pt x="1" y="634"/>
                    <a:pt x="507" y="1425"/>
                    <a:pt x="1584" y="1901"/>
                  </a:cubicBezTo>
                  <a:cubicBezTo>
                    <a:pt x="2629" y="2376"/>
                    <a:pt x="4656" y="2692"/>
                    <a:pt x="3801" y="171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3"/>
          <p:cNvSpPr txBox="1"/>
          <p:nvPr/>
        </p:nvSpPr>
        <p:spPr>
          <a:xfrm>
            <a:off x="4839275" y="457200"/>
            <a:ext cx="3847200" cy="1710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sz="2900" b="1" dirty="0">
                <a:latin typeface="Fira Sans Extra Condensed"/>
                <a:ea typeface="Fira Sans Extra Condensed"/>
                <a:cs typeface="Fira Sans Extra Condensed"/>
                <a:sym typeface="Fira Sans Extra Condensed"/>
              </a:rPr>
              <a:t>ANALYSIS and COMPARISON of EARLY-STAGE DIABETES RISK and DIABETES PREDICTION </a:t>
            </a:r>
            <a:endParaRPr sz="2500" b="1" dirty="0">
              <a:solidFill>
                <a:srgbClr val="00002A"/>
              </a:solidFill>
              <a:highlight>
                <a:srgbClr val="FFFFFF"/>
              </a:highlight>
              <a:latin typeface="Fira Sans Extra Condensed"/>
              <a:ea typeface="Fira Sans Extra Condensed"/>
              <a:cs typeface="Fira Sans Extra Condensed"/>
              <a:sym typeface="Fira Sans Extra Condensed"/>
            </a:endParaRPr>
          </a:p>
        </p:txBody>
      </p:sp>
      <p:sp>
        <p:nvSpPr>
          <p:cNvPr id="187" name="Google Shape;187;p13"/>
          <p:cNvSpPr txBox="1"/>
          <p:nvPr/>
        </p:nvSpPr>
        <p:spPr>
          <a:xfrm>
            <a:off x="6073500" y="2305350"/>
            <a:ext cx="2613300" cy="81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700" dirty="0" err="1">
                <a:solidFill>
                  <a:schemeClr val="dk1"/>
                </a:solidFill>
                <a:latin typeface="Roboto"/>
                <a:ea typeface="Roboto"/>
                <a:cs typeface="Roboto"/>
                <a:sym typeface="Roboto"/>
              </a:rPr>
              <a:t>Gadikoppula</a:t>
            </a:r>
            <a:r>
              <a:rPr lang="en" sz="1700" dirty="0">
                <a:solidFill>
                  <a:schemeClr val="dk1"/>
                </a:solidFill>
                <a:latin typeface="Roboto"/>
                <a:ea typeface="Roboto"/>
                <a:cs typeface="Roboto"/>
                <a:sym typeface="Roboto"/>
              </a:rPr>
              <a:t> </a:t>
            </a:r>
            <a:r>
              <a:rPr lang="en" sz="1700" dirty="0" err="1">
                <a:solidFill>
                  <a:schemeClr val="dk1"/>
                </a:solidFill>
                <a:latin typeface="Roboto"/>
                <a:ea typeface="Roboto"/>
                <a:cs typeface="Roboto"/>
                <a:sym typeface="Roboto"/>
              </a:rPr>
              <a:t>Pranavi</a:t>
            </a:r>
            <a:r>
              <a:rPr lang="en" sz="1700" dirty="0">
                <a:solidFill>
                  <a:schemeClr val="dk1"/>
                </a:solidFill>
                <a:latin typeface="Roboto"/>
                <a:ea typeface="Roboto"/>
                <a:cs typeface="Roboto"/>
                <a:sym typeface="Roboto"/>
              </a:rPr>
              <a:t>                                                                         Utkarshika Baidya</a:t>
            </a:r>
            <a:endParaRPr sz="1700" dirty="0">
              <a:solidFill>
                <a:schemeClr val="dk1"/>
              </a:solidFill>
              <a:latin typeface="Roboto"/>
              <a:ea typeface="Roboto"/>
              <a:cs typeface="Roboto"/>
              <a:sym typeface="Roboto"/>
            </a:endParaRPr>
          </a:p>
          <a:p>
            <a:pPr marL="0" lvl="0" indent="0" algn="r" rtl="0">
              <a:spcBef>
                <a:spcPts val="0"/>
              </a:spcBef>
              <a:spcAft>
                <a:spcPts val="0"/>
              </a:spcAft>
              <a:buNone/>
            </a:pPr>
            <a:endParaRPr sz="1900" dirty="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22"/>
          <p:cNvSpPr/>
          <p:nvPr/>
        </p:nvSpPr>
        <p:spPr>
          <a:xfrm>
            <a:off x="525732" y="1279439"/>
            <a:ext cx="7832061" cy="3369407"/>
          </a:xfrm>
          <a:custGeom>
            <a:avLst/>
            <a:gdLst/>
            <a:ahLst/>
            <a:cxnLst/>
            <a:rect l="l" t="t" r="r" b="b"/>
            <a:pathLst>
              <a:path w="151410" h="49309" extrusionOk="0">
                <a:moveTo>
                  <a:pt x="2819" y="0"/>
                </a:moveTo>
                <a:cubicBezTo>
                  <a:pt x="1267" y="0"/>
                  <a:pt x="0" y="1267"/>
                  <a:pt x="0" y="2819"/>
                </a:cubicBezTo>
                <a:lnTo>
                  <a:pt x="0" y="46522"/>
                </a:lnTo>
                <a:cubicBezTo>
                  <a:pt x="0" y="48073"/>
                  <a:pt x="1267" y="49309"/>
                  <a:pt x="2819" y="49309"/>
                </a:cubicBezTo>
                <a:lnTo>
                  <a:pt x="148591" y="49309"/>
                </a:lnTo>
                <a:cubicBezTo>
                  <a:pt x="150143" y="49309"/>
                  <a:pt x="151410" y="48073"/>
                  <a:pt x="151410" y="46522"/>
                </a:cubicBezTo>
                <a:lnTo>
                  <a:pt x="151410" y="2819"/>
                </a:lnTo>
                <a:cubicBezTo>
                  <a:pt x="151410" y="1267"/>
                  <a:pt x="150143" y="0"/>
                  <a:pt x="148591" y="0"/>
                </a:cubicBezTo>
                <a:close/>
              </a:path>
            </a:pathLst>
          </a:custGeom>
          <a:solidFill>
            <a:srgbClr val="EDEDED"/>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600" b="1">
                <a:solidFill>
                  <a:schemeClr val="dk1"/>
                </a:solidFill>
              </a:rPr>
              <a:t>Early stage Diabetes Risk Prediction</a:t>
            </a:r>
            <a:endParaRPr sz="1600" b="1">
              <a:solidFill>
                <a:schemeClr val="dk1"/>
              </a:solidFill>
            </a:endParaRPr>
          </a:p>
          <a:p>
            <a:pPr marL="457200" lvl="0" indent="0" algn="l" rtl="0">
              <a:spcBef>
                <a:spcPts val="0"/>
              </a:spcBef>
              <a:spcAft>
                <a:spcPts val="0"/>
              </a:spcAft>
              <a:buNone/>
            </a:pPr>
            <a:endParaRPr sz="16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Naive Bayes Classifier: 90.38%</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K-Nearest Neighbour: 90.38%</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Linear Regression: 92.31%</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Linear Support Vector Machine: 95.51%</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Decision Tree: 97.44%</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Random Forest: 98.08%</a:t>
            </a:r>
            <a:endParaRPr sz="1100">
              <a:solidFill>
                <a:schemeClr val="dk1"/>
              </a:solidFill>
            </a:endParaRPr>
          </a:p>
          <a:p>
            <a:pPr marL="457200" lvl="0" indent="-298450" algn="l" rtl="0">
              <a:lnSpc>
                <a:spcPct val="110795"/>
              </a:lnSpc>
              <a:spcBef>
                <a:spcPts val="0"/>
              </a:spcBef>
              <a:spcAft>
                <a:spcPts val="0"/>
              </a:spcAft>
              <a:buClr>
                <a:schemeClr val="dk1"/>
              </a:buClr>
              <a:buSzPts val="1100"/>
              <a:buChar char="●"/>
            </a:pPr>
            <a:r>
              <a:rPr lang="en" sz="1100">
                <a:solidFill>
                  <a:schemeClr val="dk1"/>
                </a:solidFill>
              </a:rPr>
              <a:t>Gradient Boosting Classifier: 98.08%</a:t>
            </a:r>
            <a:endParaRPr sz="1100">
              <a:solidFill>
                <a:schemeClr val="dk1"/>
              </a:solidFill>
            </a:endParaRPr>
          </a:p>
          <a:p>
            <a:pPr marL="0" lvl="0" indent="0" algn="l" rtl="0">
              <a:lnSpc>
                <a:spcPct val="110795"/>
              </a:lnSpc>
              <a:spcBef>
                <a:spcPts val="0"/>
              </a:spcBef>
              <a:spcAft>
                <a:spcPts val="0"/>
              </a:spcAft>
              <a:buNone/>
            </a:pPr>
            <a:endParaRPr sz="1100">
              <a:solidFill>
                <a:schemeClr val="dk1"/>
              </a:solidFill>
            </a:endParaRPr>
          </a:p>
          <a:p>
            <a:pPr marL="0" lvl="0" indent="0" algn="l" rtl="0">
              <a:lnSpc>
                <a:spcPct val="110795"/>
              </a:lnSpc>
              <a:spcBef>
                <a:spcPts val="0"/>
              </a:spcBef>
              <a:spcAft>
                <a:spcPts val="0"/>
              </a:spcAft>
              <a:buNone/>
            </a:pPr>
            <a:r>
              <a:rPr lang="en" sz="1100" b="1">
                <a:solidFill>
                  <a:schemeClr val="dk1"/>
                </a:solidFill>
              </a:rPr>
              <a:t>            Best Model for this is Random Forest </a:t>
            </a:r>
            <a:endParaRPr sz="1100" b="1">
              <a:solidFill>
                <a:schemeClr val="dk1"/>
              </a:solidFill>
            </a:endParaRPr>
          </a:p>
        </p:txBody>
      </p:sp>
      <p:grpSp>
        <p:nvGrpSpPr>
          <p:cNvPr id="723" name="Google Shape;723;p22"/>
          <p:cNvGrpSpPr/>
          <p:nvPr/>
        </p:nvGrpSpPr>
        <p:grpSpPr>
          <a:xfrm>
            <a:off x="2199171" y="379135"/>
            <a:ext cx="4745659" cy="698399"/>
            <a:chOff x="2130264" y="455335"/>
            <a:chExt cx="4745659" cy="698399"/>
          </a:xfrm>
        </p:grpSpPr>
        <p:sp>
          <p:nvSpPr>
            <p:cNvPr id="724" name="Google Shape;724;p22"/>
            <p:cNvSpPr/>
            <p:nvPr/>
          </p:nvSpPr>
          <p:spPr>
            <a:xfrm>
              <a:off x="6372361" y="568243"/>
              <a:ext cx="503561" cy="585490"/>
            </a:xfrm>
            <a:custGeom>
              <a:avLst/>
              <a:gdLst/>
              <a:ahLst/>
              <a:cxnLst/>
              <a:rect l="l" t="t" r="r" b="b"/>
              <a:pathLst>
                <a:path w="15962" h="18559" extrusionOk="0">
                  <a:moveTo>
                    <a:pt x="1" y="0"/>
                  </a:moveTo>
                  <a:lnTo>
                    <a:pt x="1" y="9279"/>
                  </a:lnTo>
                  <a:lnTo>
                    <a:pt x="1" y="18558"/>
                  </a:lnTo>
                  <a:lnTo>
                    <a:pt x="15962" y="18558"/>
                  </a:lnTo>
                  <a:lnTo>
                    <a:pt x="12352" y="9279"/>
                  </a:lnTo>
                  <a:lnTo>
                    <a:pt x="15962" y="0"/>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2"/>
            <p:cNvSpPr/>
            <p:nvPr/>
          </p:nvSpPr>
          <p:spPr>
            <a:xfrm>
              <a:off x="6372361" y="1039815"/>
              <a:ext cx="192850" cy="113918"/>
            </a:xfrm>
            <a:custGeom>
              <a:avLst/>
              <a:gdLst/>
              <a:ahLst/>
              <a:cxnLst/>
              <a:rect l="l" t="t" r="r" b="b"/>
              <a:pathLst>
                <a:path w="6113" h="3611" extrusionOk="0">
                  <a:moveTo>
                    <a:pt x="1" y="0"/>
                  </a:moveTo>
                  <a:lnTo>
                    <a:pt x="1" y="3610"/>
                  </a:lnTo>
                  <a:lnTo>
                    <a:pt x="6113" y="0"/>
                  </a:lnTo>
                  <a:close/>
                </a:path>
              </a:pathLst>
            </a:custGeom>
            <a:solidFill>
              <a:srgbClr val="295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2"/>
            <p:cNvSpPr/>
            <p:nvPr/>
          </p:nvSpPr>
          <p:spPr>
            <a:xfrm>
              <a:off x="2130264" y="568243"/>
              <a:ext cx="503561" cy="585490"/>
            </a:xfrm>
            <a:custGeom>
              <a:avLst/>
              <a:gdLst/>
              <a:ahLst/>
              <a:cxnLst/>
              <a:rect l="l" t="t" r="r" b="b"/>
              <a:pathLst>
                <a:path w="15962" h="18559" extrusionOk="0">
                  <a:moveTo>
                    <a:pt x="1" y="0"/>
                  </a:moveTo>
                  <a:lnTo>
                    <a:pt x="3611" y="9279"/>
                  </a:lnTo>
                  <a:lnTo>
                    <a:pt x="1" y="18558"/>
                  </a:lnTo>
                  <a:lnTo>
                    <a:pt x="15962" y="18558"/>
                  </a:lnTo>
                  <a:lnTo>
                    <a:pt x="15962" y="9279"/>
                  </a:lnTo>
                  <a:lnTo>
                    <a:pt x="15962" y="0"/>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2"/>
            <p:cNvSpPr/>
            <p:nvPr/>
          </p:nvSpPr>
          <p:spPr>
            <a:xfrm>
              <a:off x="2440975" y="1039815"/>
              <a:ext cx="192850" cy="113918"/>
            </a:xfrm>
            <a:custGeom>
              <a:avLst/>
              <a:gdLst/>
              <a:ahLst/>
              <a:cxnLst/>
              <a:rect l="l" t="t" r="r" b="b"/>
              <a:pathLst>
                <a:path w="6113" h="3611" extrusionOk="0">
                  <a:moveTo>
                    <a:pt x="1" y="0"/>
                  </a:moveTo>
                  <a:lnTo>
                    <a:pt x="6113" y="3610"/>
                  </a:lnTo>
                  <a:lnTo>
                    <a:pt x="6113" y="0"/>
                  </a:lnTo>
                  <a:close/>
                </a:path>
              </a:pathLst>
            </a:custGeom>
            <a:solidFill>
              <a:srgbClr val="295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2"/>
            <p:cNvSpPr/>
            <p:nvPr/>
          </p:nvSpPr>
          <p:spPr>
            <a:xfrm>
              <a:off x="2440975" y="455335"/>
              <a:ext cx="4124236" cy="584512"/>
            </a:xfrm>
            <a:custGeom>
              <a:avLst/>
              <a:gdLst/>
              <a:ahLst/>
              <a:cxnLst/>
              <a:rect l="l" t="t" r="r" b="b"/>
              <a:pathLst>
                <a:path w="130731" h="18528" extrusionOk="0">
                  <a:moveTo>
                    <a:pt x="1" y="1"/>
                  </a:moveTo>
                  <a:lnTo>
                    <a:pt x="1" y="9533"/>
                  </a:lnTo>
                  <a:lnTo>
                    <a:pt x="1" y="18527"/>
                  </a:lnTo>
                  <a:lnTo>
                    <a:pt x="130731" y="18527"/>
                  </a:lnTo>
                  <a:lnTo>
                    <a:pt x="130731" y="9533"/>
                  </a:lnTo>
                  <a:lnTo>
                    <a:pt x="130731"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2"/>
            <p:cNvSpPr/>
            <p:nvPr/>
          </p:nvSpPr>
          <p:spPr>
            <a:xfrm>
              <a:off x="2552874" y="718094"/>
              <a:ext cx="451634" cy="32"/>
            </a:xfrm>
            <a:custGeom>
              <a:avLst/>
              <a:gdLst/>
              <a:ahLst/>
              <a:cxnLst/>
              <a:rect l="l" t="t" r="r" b="b"/>
              <a:pathLst>
                <a:path w="14316" h="1" fill="none" extrusionOk="0">
                  <a:moveTo>
                    <a:pt x="14315"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2"/>
            <p:cNvSpPr/>
            <p:nvPr/>
          </p:nvSpPr>
          <p:spPr>
            <a:xfrm>
              <a:off x="2552874" y="770053"/>
              <a:ext cx="451634" cy="32"/>
            </a:xfrm>
            <a:custGeom>
              <a:avLst/>
              <a:gdLst/>
              <a:ahLst/>
              <a:cxnLst/>
              <a:rect l="l" t="t" r="r" b="b"/>
              <a:pathLst>
                <a:path w="14316" h="1" fill="none" extrusionOk="0">
                  <a:moveTo>
                    <a:pt x="14315"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2"/>
            <p:cNvSpPr/>
            <p:nvPr/>
          </p:nvSpPr>
          <p:spPr>
            <a:xfrm>
              <a:off x="2552874" y="822011"/>
              <a:ext cx="451634" cy="32"/>
            </a:xfrm>
            <a:custGeom>
              <a:avLst/>
              <a:gdLst/>
              <a:ahLst/>
              <a:cxnLst/>
              <a:rect l="l" t="t" r="r" b="b"/>
              <a:pathLst>
                <a:path w="14316" h="1" fill="none" extrusionOk="0">
                  <a:moveTo>
                    <a:pt x="14315" y="0"/>
                  </a:moveTo>
                  <a:lnTo>
                    <a:pt x="1" y="0"/>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2"/>
            <p:cNvSpPr/>
            <p:nvPr/>
          </p:nvSpPr>
          <p:spPr>
            <a:xfrm>
              <a:off x="6000700" y="718094"/>
              <a:ext cx="452612" cy="32"/>
            </a:xfrm>
            <a:custGeom>
              <a:avLst/>
              <a:gdLst/>
              <a:ahLst/>
              <a:cxnLst/>
              <a:rect l="l" t="t" r="r" b="b"/>
              <a:pathLst>
                <a:path w="14347" h="1" fill="none" extrusionOk="0">
                  <a:moveTo>
                    <a:pt x="14347"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2"/>
            <p:cNvSpPr/>
            <p:nvPr/>
          </p:nvSpPr>
          <p:spPr>
            <a:xfrm>
              <a:off x="6000700" y="770053"/>
              <a:ext cx="452612" cy="32"/>
            </a:xfrm>
            <a:custGeom>
              <a:avLst/>
              <a:gdLst/>
              <a:ahLst/>
              <a:cxnLst/>
              <a:rect l="l" t="t" r="r" b="b"/>
              <a:pathLst>
                <a:path w="14347" h="1" fill="none" extrusionOk="0">
                  <a:moveTo>
                    <a:pt x="14347"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2"/>
            <p:cNvSpPr/>
            <p:nvPr/>
          </p:nvSpPr>
          <p:spPr>
            <a:xfrm>
              <a:off x="6000700" y="822011"/>
              <a:ext cx="452612" cy="32"/>
            </a:xfrm>
            <a:custGeom>
              <a:avLst/>
              <a:gdLst/>
              <a:ahLst/>
              <a:cxnLst/>
              <a:rect l="l" t="t" r="r" b="b"/>
              <a:pathLst>
                <a:path w="14347" h="1" fill="none" extrusionOk="0">
                  <a:moveTo>
                    <a:pt x="14347" y="0"/>
                  </a:moveTo>
                  <a:lnTo>
                    <a:pt x="1" y="0"/>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22"/>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Results</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736" name="Google Shape;736;p22"/>
          <p:cNvGrpSpPr/>
          <p:nvPr/>
        </p:nvGrpSpPr>
        <p:grpSpPr>
          <a:xfrm>
            <a:off x="6075427" y="1450437"/>
            <a:ext cx="1318843" cy="1271837"/>
            <a:chOff x="604614" y="1450437"/>
            <a:chExt cx="1318843" cy="1271837"/>
          </a:xfrm>
        </p:grpSpPr>
        <p:sp>
          <p:nvSpPr>
            <p:cNvPr id="737" name="Google Shape;737;p22"/>
            <p:cNvSpPr/>
            <p:nvPr/>
          </p:nvSpPr>
          <p:spPr>
            <a:xfrm>
              <a:off x="604614" y="1469145"/>
              <a:ext cx="1318843" cy="1201423"/>
            </a:xfrm>
            <a:custGeom>
              <a:avLst/>
              <a:gdLst/>
              <a:ahLst/>
              <a:cxnLst/>
              <a:rect l="l" t="t" r="r" b="b"/>
              <a:pathLst>
                <a:path w="41805" h="38083" extrusionOk="0">
                  <a:moveTo>
                    <a:pt x="20891" y="1"/>
                  </a:moveTo>
                  <a:cubicBezTo>
                    <a:pt x="16018" y="1"/>
                    <a:pt x="11148" y="1861"/>
                    <a:pt x="7443" y="5582"/>
                  </a:cubicBezTo>
                  <a:cubicBezTo>
                    <a:pt x="1" y="13025"/>
                    <a:pt x="1" y="25059"/>
                    <a:pt x="7443" y="32501"/>
                  </a:cubicBezTo>
                  <a:cubicBezTo>
                    <a:pt x="11148" y="36222"/>
                    <a:pt x="16018" y="38083"/>
                    <a:pt x="20891" y="38083"/>
                  </a:cubicBezTo>
                  <a:cubicBezTo>
                    <a:pt x="25764" y="38083"/>
                    <a:pt x="30641" y="36222"/>
                    <a:pt x="34362" y="32501"/>
                  </a:cubicBezTo>
                  <a:cubicBezTo>
                    <a:pt x="41804" y="25059"/>
                    <a:pt x="41804" y="13025"/>
                    <a:pt x="34362" y="5582"/>
                  </a:cubicBezTo>
                  <a:cubicBezTo>
                    <a:pt x="30641" y="1861"/>
                    <a:pt x="25764" y="1"/>
                    <a:pt x="208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2"/>
            <p:cNvSpPr/>
            <p:nvPr/>
          </p:nvSpPr>
          <p:spPr>
            <a:xfrm>
              <a:off x="1093190" y="1594294"/>
              <a:ext cx="341691" cy="510565"/>
            </a:xfrm>
            <a:custGeom>
              <a:avLst/>
              <a:gdLst/>
              <a:ahLst/>
              <a:cxnLst/>
              <a:rect l="l" t="t" r="r" b="b"/>
              <a:pathLst>
                <a:path w="10831" h="16184" extrusionOk="0">
                  <a:moveTo>
                    <a:pt x="1742" y="0"/>
                  </a:moveTo>
                  <a:cubicBezTo>
                    <a:pt x="792" y="0"/>
                    <a:pt x="0" y="760"/>
                    <a:pt x="0" y="1742"/>
                  </a:cubicBezTo>
                  <a:lnTo>
                    <a:pt x="0" y="8963"/>
                  </a:lnTo>
                  <a:lnTo>
                    <a:pt x="0" y="10768"/>
                  </a:lnTo>
                  <a:cubicBezTo>
                    <a:pt x="0" y="13745"/>
                    <a:pt x="2407" y="16183"/>
                    <a:pt x="5416" y="16183"/>
                  </a:cubicBezTo>
                  <a:cubicBezTo>
                    <a:pt x="8392" y="16183"/>
                    <a:pt x="10831" y="13745"/>
                    <a:pt x="10831" y="10768"/>
                  </a:cubicBezTo>
                  <a:lnTo>
                    <a:pt x="10831" y="8963"/>
                  </a:lnTo>
                  <a:lnTo>
                    <a:pt x="10831" y="1742"/>
                  </a:lnTo>
                  <a:cubicBezTo>
                    <a:pt x="10831" y="760"/>
                    <a:pt x="10039" y="0"/>
                    <a:pt x="908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2"/>
            <p:cNvSpPr/>
            <p:nvPr/>
          </p:nvSpPr>
          <p:spPr>
            <a:xfrm>
              <a:off x="1145118" y="1656222"/>
              <a:ext cx="237837" cy="237837"/>
            </a:xfrm>
            <a:custGeom>
              <a:avLst/>
              <a:gdLst/>
              <a:ahLst/>
              <a:cxnLst/>
              <a:rect l="l" t="t" r="r" b="b"/>
              <a:pathLst>
                <a:path w="7539" h="7539" extrusionOk="0">
                  <a:moveTo>
                    <a:pt x="571" y="1"/>
                  </a:moveTo>
                  <a:cubicBezTo>
                    <a:pt x="254" y="1"/>
                    <a:pt x="1" y="254"/>
                    <a:pt x="1" y="571"/>
                  </a:cubicBezTo>
                  <a:lnTo>
                    <a:pt x="1" y="6968"/>
                  </a:lnTo>
                  <a:cubicBezTo>
                    <a:pt x="1" y="7285"/>
                    <a:pt x="254" y="7538"/>
                    <a:pt x="571" y="7538"/>
                  </a:cubicBezTo>
                  <a:lnTo>
                    <a:pt x="6936" y="7538"/>
                  </a:lnTo>
                  <a:cubicBezTo>
                    <a:pt x="7285" y="7538"/>
                    <a:pt x="7538" y="7285"/>
                    <a:pt x="7538" y="6968"/>
                  </a:cubicBezTo>
                  <a:lnTo>
                    <a:pt x="7538" y="571"/>
                  </a:lnTo>
                  <a:cubicBezTo>
                    <a:pt x="7538" y="254"/>
                    <a:pt x="7253" y="1"/>
                    <a:pt x="6936"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2"/>
            <p:cNvSpPr/>
            <p:nvPr/>
          </p:nvSpPr>
          <p:spPr>
            <a:xfrm>
              <a:off x="1132152" y="1643256"/>
              <a:ext cx="262791" cy="262791"/>
            </a:xfrm>
            <a:custGeom>
              <a:avLst/>
              <a:gdLst/>
              <a:ahLst/>
              <a:cxnLst/>
              <a:rect l="l" t="t" r="r" b="b"/>
              <a:pathLst>
                <a:path w="8330" h="8330" extrusionOk="0">
                  <a:moveTo>
                    <a:pt x="7347" y="792"/>
                  </a:moveTo>
                  <a:cubicBezTo>
                    <a:pt x="7474" y="792"/>
                    <a:pt x="7537" y="887"/>
                    <a:pt x="7537" y="982"/>
                  </a:cubicBezTo>
                  <a:lnTo>
                    <a:pt x="7537" y="7347"/>
                  </a:lnTo>
                  <a:cubicBezTo>
                    <a:pt x="7537" y="7474"/>
                    <a:pt x="7474" y="7537"/>
                    <a:pt x="7347" y="7537"/>
                  </a:cubicBezTo>
                  <a:lnTo>
                    <a:pt x="982" y="7537"/>
                  </a:lnTo>
                  <a:cubicBezTo>
                    <a:pt x="887" y="7537"/>
                    <a:pt x="792" y="7474"/>
                    <a:pt x="792" y="7347"/>
                  </a:cubicBezTo>
                  <a:lnTo>
                    <a:pt x="792" y="982"/>
                  </a:lnTo>
                  <a:cubicBezTo>
                    <a:pt x="792" y="887"/>
                    <a:pt x="887" y="792"/>
                    <a:pt x="982" y="792"/>
                  </a:cubicBezTo>
                  <a:close/>
                  <a:moveTo>
                    <a:pt x="982" y="0"/>
                  </a:moveTo>
                  <a:cubicBezTo>
                    <a:pt x="444" y="0"/>
                    <a:pt x="0" y="443"/>
                    <a:pt x="0" y="982"/>
                  </a:cubicBezTo>
                  <a:lnTo>
                    <a:pt x="0" y="7379"/>
                  </a:lnTo>
                  <a:cubicBezTo>
                    <a:pt x="0" y="7886"/>
                    <a:pt x="444" y="8329"/>
                    <a:pt x="982" y="8329"/>
                  </a:cubicBezTo>
                  <a:lnTo>
                    <a:pt x="7347" y="8329"/>
                  </a:lnTo>
                  <a:cubicBezTo>
                    <a:pt x="7886" y="8329"/>
                    <a:pt x="8329" y="7917"/>
                    <a:pt x="8329" y="7379"/>
                  </a:cubicBezTo>
                  <a:lnTo>
                    <a:pt x="8329" y="982"/>
                  </a:lnTo>
                  <a:cubicBezTo>
                    <a:pt x="8329" y="443"/>
                    <a:pt x="7886" y="0"/>
                    <a:pt x="7347" y="0"/>
                  </a:cubicBezTo>
                  <a:close/>
                </a:path>
              </a:pathLst>
            </a:custGeom>
            <a:solidFill>
              <a:srgbClr val="85A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2"/>
            <p:cNvSpPr/>
            <p:nvPr/>
          </p:nvSpPr>
          <p:spPr>
            <a:xfrm>
              <a:off x="1179094" y="1714175"/>
              <a:ext cx="67985" cy="120922"/>
            </a:xfrm>
            <a:custGeom>
              <a:avLst/>
              <a:gdLst/>
              <a:ahLst/>
              <a:cxnLst/>
              <a:rect l="l" t="t" r="r" b="b"/>
              <a:pathLst>
                <a:path w="2155" h="3833" extrusionOk="0">
                  <a:moveTo>
                    <a:pt x="317" y="1"/>
                  </a:moveTo>
                  <a:cubicBezTo>
                    <a:pt x="254" y="64"/>
                    <a:pt x="222" y="96"/>
                    <a:pt x="222" y="127"/>
                  </a:cubicBezTo>
                  <a:cubicBezTo>
                    <a:pt x="412" y="317"/>
                    <a:pt x="539" y="444"/>
                    <a:pt x="539" y="444"/>
                  </a:cubicBezTo>
                  <a:lnTo>
                    <a:pt x="1616" y="444"/>
                  </a:lnTo>
                  <a:cubicBezTo>
                    <a:pt x="1837" y="222"/>
                    <a:pt x="1964" y="127"/>
                    <a:pt x="1964" y="127"/>
                  </a:cubicBezTo>
                  <a:cubicBezTo>
                    <a:pt x="1901" y="32"/>
                    <a:pt x="1837" y="1"/>
                    <a:pt x="1837" y="1"/>
                  </a:cubicBezTo>
                  <a:close/>
                  <a:moveTo>
                    <a:pt x="2059" y="127"/>
                  </a:moveTo>
                  <a:cubicBezTo>
                    <a:pt x="1837" y="317"/>
                    <a:pt x="1711" y="412"/>
                    <a:pt x="1742" y="444"/>
                  </a:cubicBezTo>
                  <a:lnTo>
                    <a:pt x="1742" y="1521"/>
                  </a:lnTo>
                  <a:cubicBezTo>
                    <a:pt x="1932" y="1742"/>
                    <a:pt x="2027" y="1837"/>
                    <a:pt x="2059" y="1837"/>
                  </a:cubicBezTo>
                  <a:cubicBezTo>
                    <a:pt x="2122" y="1774"/>
                    <a:pt x="2154" y="1742"/>
                    <a:pt x="2154" y="1742"/>
                  </a:cubicBezTo>
                  <a:lnTo>
                    <a:pt x="2154" y="222"/>
                  </a:lnTo>
                  <a:cubicBezTo>
                    <a:pt x="2091" y="159"/>
                    <a:pt x="2059" y="127"/>
                    <a:pt x="2059" y="127"/>
                  </a:cubicBezTo>
                  <a:close/>
                  <a:moveTo>
                    <a:pt x="96" y="127"/>
                  </a:moveTo>
                  <a:cubicBezTo>
                    <a:pt x="32" y="191"/>
                    <a:pt x="1" y="222"/>
                    <a:pt x="1" y="222"/>
                  </a:cubicBezTo>
                  <a:lnTo>
                    <a:pt x="1" y="1742"/>
                  </a:lnTo>
                  <a:cubicBezTo>
                    <a:pt x="64" y="1837"/>
                    <a:pt x="96" y="1869"/>
                    <a:pt x="96" y="1869"/>
                  </a:cubicBezTo>
                  <a:cubicBezTo>
                    <a:pt x="317" y="1647"/>
                    <a:pt x="412" y="1552"/>
                    <a:pt x="412" y="1552"/>
                  </a:cubicBezTo>
                  <a:lnTo>
                    <a:pt x="412" y="444"/>
                  </a:lnTo>
                  <a:cubicBezTo>
                    <a:pt x="222" y="222"/>
                    <a:pt x="127" y="127"/>
                    <a:pt x="96" y="127"/>
                  </a:cubicBezTo>
                  <a:close/>
                  <a:moveTo>
                    <a:pt x="412" y="1679"/>
                  </a:moveTo>
                  <a:cubicBezTo>
                    <a:pt x="286" y="1837"/>
                    <a:pt x="222" y="1901"/>
                    <a:pt x="222" y="1901"/>
                  </a:cubicBezTo>
                  <a:lnTo>
                    <a:pt x="222" y="1932"/>
                  </a:lnTo>
                  <a:cubicBezTo>
                    <a:pt x="349" y="2059"/>
                    <a:pt x="412" y="2122"/>
                    <a:pt x="412" y="2122"/>
                  </a:cubicBezTo>
                  <a:lnTo>
                    <a:pt x="1679" y="2122"/>
                  </a:lnTo>
                  <a:cubicBezTo>
                    <a:pt x="1837" y="1996"/>
                    <a:pt x="1901" y="1932"/>
                    <a:pt x="1901" y="1932"/>
                  </a:cubicBezTo>
                  <a:lnTo>
                    <a:pt x="1901" y="1901"/>
                  </a:lnTo>
                  <a:cubicBezTo>
                    <a:pt x="1774" y="1774"/>
                    <a:pt x="1711" y="1679"/>
                    <a:pt x="1679" y="1679"/>
                  </a:cubicBezTo>
                  <a:close/>
                  <a:moveTo>
                    <a:pt x="96" y="1964"/>
                  </a:moveTo>
                  <a:cubicBezTo>
                    <a:pt x="32" y="2027"/>
                    <a:pt x="1" y="2059"/>
                    <a:pt x="1" y="2091"/>
                  </a:cubicBezTo>
                  <a:lnTo>
                    <a:pt x="1" y="3611"/>
                  </a:lnTo>
                  <a:cubicBezTo>
                    <a:pt x="64" y="3674"/>
                    <a:pt x="96" y="3706"/>
                    <a:pt x="96" y="3706"/>
                  </a:cubicBezTo>
                  <a:cubicBezTo>
                    <a:pt x="317" y="3516"/>
                    <a:pt x="412" y="3389"/>
                    <a:pt x="412" y="3389"/>
                  </a:cubicBezTo>
                  <a:lnTo>
                    <a:pt x="412" y="2281"/>
                  </a:lnTo>
                  <a:cubicBezTo>
                    <a:pt x="222" y="2091"/>
                    <a:pt x="127" y="1964"/>
                    <a:pt x="96" y="1964"/>
                  </a:cubicBezTo>
                  <a:close/>
                  <a:moveTo>
                    <a:pt x="2059" y="1996"/>
                  </a:moveTo>
                  <a:cubicBezTo>
                    <a:pt x="1837" y="2186"/>
                    <a:pt x="1711" y="2281"/>
                    <a:pt x="1742" y="2312"/>
                  </a:cubicBezTo>
                  <a:lnTo>
                    <a:pt x="1742" y="3389"/>
                  </a:lnTo>
                  <a:cubicBezTo>
                    <a:pt x="1932" y="3611"/>
                    <a:pt x="2027" y="3706"/>
                    <a:pt x="2059" y="3706"/>
                  </a:cubicBezTo>
                  <a:cubicBezTo>
                    <a:pt x="2122" y="3643"/>
                    <a:pt x="2154" y="3611"/>
                    <a:pt x="2154" y="3611"/>
                  </a:cubicBezTo>
                  <a:lnTo>
                    <a:pt x="2154" y="2091"/>
                  </a:lnTo>
                  <a:cubicBezTo>
                    <a:pt x="2091" y="2027"/>
                    <a:pt x="2059" y="1996"/>
                    <a:pt x="2059" y="1996"/>
                  </a:cubicBezTo>
                  <a:close/>
                  <a:moveTo>
                    <a:pt x="507" y="3421"/>
                  </a:moveTo>
                  <a:cubicBezTo>
                    <a:pt x="317" y="3611"/>
                    <a:pt x="191" y="3738"/>
                    <a:pt x="191" y="3738"/>
                  </a:cubicBezTo>
                  <a:cubicBezTo>
                    <a:pt x="254" y="3801"/>
                    <a:pt x="286" y="3833"/>
                    <a:pt x="317" y="3833"/>
                  </a:cubicBezTo>
                  <a:lnTo>
                    <a:pt x="1837" y="3833"/>
                  </a:lnTo>
                  <a:cubicBezTo>
                    <a:pt x="1901" y="3769"/>
                    <a:pt x="1932" y="3738"/>
                    <a:pt x="1932" y="3738"/>
                  </a:cubicBezTo>
                  <a:cubicBezTo>
                    <a:pt x="1742" y="3516"/>
                    <a:pt x="1616" y="3421"/>
                    <a:pt x="1616" y="3421"/>
                  </a:cubicBezTo>
                  <a:close/>
                </a:path>
              </a:pathLst>
            </a:custGeom>
            <a:solidFill>
              <a:srgbClr val="383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2"/>
            <p:cNvSpPr/>
            <p:nvPr/>
          </p:nvSpPr>
          <p:spPr>
            <a:xfrm>
              <a:off x="1256039" y="1819070"/>
              <a:ext cx="17004" cy="17036"/>
            </a:xfrm>
            <a:custGeom>
              <a:avLst/>
              <a:gdLst/>
              <a:ahLst/>
              <a:cxnLst/>
              <a:rect l="l" t="t" r="r" b="b"/>
              <a:pathLst>
                <a:path w="539" h="540" extrusionOk="0">
                  <a:moveTo>
                    <a:pt x="254" y="1"/>
                  </a:moveTo>
                  <a:cubicBezTo>
                    <a:pt x="95" y="159"/>
                    <a:pt x="0" y="223"/>
                    <a:pt x="0" y="254"/>
                  </a:cubicBezTo>
                  <a:cubicBezTo>
                    <a:pt x="159" y="444"/>
                    <a:pt x="254" y="539"/>
                    <a:pt x="254" y="539"/>
                  </a:cubicBezTo>
                  <a:lnTo>
                    <a:pt x="285" y="539"/>
                  </a:lnTo>
                  <a:cubicBezTo>
                    <a:pt x="444" y="349"/>
                    <a:pt x="539" y="286"/>
                    <a:pt x="539" y="254"/>
                  </a:cubicBezTo>
                  <a:cubicBezTo>
                    <a:pt x="380" y="64"/>
                    <a:pt x="285" y="1"/>
                    <a:pt x="285" y="1"/>
                  </a:cubicBezTo>
                  <a:close/>
                </a:path>
              </a:pathLst>
            </a:custGeom>
            <a:solidFill>
              <a:srgbClr val="383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2"/>
            <p:cNvSpPr/>
            <p:nvPr/>
          </p:nvSpPr>
          <p:spPr>
            <a:xfrm>
              <a:off x="1280993" y="1714175"/>
              <a:ext cx="67985" cy="120922"/>
            </a:xfrm>
            <a:custGeom>
              <a:avLst/>
              <a:gdLst/>
              <a:ahLst/>
              <a:cxnLst/>
              <a:rect l="l" t="t" r="r" b="b"/>
              <a:pathLst>
                <a:path w="2155" h="3833" extrusionOk="0">
                  <a:moveTo>
                    <a:pt x="318" y="1"/>
                  </a:moveTo>
                  <a:cubicBezTo>
                    <a:pt x="254" y="64"/>
                    <a:pt x="191" y="96"/>
                    <a:pt x="191" y="127"/>
                  </a:cubicBezTo>
                  <a:cubicBezTo>
                    <a:pt x="413" y="317"/>
                    <a:pt x="508" y="444"/>
                    <a:pt x="539" y="444"/>
                  </a:cubicBezTo>
                  <a:lnTo>
                    <a:pt x="1616" y="444"/>
                  </a:lnTo>
                  <a:cubicBezTo>
                    <a:pt x="1838" y="222"/>
                    <a:pt x="1933" y="127"/>
                    <a:pt x="1933" y="127"/>
                  </a:cubicBezTo>
                  <a:cubicBezTo>
                    <a:pt x="1869" y="32"/>
                    <a:pt x="1838" y="1"/>
                    <a:pt x="1838" y="1"/>
                  </a:cubicBezTo>
                  <a:close/>
                  <a:moveTo>
                    <a:pt x="96" y="127"/>
                  </a:moveTo>
                  <a:cubicBezTo>
                    <a:pt x="33" y="191"/>
                    <a:pt x="1" y="222"/>
                    <a:pt x="1" y="222"/>
                  </a:cubicBezTo>
                  <a:lnTo>
                    <a:pt x="1" y="1742"/>
                  </a:lnTo>
                  <a:cubicBezTo>
                    <a:pt x="64" y="1837"/>
                    <a:pt x="96" y="1869"/>
                    <a:pt x="96" y="1869"/>
                  </a:cubicBezTo>
                  <a:cubicBezTo>
                    <a:pt x="318" y="1647"/>
                    <a:pt x="413" y="1552"/>
                    <a:pt x="413" y="1552"/>
                  </a:cubicBezTo>
                  <a:lnTo>
                    <a:pt x="413" y="444"/>
                  </a:lnTo>
                  <a:cubicBezTo>
                    <a:pt x="223" y="222"/>
                    <a:pt x="96" y="127"/>
                    <a:pt x="96" y="127"/>
                  </a:cubicBezTo>
                  <a:close/>
                  <a:moveTo>
                    <a:pt x="413" y="1679"/>
                  </a:moveTo>
                  <a:cubicBezTo>
                    <a:pt x="286" y="1837"/>
                    <a:pt x="191" y="1901"/>
                    <a:pt x="191" y="1901"/>
                  </a:cubicBezTo>
                  <a:lnTo>
                    <a:pt x="191" y="1932"/>
                  </a:lnTo>
                  <a:cubicBezTo>
                    <a:pt x="349" y="2059"/>
                    <a:pt x="413" y="2122"/>
                    <a:pt x="413" y="2122"/>
                  </a:cubicBezTo>
                  <a:lnTo>
                    <a:pt x="1679" y="2122"/>
                  </a:lnTo>
                  <a:cubicBezTo>
                    <a:pt x="1838" y="1996"/>
                    <a:pt x="1901" y="1932"/>
                    <a:pt x="1901" y="1932"/>
                  </a:cubicBezTo>
                  <a:lnTo>
                    <a:pt x="1901" y="1901"/>
                  </a:lnTo>
                  <a:cubicBezTo>
                    <a:pt x="1774" y="1774"/>
                    <a:pt x="1679" y="1679"/>
                    <a:pt x="1679" y="1679"/>
                  </a:cubicBezTo>
                  <a:close/>
                  <a:moveTo>
                    <a:pt x="2028" y="1996"/>
                  </a:moveTo>
                  <a:cubicBezTo>
                    <a:pt x="1838" y="2186"/>
                    <a:pt x="1711" y="2281"/>
                    <a:pt x="1711" y="2312"/>
                  </a:cubicBezTo>
                  <a:lnTo>
                    <a:pt x="1711" y="3389"/>
                  </a:lnTo>
                  <a:cubicBezTo>
                    <a:pt x="1933" y="3611"/>
                    <a:pt x="2028" y="3706"/>
                    <a:pt x="2028" y="3706"/>
                  </a:cubicBezTo>
                  <a:cubicBezTo>
                    <a:pt x="2123" y="3643"/>
                    <a:pt x="2154" y="3611"/>
                    <a:pt x="2154" y="3611"/>
                  </a:cubicBezTo>
                  <a:lnTo>
                    <a:pt x="2154" y="2091"/>
                  </a:lnTo>
                  <a:cubicBezTo>
                    <a:pt x="2091" y="2027"/>
                    <a:pt x="2059" y="1996"/>
                    <a:pt x="2028" y="1996"/>
                  </a:cubicBezTo>
                  <a:close/>
                  <a:moveTo>
                    <a:pt x="508" y="3421"/>
                  </a:moveTo>
                  <a:cubicBezTo>
                    <a:pt x="286" y="3611"/>
                    <a:pt x="191" y="3738"/>
                    <a:pt x="191" y="3738"/>
                  </a:cubicBezTo>
                  <a:cubicBezTo>
                    <a:pt x="254" y="3801"/>
                    <a:pt x="286" y="3833"/>
                    <a:pt x="318" y="3833"/>
                  </a:cubicBezTo>
                  <a:lnTo>
                    <a:pt x="1838" y="3833"/>
                  </a:lnTo>
                  <a:cubicBezTo>
                    <a:pt x="1901" y="3769"/>
                    <a:pt x="1933" y="3738"/>
                    <a:pt x="1933" y="3738"/>
                  </a:cubicBezTo>
                  <a:cubicBezTo>
                    <a:pt x="1743" y="3516"/>
                    <a:pt x="1616" y="3421"/>
                    <a:pt x="1616" y="3421"/>
                  </a:cubicBezTo>
                  <a:close/>
                </a:path>
              </a:pathLst>
            </a:custGeom>
            <a:solidFill>
              <a:srgbClr val="383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2"/>
            <p:cNvSpPr/>
            <p:nvPr/>
          </p:nvSpPr>
          <p:spPr>
            <a:xfrm>
              <a:off x="1229065" y="2059872"/>
              <a:ext cx="69941" cy="132878"/>
            </a:xfrm>
            <a:custGeom>
              <a:avLst/>
              <a:gdLst/>
              <a:ahLst/>
              <a:cxnLst/>
              <a:rect l="l" t="t" r="r" b="b"/>
              <a:pathLst>
                <a:path w="2217" h="4212" extrusionOk="0">
                  <a:moveTo>
                    <a:pt x="285" y="0"/>
                  </a:moveTo>
                  <a:cubicBezTo>
                    <a:pt x="127" y="0"/>
                    <a:pt x="0" y="127"/>
                    <a:pt x="0" y="285"/>
                  </a:cubicBezTo>
                  <a:lnTo>
                    <a:pt x="0" y="4212"/>
                  </a:lnTo>
                  <a:lnTo>
                    <a:pt x="2217" y="4212"/>
                  </a:lnTo>
                  <a:lnTo>
                    <a:pt x="2217" y="285"/>
                  </a:lnTo>
                  <a:cubicBezTo>
                    <a:pt x="2217" y="127"/>
                    <a:pt x="2090" y="0"/>
                    <a:pt x="1932" y="0"/>
                  </a:cubicBezTo>
                  <a:close/>
                </a:path>
              </a:pathLst>
            </a:custGeom>
            <a:solidFill>
              <a:srgbClr val="85A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2"/>
            <p:cNvSpPr/>
            <p:nvPr/>
          </p:nvSpPr>
          <p:spPr>
            <a:xfrm>
              <a:off x="1228056" y="2192750"/>
              <a:ext cx="70950" cy="56975"/>
            </a:xfrm>
            <a:custGeom>
              <a:avLst/>
              <a:gdLst/>
              <a:ahLst/>
              <a:cxnLst/>
              <a:rect l="l" t="t" r="r" b="b"/>
              <a:pathLst>
                <a:path w="2249" h="1806" extrusionOk="0">
                  <a:moveTo>
                    <a:pt x="0" y="0"/>
                  </a:moveTo>
                  <a:lnTo>
                    <a:pt x="0" y="1520"/>
                  </a:lnTo>
                  <a:lnTo>
                    <a:pt x="32" y="1520"/>
                  </a:lnTo>
                  <a:cubicBezTo>
                    <a:pt x="32" y="1678"/>
                    <a:pt x="159" y="1805"/>
                    <a:pt x="317" y="1805"/>
                  </a:cubicBezTo>
                  <a:lnTo>
                    <a:pt x="1964" y="1805"/>
                  </a:lnTo>
                  <a:cubicBezTo>
                    <a:pt x="2122" y="1805"/>
                    <a:pt x="2249" y="1678"/>
                    <a:pt x="2249" y="1520"/>
                  </a:cubicBezTo>
                  <a:lnTo>
                    <a:pt x="2249"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2"/>
            <p:cNvSpPr/>
            <p:nvPr/>
          </p:nvSpPr>
          <p:spPr>
            <a:xfrm>
              <a:off x="1169094" y="1940970"/>
              <a:ext cx="75966" cy="62969"/>
            </a:xfrm>
            <a:custGeom>
              <a:avLst/>
              <a:gdLst/>
              <a:ahLst/>
              <a:cxnLst/>
              <a:rect l="l" t="t" r="r" b="b"/>
              <a:pathLst>
                <a:path w="2408" h="1996" extrusionOk="0">
                  <a:moveTo>
                    <a:pt x="286" y="0"/>
                  </a:moveTo>
                  <a:cubicBezTo>
                    <a:pt x="128" y="0"/>
                    <a:pt x="1" y="127"/>
                    <a:pt x="1" y="285"/>
                  </a:cubicBezTo>
                  <a:lnTo>
                    <a:pt x="1" y="1711"/>
                  </a:lnTo>
                  <a:cubicBezTo>
                    <a:pt x="1" y="1869"/>
                    <a:pt x="128" y="1996"/>
                    <a:pt x="286" y="1996"/>
                  </a:cubicBezTo>
                  <a:lnTo>
                    <a:pt x="2123" y="1996"/>
                  </a:lnTo>
                  <a:cubicBezTo>
                    <a:pt x="2281" y="1996"/>
                    <a:pt x="2408" y="1869"/>
                    <a:pt x="2408" y="1711"/>
                  </a:cubicBezTo>
                  <a:lnTo>
                    <a:pt x="2408" y="285"/>
                  </a:lnTo>
                  <a:cubicBezTo>
                    <a:pt x="2408" y="127"/>
                    <a:pt x="2281" y="0"/>
                    <a:pt x="2123" y="0"/>
                  </a:cubicBezTo>
                  <a:close/>
                </a:path>
              </a:pathLst>
            </a:custGeom>
            <a:solidFill>
              <a:srgbClr val="85A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2"/>
            <p:cNvSpPr/>
            <p:nvPr/>
          </p:nvSpPr>
          <p:spPr>
            <a:xfrm>
              <a:off x="1184079" y="1955955"/>
              <a:ext cx="37005" cy="32999"/>
            </a:xfrm>
            <a:custGeom>
              <a:avLst/>
              <a:gdLst/>
              <a:ahLst/>
              <a:cxnLst/>
              <a:rect l="l" t="t" r="r" b="b"/>
              <a:pathLst>
                <a:path w="1173" h="1046" extrusionOk="0">
                  <a:moveTo>
                    <a:pt x="1173" y="0"/>
                  </a:moveTo>
                  <a:lnTo>
                    <a:pt x="1" y="507"/>
                  </a:lnTo>
                  <a:lnTo>
                    <a:pt x="1173" y="1046"/>
                  </a:lnTo>
                  <a:lnTo>
                    <a:pt x="1173"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2"/>
            <p:cNvSpPr/>
            <p:nvPr/>
          </p:nvSpPr>
          <p:spPr>
            <a:xfrm>
              <a:off x="1283012" y="1940970"/>
              <a:ext cx="75966" cy="62969"/>
            </a:xfrm>
            <a:custGeom>
              <a:avLst/>
              <a:gdLst/>
              <a:ahLst/>
              <a:cxnLst/>
              <a:rect l="l" t="t" r="r" b="b"/>
              <a:pathLst>
                <a:path w="2408" h="1996" extrusionOk="0">
                  <a:moveTo>
                    <a:pt x="285" y="0"/>
                  </a:moveTo>
                  <a:cubicBezTo>
                    <a:pt x="127" y="0"/>
                    <a:pt x="0" y="127"/>
                    <a:pt x="0" y="285"/>
                  </a:cubicBezTo>
                  <a:lnTo>
                    <a:pt x="0" y="1711"/>
                  </a:lnTo>
                  <a:cubicBezTo>
                    <a:pt x="0" y="1869"/>
                    <a:pt x="127" y="1996"/>
                    <a:pt x="285" y="1996"/>
                  </a:cubicBezTo>
                  <a:lnTo>
                    <a:pt x="2122" y="1996"/>
                  </a:lnTo>
                  <a:cubicBezTo>
                    <a:pt x="2280" y="1996"/>
                    <a:pt x="2407" y="1869"/>
                    <a:pt x="2407" y="1711"/>
                  </a:cubicBezTo>
                  <a:lnTo>
                    <a:pt x="2407" y="285"/>
                  </a:lnTo>
                  <a:cubicBezTo>
                    <a:pt x="2407" y="127"/>
                    <a:pt x="2280" y="0"/>
                    <a:pt x="2122" y="0"/>
                  </a:cubicBezTo>
                  <a:close/>
                </a:path>
              </a:pathLst>
            </a:custGeom>
            <a:solidFill>
              <a:srgbClr val="85A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2"/>
            <p:cNvSpPr/>
            <p:nvPr/>
          </p:nvSpPr>
          <p:spPr>
            <a:xfrm>
              <a:off x="1306988" y="1955955"/>
              <a:ext cx="37005" cy="32999"/>
            </a:xfrm>
            <a:custGeom>
              <a:avLst/>
              <a:gdLst/>
              <a:ahLst/>
              <a:cxnLst/>
              <a:rect l="l" t="t" r="r" b="b"/>
              <a:pathLst>
                <a:path w="1173" h="1046" extrusionOk="0">
                  <a:moveTo>
                    <a:pt x="0" y="0"/>
                  </a:moveTo>
                  <a:lnTo>
                    <a:pt x="0" y="1046"/>
                  </a:lnTo>
                  <a:lnTo>
                    <a:pt x="1172" y="507"/>
                  </a:lnTo>
                  <a:lnTo>
                    <a:pt x="0"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2"/>
            <p:cNvSpPr/>
            <p:nvPr/>
          </p:nvSpPr>
          <p:spPr>
            <a:xfrm>
              <a:off x="702538" y="2105553"/>
              <a:ext cx="606469" cy="378949"/>
            </a:xfrm>
            <a:custGeom>
              <a:avLst/>
              <a:gdLst/>
              <a:ahLst/>
              <a:cxnLst/>
              <a:rect l="l" t="t" r="r" b="b"/>
              <a:pathLst>
                <a:path w="19224" h="12012" extrusionOk="0">
                  <a:moveTo>
                    <a:pt x="8857" y="1"/>
                  </a:moveTo>
                  <a:cubicBezTo>
                    <a:pt x="8515" y="1"/>
                    <a:pt x="8179" y="128"/>
                    <a:pt x="7918" y="389"/>
                  </a:cubicBezTo>
                  <a:lnTo>
                    <a:pt x="4308" y="4062"/>
                  </a:lnTo>
                  <a:cubicBezTo>
                    <a:pt x="4308" y="4062"/>
                    <a:pt x="4308" y="4062"/>
                    <a:pt x="4276" y="4094"/>
                  </a:cubicBezTo>
                  <a:cubicBezTo>
                    <a:pt x="4244" y="4126"/>
                    <a:pt x="4212" y="4189"/>
                    <a:pt x="4149" y="4252"/>
                  </a:cubicBezTo>
                  <a:cubicBezTo>
                    <a:pt x="4149" y="4252"/>
                    <a:pt x="4149" y="4252"/>
                    <a:pt x="4149" y="4284"/>
                  </a:cubicBezTo>
                  <a:cubicBezTo>
                    <a:pt x="3959" y="4569"/>
                    <a:pt x="3801" y="4981"/>
                    <a:pt x="3801" y="5298"/>
                  </a:cubicBezTo>
                  <a:lnTo>
                    <a:pt x="3801" y="5646"/>
                  </a:lnTo>
                  <a:lnTo>
                    <a:pt x="1" y="5646"/>
                  </a:lnTo>
                  <a:cubicBezTo>
                    <a:pt x="697" y="7483"/>
                    <a:pt x="1679" y="9193"/>
                    <a:pt x="2882" y="10713"/>
                  </a:cubicBezTo>
                  <a:lnTo>
                    <a:pt x="3801" y="10713"/>
                  </a:lnTo>
                  <a:lnTo>
                    <a:pt x="3801" y="10935"/>
                  </a:lnTo>
                  <a:cubicBezTo>
                    <a:pt x="3801" y="11536"/>
                    <a:pt x="4276" y="12011"/>
                    <a:pt x="4878" y="12011"/>
                  </a:cubicBezTo>
                  <a:lnTo>
                    <a:pt x="12573" y="12011"/>
                  </a:lnTo>
                  <a:cubicBezTo>
                    <a:pt x="13143" y="12011"/>
                    <a:pt x="13587" y="11505"/>
                    <a:pt x="13587" y="10935"/>
                  </a:cubicBezTo>
                  <a:cubicBezTo>
                    <a:pt x="13587" y="10333"/>
                    <a:pt x="13143" y="9858"/>
                    <a:pt x="12573" y="9858"/>
                  </a:cubicBezTo>
                  <a:lnTo>
                    <a:pt x="13270" y="9858"/>
                  </a:lnTo>
                  <a:cubicBezTo>
                    <a:pt x="13840" y="9858"/>
                    <a:pt x="14315" y="9383"/>
                    <a:pt x="14315" y="8781"/>
                  </a:cubicBezTo>
                  <a:cubicBezTo>
                    <a:pt x="14315" y="8211"/>
                    <a:pt x="13840" y="7736"/>
                    <a:pt x="13270" y="7736"/>
                  </a:cubicBezTo>
                  <a:lnTo>
                    <a:pt x="14283" y="7736"/>
                  </a:lnTo>
                  <a:cubicBezTo>
                    <a:pt x="14853" y="7736"/>
                    <a:pt x="15328" y="7261"/>
                    <a:pt x="15328" y="6659"/>
                  </a:cubicBezTo>
                  <a:cubicBezTo>
                    <a:pt x="15328" y="6058"/>
                    <a:pt x="14853" y="5583"/>
                    <a:pt x="14283" y="5583"/>
                  </a:cubicBezTo>
                  <a:lnTo>
                    <a:pt x="18179" y="5583"/>
                  </a:lnTo>
                  <a:cubicBezTo>
                    <a:pt x="18749" y="5583"/>
                    <a:pt x="19224" y="5108"/>
                    <a:pt x="19224" y="4506"/>
                  </a:cubicBezTo>
                  <a:cubicBezTo>
                    <a:pt x="19224" y="3936"/>
                    <a:pt x="18749" y="3461"/>
                    <a:pt x="18179" y="3461"/>
                  </a:cubicBezTo>
                  <a:lnTo>
                    <a:pt x="8868" y="3461"/>
                  </a:lnTo>
                  <a:lnTo>
                    <a:pt x="9913" y="2352"/>
                  </a:lnTo>
                  <a:cubicBezTo>
                    <a:pt x="10451" y="1846"/>
                    <a:pt x="10420" y="959"/>
                    <a:pt x="9881" y="421"/>
                  </a:cubicBezTo>
                  <a:cubicBezTo>
                    <a:pt x="9588" y="143"/>
                    <a:pt x="9219" y="1"/>
                    <a:pt x="8857" y="1"/>
                  </a:cubicBezTo>
                  <a:close/>
                </a:path>
              </a:pathLst>
            </a:custGeom>
            <a:solidFill>
              <a:srgbClr val="F5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2"/>
            <p:cNvSpPr/>
            <p:nvPr/>
          </p:nvSpPr>
          <p:spPr>
            <a:xfrm>
              <a:off x="644585" y="1450437"/>
              <a:ext cx="1238902" cy="1238870"/>
            </a:xfrm>
            <a:custGeom>
              <a:avLst/>
              <a:gdLst/>
              <a:ahLst/>
              <a:cxnLst/>
              <a:rect l="l" t="t" r="r" b="b"/>
              <a:pathLst>
                <a:path w="39271" h="39270" extrusionOk="0">
                  <a:moveTo>
                    <a:pt x="19636" y="1203"/>
                  </a:moveTo>
                  <a:cubicBezTo>
                    <a:pt x="29801" y="1203"/>
                    <a:pt x="38067" y="9469"/>
                    <a:pt x="38067" y="19635"/>
                  </a:cubicBezTo>
                  <a:cubicBezTo>
                    <a:pt x="38067" y="29800"/>
                    <a:pt x="29801" y="38066"/>
                    <a:pt x="19636" y="38066"/>
                  </a:cubicBezTo>
                  <a:cubicBezTo>
                    <a:pt x="9470" y="38066"/>
                    <a:pt x="1172" y="29800"/>
                    <a:pt x="1172" y="19635"/>
                  </a:cubicBezTo>
                  <a:cubicBezTo>
                    <a:pt x="1172" y="9469"/>
                    <a:pt x="9470" y="1203"/>
                    <a:pt x="19636" y="1203"/>
                  </a:cubicBezTo>
                  <a:close/>
                  <a:moveTo>
                    <a:pt x="19636" y="0"/>
                  </a:moveTo>
                  <a:cubicBezTo>
                    <a:pt x="8805" y="0"/>
                    <a:pt x="1" y="8804"/>
                    <a:pt x="1" y="19635"/>
                  </a:cubicBezTo>
                  <a:cubicBezTo>
                    <a:pt x="1" y="30465"/>
                    <a:pt x="8805" y="39269"/>
                    <a:pt x="19636" y="39269"/>
                  </a:cubicBezTo>
                  <a:cubicBezTo>
                    <a:pt x="30466" y="39269"/>
                    <a:pt x="39270" y="30465"/>
                    <a:pt x="39270" y="19635"/>
                  </a:cubicBezTo>
                  <a:cubicBezTo>
                    <a:pt x="39270" y="8804"/>
                    <a:pt x="30466" y="0"/>
                    <a:pt x="19636"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2"/>
            <p:cNvSpPr/>
            <p:nvPr/>
          </p:nvSpPr>
          <p:spPr>
            <a:xfrm>
              <a:off x="1368916" y="2201741"/>
              <a:ext cx="520565" cy="520534"/>
            </a:xfrm>
            <a:custGeom>
              <a:avLst/>
              <a:gdLst/>
              <a:ahLst/>
              <a:cxnLst/>
              <a:rect l="l" t="t" r="r" b="b"/>
              <a:pathLst>
                <a:path w="16501" h="16500" extrusionOk="0">
                  <a:moveTo>
                    <a:pt x="8266" y="0"/>
                  </a:moveTo>
                  <a:cubicBezTo>
                    <a:pt x="3706" y="0"/>
                    <a:pt x="1" y="3705"/>
                    <a:pt x="1" y="8266"/>
                  </a:cubicBezTo>
                  <a:cubicBezTo>
                    <a:pt x="1" y="12794"/>
                    <a:pt x="3706" y="16500"/>
                    <a:pt x="8266" y="16500"/>
                  </a:cubicBezTo>
                  <a:cubicBezTo>
                    <a:pt x="12795" y="16500"/>
                    <a:pt x="16500" y="12794"/>
                    <a:pt x="16500" y="8266"/>
                  </a:cubicBezTo>
                  <a:cubicBezTo>
                    <a:pt x="16500" y="3705"/>
                    <a:pt x="12795" y="0"/>
                    <a:pt x="8266"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23"/>
          <p:cNvSpPr/>
          <p:nvPr/>
        </p:nvSpPr>
        <p:spPr>
          <a:xfrm>
            <a:off x="525732" y="1279439"/>
            <a:ext cx="7832061" cy="3369407"/>
          </a:xfrm>
          <a:custGeom>
            <a:avLst/>
            <a:gdLst/>
            <a:ahLst/>
            <a:cxnLst/>
            <a:rect l="l" t="t" r="r" b="b"/>
            <a:pathLst>
              <a:path w="151410" h="49309" extrusionOk="0">
                <a:moveTo>
                  <a:pt x="2819" y="0"/>
                </a:moveTo>
                <a:cubicBezTo>
                  <a:pt x="1267" y="0"/>
                  <a:pt x="0" y="1267"/>
                  <a:pt x="0" y="2819"/>
                </a:cubicBezTo>
                <a:lnTo>
                  <a:pt x="0" y="46522"/>
                </a:lnTo>
                <a:cubicBezTo>
                  <a:pt x="0" y="48073"/>
                  <a:pt x="1267" y="49309"/>
                  <a:pt x="2819" y="49309"/>
                </a:cubicBezTo>
                <a:lnTo>
                  <a:pt x="148591" y="49309"/>
                </a:lnTo>
                <a:cubicBezTo>
                  <a:pt x="150143" y="49309"/>
                  <a:pt x="151410" y="48073"/>
                  <a:pt x="151410" y="46522"/>
                </a:cubicBezTo>
                <a:lnTo>
                  <a:pt x="151410" y="2819"/>
                </a:lnTo>
                <a:cubicBezTo>
                  <a:pt x="151410" y="1267"/>
                  <a:pt x="150143" y="0"/>
                  <a:pt x="148591" y="0"/>
                </a:cubicBezTo>
                <a:close/>
              </a:path>
            </a:pathLst>
          </a:custGeom>
          <a:solidFill>
            <a:srgbClr val="EDEDED"/>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600" b="1">
                <a:solidFill>
                  <a:schemeClr val="dk1"/>
                </a:solidFill>
              </a:rPr>
              <a:t>Diabetes Prediction</a:t>
            </a:r>
            <a:endParaRPr sz="1600" b="1">
              <a:solidFill>
                <a:schemeClr val="dk1"/>
              </a:solidFill>
            </a:endParaRPr>
          </a:p>
          <a:p>
            <a:pPr marL="457200" lvl="0" indent="0" algn="l" rtl="0">
              <a:spcBef>
                <a:spcPts val="0"/>
              </a:spcBef>
              <a:spcAft>
                <a:spcPts val="0"/>
              </a:spcAft>
              <a:buNone/>
            </a:pPr>
            <a:endParaRPr sz="1600" b="1">
              <a:solidFill>
                <a:schemeClr val="dk1"/>
              </a:solidFill>
            </a:endParaRPr>
          </a:p>
          <a:p>
            <a:pPr marL="457200" lvl="0" indent="-311150" algn="l" rtl="0">
              <a:lnSpc>
                <a:spcPct val="90000"/>
              </a:lnSpc>
              <a:spcBef>
                <a:spcPts val="1000"/>
              </a:spcBef>
              <a:spcAft>
                <a:spcPts val="0"/>
              </a:spcAft>
              <a:buClr>
                <a:schemeClr val="accent2"/>
              </a:buClr>
              <a:buSzPts val="1300"/>
              <a:buChar char="●"/>
            </a:pPr>
            <a:r>
              <a:rPr lang="en" sz="1300">
                <a:solidFill>
                  <a:schemeClr val="accent2"/>
                </a:solidFill>
              </a:rPr>
              <a:t>GaussianNB: 70.13%</a:t>
            </a:r>
            <a:endParaRPr sz="1300">
              <a:solidFill>
                <a:schemeClr val="accent2"/>
              </a:solidFill>
            </a:endParaRPr>
          </a:p>
          <a:p>
            <a:pPr marL="457200" lvl="0" indent="-311150" algn="l" rtl="0">
              <a:lnSpc>
                <a:spcPct val="90000"/>
              </a:lnSpc>
              <a:spcBef>
                <a:spcPts val="0"/>
              </a:spcBef>
              <a:spcAft>
                <a:spcPts val="0"/>
              </a:spcAft>
              <a:buClr>
                <a:schemeClr val="accent2"/>
              </a:buClr>
              <a:buSzPts val="1300"/>
              <a:buChar char="●"/>
            </a:pPr>
            <a:r>
              <a:rPr lang="en" sz="1300">
                <a:solidFill>
                  <a:schemeClr val="accent2"/>
                </a:solidFill>
              </a:rPr>
              <a:t>LogisticRegression: 80.52%</a:t>
            </a:r>
            <a:endParaRPr sz="1300">
              <a:solidFill>
                <a:schemeClr val="accent2"/>
              </a:solidFill>
            </a:endParaRPr>
          </a:p>
          <a:p>
            <a:pPr marL="457200" lvl="0" indent="-311150" algn="l" rtl="0">
              <a:lnSpc>
                <a:spcPct val="90000"/>
              </a:lnSpc>
              <a:spcBef>
                <a:spcPts val="0"/>
              </a:spcBef>
              <a:spcAft>
                <a:spcPts val="0"/>
              </a:spcAft>
              <a:buClr>
                <a:schemeClr val="dk1"/>
              </a:buClr>
              <a:buSzPts val="1300"/>
              <a:buChar char="●"/>
            </a:pPr>
            <a:r>
              <a:rPr lang="en" sz="1300">
                <a:solidFill>
                  <a:schemeClr val="accent2"/>
                </a:solidFill>
              </a:rPr>
              <a:t>DecisionTreeClassifier: 80.52%</a:t>
            </a:r>
            <a:endParaRPr sz="1300">
              <a:solidFill>
                <a:schemeClr val="accent2"/>
              </a:solidFill>
            </a:endParaRPr>
          </a:p>
          <a:p>
            <a:pPr marL="457200" lvl="0" indent="-311150" algn="l" rtl="0">
              <a:lnSpc>
                <a:spcPct val="90000"/>
              </a:lnSpc>
              <a:spcBef>
                <a:spcPts val="0"/>
              </a:spcBef>
              <a:spcAft>
                <a:spcPts val="0"/>
              </a:spcAft>
              <a:buClr>
                <a:schemeClr val="accent2"/>
              </a:buClr>
              <a:buSzPts val="1300"/>
              <a:buChar char="●"/>
            </a:pPr>
            <a:r>
              <a:rPr lang="en" sz="1300">
                <a:solidFill>
                  <a:schemeClr val="accent2"/>
                </a:solidFill>
              </a:rPr>
              <a:t>KNeighborsClassifier: 82.47%</a:t>
            </a:r>
            <a:endParaRPr sz="1300">
              <a:solidFill>
                <a:schemeClr val="accent2"/>
              </a:solidFill>
            </a:endParaRPr>
          </a:p>
          <a:p>
            <a:pPr marL="457200" lvl="0" indent="-311150" algn="l" rtl="0">
              <a:lnSpc>
                <a:spcPct val="90000"/>
              </a:lnSpc>
              <a:spcBef>
                <a:spcPts val="0"/>
              </a:spcBef>
              <a:spcAft>
                <a:spcPts val="0"/>
              </a:spcAft>
              <a:buClr>
                <a:schemeClr val="dk1"/>
              </a:buClr>
              <a:buSzPts val="1300"/>
              <a:buChar char="●"/>
            </a:pPr>
            <a:r>
              <a:rPr lang="en" sz="1300">
                <a:solidFill>
                  <a:schemeClr val="accent2"/>
                </a:solidFill>
              </a:rPr>
              <a:t>SVC: 82.47%</a:t>
            </a:r>
            <a:endParaRPr sz="1300">
              <a:solidFill>
                <a:schemeClr val="accent2"/>
              </a:solidFill>
            </a:endParaRPr>
          </a:p>
          <a:p>
            <a:pPr marL="457200" lvl="0" indent="-311150" algn="l" rtl="0">
              <a:lnSpc>
                <a:spcPct val="90000"/>
              </a:lnSpc>
              <a:spcBef>
                <a:spcPts val="0"/>
              </a:spcBef>
              <a:spcAft>
                <a:spcPts val="0"/>
              </a:spcAft>
              <a:buClr>
                <a:schemeClr val="accent2"/>
              </a:buClr>
              <a:buSzPts val="1300"/>
              <a:buChar char="●"/>
            </a:pPr>
            <a:r>
              <a:rPr lang="en" sz="1300">
                <a:solidFill>
                  <a:schemeClr val="accent2"/>
                </a:solidFill>
              </a:rPr>
              <a:t>GradientBoostingClassifier: 84.42% </a:t>
            </a:r>
            <a:endParaRPr sz="1300">
              <a:solidFill>
                <a:schemeClr val="accent2"/>
              </a:solidFill>
            </a:endParaRPr>
          </a:p>
          <a:p>
            <a:pPr marL="457200" lvl="0" indent="-311150" algn="l" rtl="0">
              <a:lnSpc>
                <a:spcPct val="90000"/>
              </a:lnSpc>
              <a:spcBef>
                <a:spcPts val="0"/>
              </a:spcBef>
              <a:spcAft>
                <a:spcPts val="0"/>
              </a:spcAft>
              <a:buClr>
                <a:schemeClr val="dk1"/>
              </a:buClr>
              <a:buSzPts val="1300"/>
              <a:buChar char="●"/>
            </a:pPr>
            <a:r>
              <a:rPr lang="en" sz="1300">
                <a:solidFill>
                  <a:schemeClr val="accent2"/>
                </a:solidFill>
              </a:rPr>
              <a:t>RandomForestClassifier: 87.66%</a:t>
            </a:r>
            <a:endParaRPr sz="1300">
              <a:solidFill>
                <a:schemeClr val="accent2"/>
              </a:solidFill>
            </a:endParaRPr>
          </a:p>
          <a:p>
            <a:pPr marL="0" lvl="0" indent="0" algn="l" rtl="0">
              <a:lnSpc>
                <a:spcPct val="90000"/>
              </a:lnSpc>
              <a:spcBef>
                <a:spcPts val="1000"/>
              </a:spcBef>
              <a:spcAft>
                <a:spcPts val="0"/>
              </a:spcAft>
              <a:buNone/>
            </a:pPr>
            <a:endParaRPr/>
          </a:p>
          <a:p>
            <a:pPr marL="457200" lvl="0" indent="0" algn="l" rtl="0">
              <a:lnSpc>
                <a:spcPct val="110795"/>
              </a:lnSpc>
              <a:spcBef>
                <a:spcPts val="0"/>
              </a:spcBef>
              <a:spcAft>
                <a:spcPts val="0"/>
              </a:spcAft>
              <a:buNone/>
            </a:pPr>
            <a:endParaRPr sz="1100">
              <a:solidFill>
                <a:schemeClr val="dk1"/>
              </a:solidFill>
            </a:endParaRPr>
          </a:p>
          <a:p>
            <a:pPr marL="0" lvl="0" indent="0" algn="l" rtl="0">
              <a:lnSpc>
                <a:spcPct val="110795"/>
              </a:lnSpc>
              <a:spcBef>
                <a:spcPts val="0"/>
              </a:spcBef>
              <a:spcAft>
                <a:spcPts val="0"/>
              </a:spcAft>
              <a:buNone/>
            </a:pPr>
            <a:endParaRPr sz="1100">
              <a:solidFill>
                <a:schemeClr val="dk1"/>
              </a:solidFill>
            </a:endParaRPr>
          </a:p>
          <a:p>
            <a:pPr marL="0" lvl="0" indent="0" algn="l" rtl="0">
              <a:lnSpc>
                <a:spcPct val="110795"/>
              </a:lnSpc>
              <a:spcBef>
                <a:spcPts val="0"/>
              </a:spcBef>
              <a:spcAft>
                <a:spcPts val="0"/>
              </a:spcAft>
              <a:buNone/>
            </a:pPr>
            <a:r>
              <a:rPr lang="en" sz="1100" b="1">
                <a:solidFill>
                  <a:schemeClr val="dk1"/>
                </a:solidFill>
              </a:rPr>
              <a:t>            Best Model for this is Random Forest </a:t>
            </a:r>
            <a:endParaRPr sz="1100" b="1">
              <a:solidFill>
                <a:schemeClr val="dk1"/>
              </a:solidFill>
            </a:endParaRPr>
          </a:p>
        </p:txBody>
      </p:sp>
      <p:grpSp>
        <p:nvGrpSpPr>
          <p:cNvPr id="758" name="Google Shape;758;p23"/>
          <p:cNvGrpSpPr/>
          <p:nvPr/>
        </p:nvGrpSpPr>
        <p:grpSpPr>
          <a:xfrm>
            <a:off x="2199171" y="379135"/>
            <a:ext cx="4745659" cy="698399"/>
            <a:chOff x="2130264" y="455335"/>
            <a:chExt cx="4745659" cy="698399"/>
          </a:xfrm>
        </p:grpSpPr>
        <p:sp>
          <p:nvSpPr>
            <p:cNvPr id="759" name="Google Shape;759;p23"/>
            <p:cNvSpPr/>
            <p:nvPr/>
          </p:nvSpPr>
          <p:spPr>
            <a:xfrm>
              <a:off x="6372361" y="568243"/>
              <a:ext cx="503561" cy="585490"/>
            </a:xfrm>
            <a:custGeom>
              <a:avLst/>
              <a:gdLst/>
              <a:ahLst/>
              <a:cxnLst/>
              <a:rect l="l" t="t" r="r" b="b"/>
              <a:pathLst>
                <a:path w="15962" h="18559" extrusionOk="0">
                  <a:moveTo>
                    <a:pt x="1" y="0"/>
                  </a:moveTo>
                  <a:lnTo>
                    <a:pt x="1" y="9279"/>
                  </a:lnTo>
                  <a:lnTo>
                    <a:pt x="1" y="18558"/>
                  </a:lnTo>
                  <a:lnTo>
                    <a:pt x="15962" y="18558"/>
                  </a:lnTo>
                  <a:lnTo>
                    <a:pt x="12352" y="9279"/>
                  </a:lnTo>
                  <a:lnTo>
                    <a:pt x="15962" y="0"/>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6372361" y="1039815"/>
              <a:ext cx="192850" cy="113918"/>
            </a:xfrm>
            <a:custGeom>
              <a:avLst/>
              <a:gdLst/>
              <a:ahLst/>
              <a:cxnLst/>
              <a:rect l="l" t="t" r="r" b="b"/>
              <a:pathLst>
                <a:path w="6113" h="3611" extrusionOk="0">
                  <a:moveTo>
                    <a:pt x="1" y="0"/>
                  </a:moveTo>
                  <a:lnTo>
                    <a:pt x="1" y="3610"/>
                  </a:lnTo>
                  <a:lnTo>
                    <a:pt x="6113" y="0"/>
                  </a:lnTo>
                  <a:close/>
                </a:path>
              </a:pathLst>
            </a:custGeom>
            <a:solidFill>
              <a:srgbClr val="295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2130264" y="568243"/>
              <a:ext cx="503561" cy="585490"/>
            </a:xfrm>
            <a:custGeom>
              <a:avLst/>
              <a:gdLst/>
              <a:ahLst/>
              <a:cxnLst/>
              <a:rect l="l" t="t" r="r" b="b"/>
              <a:pathLst>
                <a:path w="15962" h="18559" extrusionOk="0">
                  <a:moveTo>
                    <a:pt x="1" y="0"/>
                  </a:moveTo>
                  <a:lnTo>
                    <a:pt x="3611" y="9279"/>
                  </a:lnTo>
                  <a:lnTo>
                    <a:pt x="1" y="18558"/>
                  </a:lnTo>
                  <a:lnTo>
                    <a:pt x="15962" y="18558"/>
                  </a:lnTo>
                  <a:lnTo>
                    <a:pt x="15962" y="9279"/>
                  </a:lnTo>
                  <a:lnTo>
                    <a:pt x="15962" y="0"/>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3"/>
            <p:cNvSpPr/>
            <p:nvPr/>
          </p:nvSpPr>
          <p:spPr>
            <a:xfrm>
              <a:off x="2440975" y="1039815"/>
              <a:ext cx="192850" cy="113918"/>
            </a:xfrm>
            <a:custGeom>
              <a:avLst/>
              <a:gdLst/>
              <a:ahLst/>
              <a:cxnLst/>
              <a:rect l="l" t="t" r="r" b="b"/>
              <a:pathLst>
                <a:path w="6113" h="3611" extrusionOk="0">
                  <a:moveTo>
                    <a:pt x="1" y="0"/>
                  </a:moveTo>
                  <a:lnTo>
                    <a:pt x="6113" y="3610"/>
                  </a:lnTo>
                  <a:lnTo>
                    <a:pt x="6113" y="0"/>
                  </a:lnTo>
                  <a:close/>
                </a:path>
              </a:pathLst>
            </a:custGeom>
            <a:solidFill>
              <a:srgbClr val="295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3"/>
            <p:cNvSpPr/>
            <p:nvPr/>
          </p:nvSpPr>
          <p:spPr>
            <a:xfrm>
              <a:off x="2440975" y="455335"/>
              <a:ext cx="4124236" cy="584512"/>
            </a:xfrm>
            <a:custGeom>
              <a:avLst/>
              <a:gdLst/>
              <a:ahLst/>
              <a:cxnLst/>
              <a:rect l="l" t="t" r="r" b="b"/>
              <a:pathLst>
                <a:path w="130731" h="18528" extrusionOk="0">
                  <a:moveTo>
                    <a:pt x="1" y="1"/>
                  </a:moveTo>
                  <a:lnTo>
                    <a:pt x="1" y="9533"/>
                  </a:lnTo>
                  <a:lnTo>
                    <a:pt x="1" y="18527"/>
                  </a:lnTo>
                  <a:lnTo>
                    <a:pt x="130731" y="18527"/>
                  </a:lnTo>
                  <a:lnTo>
                    <a:pt x="130731" y="9533"/>
                  </a:lnTo>
                  <a:lnTo>
                    <a:pt x="130731"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2552874" y="718094"/>
              <a:ext cx="451634" cy="32"/>
            </a:xfrm>
            <a:custGeom>
              <a:avLst/>
              <a:gdLst/>
              <a:ahLst/>
              <a:cxnLst/>
              <a:rect l="l" t="t" r="r" b="b"/>
              <a:pathLst>
                <a:path w="14316" h="1" fill="none" extrusionOk="0">
                  <a:moveTo>
                    <a:pt x="14315"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2552874" y="770053"/>
              <a:ext cx="451634" cy="32"/>
            </a:xfrm>
            <a:custGeom>
              <a:avLst/>
              <a:gdLst/>
              <a:ahLst/>
              <a:cxnLst/>
              <a:rect l="l" t="t" r="r" b="b"/>
              <a:pathLst>
                <a:path w="14316" h="1" fill="none" extrusionOk="0">
                  <a:moveTo>
                    <a:pt x="14315"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2552874" y="822011"/>
              <a:ext cx="451634" cy="32"/>
            </a:xfrm>
            <a:custGeom>
              <a:avLst/>
              <a:gdLst/>
              <a:ahLst/>
              <a:cxnLst/>
              <a:rect l="l" t="t" r="r" b="b"/>
              <a:pathLst>
                <a:path w="14316" h="1" fill="none" extrusionOk="0">
                  <a:moveTo>
                    <a:pt x="14315" y="0"/>
                  </a:moveTo>
                  <a:lnTo>
                    <a:pt x="1" y="0"/>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3"/>
            <p:cNvSpPr/>
            <p:nvPr/>
          </p:nvSpPr>
          <p:spPr>
            <a:xfrm>
              <a:off x="6000700" y="718094"/>
              <a:ext cx="452612" cy="32"/>
            </a:xfrm>
            <a:custGeom>
              <a:avLst/>
              <a:gdLst/>
              <a:ahLst/>
              <a:cxnLst/>
              <a:rect l="l" t="t" r="r" b="b"/>
              <a:pathLst>
                <a:path w="14347" h="1" fill="none" extrusionOk="0">
                  <a:moveTo>
                    <a:pt x="14347"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3"/>
            <p:cNvSpPr/>
            <p:nvPr/>
          </p:nvSpPr>
          <p:spPr>
            <a:xfrm>
              <a:off x="6000700" y="770053"/>
              <a:ext cx="452612" cy="32"/>
            </a:xfrm>
            <a:custGeom>
              <a:avLst/>
              <a:gdLst/>
              <a:ahLst/>
              <a:cxnLst/>
              <a:rect l="l" t="t" r="r" b="b"/>
              <a:pathLst>
                <a:path w="14347" h="1" fill="none" extrusionOk="0">
                  <a:moveTo>
                    <a:pt x="14347"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3"/>
            <p:cNvSpPr/>
            <p:nvPr/>
          </p:nvSpPr>
          <p:spPr>
            <a:xfrm>
              <a:off x="6000700" y="822011"/>
              <a:ext cx="452612" cy="32"/>
            </a:xfrm>
            <a:custGeom>
              <a:avLst/>
              <a:gdLst/>
              <a:ahLst/>
              <a:cxnLst/>
              <a:rect l="l" t="t" r="r" b="b"/>
              <a:pathLst>
                <a:path w="14347" h="1" fill="none" extrusionOk="0">
                  <a:moveTo>
                    <a:pt x="14347" y="0"/>
                  </a:moveTo>
                  <a:lnTo>
                    <a:pt x="1" y="0"/>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23"/>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Results</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771" name="Google Shape;771;p23"/>
          <p:cNvGrpSpPr/>
          <p:nvPr/>
        </p:nvGrpSpPr>
        <p:grpSpPr>
          <a:xfrm>
            <a:off x="6075427" y="1450437"/>
            <a:ext cx="1318843" cy="1271837"/>
            <a:chOff x="604614" y="1450437"/>
            <a:chExt cx="1318843" cy="1271837"/>
          </a:xfrm>
        </p:grpSpPr>
        <p:sp>
          <p:nvSpPr>
            <p:cNvPr id="772" name="Google Shape;772;p23"/>
            <p:cNvSpPr/>
            <p:nvPr/>
          </p:nvSpPr>
          <p:spPr>
            <a:xfrm>
              <a:off x="604614" y="1469145"/>
              <a:ext cx="1318843" cy="1201423"/>
            </a:xfrm>
            <a:custGeom>
              <a:avLst/>
              <a:gdLst/>
              <a:ahLst/>
              <a:cxnLst/>
              <a:rect l="l" t="t" r="r" b="b"/>
              <a:pathLst>
                <a:path w="41805" h="38083" extrusionOk="0">
                  <a:moveTo>
                    <a:pt x="20891" y="1"/>
                  </a:moveTo>
                  <a:cubicBezTo>
                    <a:pt x="16018" y="1"/>
                    <a:pt x="11148" y="1861"/>
                    <a:pt x="7443" y="5582"/>
                  </a:cubicBezTo>
                  <a:cubicBezTo>
                    <a:pt x="1" y="13025"/>
                    <a:pt x="1" y="25059"/>
                    <a:pt x="7443" y="32501"/>
                  </a:cubicBezTo>
                  <a:cubicBezTo>
                    <a:pt x="11148" y="36222"/>
                    <a:pt x="16018" y="38083"/>
                    <a:pt x="20891" y="38083"/>
                  </a:cubicBezTo>
                  <a:cubicBezTo>
                    <a:pt x="25764" y="38083"/>
                    <a:pt x="30641" y="36222"/>
                    <a:pt x="34362" y="32501"/>
                  </a:cubicBezTo>
                  <a:cubicBezTo>
                    <a:pt x="41804" y="25059"/>
                    <a:pt x="41804" y="13025"/>
                    <a:pt x="34362" y="5582"/>
                  </a:cubicBezTo>
                  <a:cubicBezTo>
                    <a:pt x="30641" y="1861"/>
                    <a:pt x="25764" y="1"/>
                    <a:pt x="208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3"/>
            <p:cNvSpPr/>
            <p:nvPr/>
          </p:nvSpPr>
          <p:spPr>
            <a:xfrm>
              <a:off x="1093190" y="1594294"/>
              <a:ext cx="341691" cy="510565"/>
            </a:xfrm>
            <a:custGeom>
              <a:avLst/>
              <a:gdLst/>
              <a:ahLst/>
              <a:cxnLst/>
              <a:rect l="l" t="t" r="r" b="b"/>
              <a:pathLst>
                <a:path w="10831" h="16184" extrusionOk="0">
                  <a:moveTo>
                    <a:pt x="1742" y="0"/>
                  </a:moveTo>
                  <a:cubicBezTo>
                    <a:pt x="792" y="0"/>
                    <a:pt x="0" y="760"/>
                    <a:pt x="0" y="1742"/>
                  </a:cubicBezTo>
                  <a:lnTo>
                    <a:pt x="0" y="8963"/>
                  </a:lnTo>
                  <a:lnTo>
                    <a:pt x="0" y="10768"/>
                  </a:lnTo>
                  <a:cubicBezTo>
                    <a:pt x="0" y="13745"/>
                    <a:pt x="2407" y="16183"/>
                    <a:pt x="5416" y="16183"/>
                  </a:cubicBezTo>
                  <a:cubicBezTo>
                    <a:pt x="8392" y="16183"/>
                    <a:pt x="10831" y="13745"/>
                    <a:pt x="10831" y="10768"/>
                  </a:cubicBezTo>
                  <a:lnTo>
                    <a:pt x="10831" y="8963"/>
                  </a:lnTo>
                  <a:lnTo>
                    <a:pt x="10831" y="1742"/>
                  </a:lnTo>
                  <a:cubicBezTo>
                    <a:pt x="10831" y="760"/>
                    <a:pt x="10039" y="0"/>
                    <a:pt x="908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3"/>
            <p:cNvSpPr/>
            <p:nvPr/>
          </p:nvSpPr>
          <p:spPr>
            <a:xfrm>
              <a:off x="1145118" y="1656222"/>
              <a:ext cx="237837" cy="237837"/>
            </a:xfrm>
            <a:custGeom>
              <a:avLst/>
              <a:gdLst/>
              <a:ahLst/>
              <a:cxnLst/>
              <a:rect l="l" t="t" r="r" b="b"/>
              <a:pathLst>
                <a:path w="7539" h="7539" extrusionOk="0">
                  <a:moveTo>
                    <a:pt x="571" y="1"/>
                  </a:moveTo>
                  <a:cubicBezTo>
                    <a:pt x="254" y="1"/>
                    <a:pt x="1" y="254"/>
                    <a:pt x="1" y="571"/>
                  </a:cubicBezTo>
                  <a:lnTo>
                    <a:pt x="1" y="6968"/>
                  </a:lnTo>
                  <a:cubicBezTo>
                    <a:pt x="1" y="7285"/>
                    <a:pt x="254" y="7538"/>
                    <a:pt x="571" y="7538"/>
                  </a:cubicBezTo>
                  <a:lnTo>
                    <a:pt x="6936" y="7538"/>
                  </a:lnTo>
                  <a:cubicBezTo>
                    <a:pt x="7285" y="7538"/>
                    <a:pt x="7538" y="7285"/>
                    <a:pt x="7538" y="6968"/>
                  </a:cubicBezTo>
                  <a:lnTo>
                    <a:pt x="7538" y="571"/>
                  </a:lnTo>
                  <a:cubicBezTo>
                    <a:pt x="7538" y="254"/>
                    <a:pt x="7253" y="1"/>
                    <a:pt x="6936"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3"/>
            <p:cNvSpPr/>
            <p:nvPr/>
          </p:nvSpPr>
          <p:spPr>
            <a:xfrm>
              <a:off x="1132152" y="1643256"/>
              <a:ext cx="262791" cy="262791"/>
            </a:xfrm>
            <a:custGeom>
              <a:avLst/>
              <a:gdLst/>
              <a:ahLst/>
              <a:cxnLst/>
              <a:rect l="l" t="t" r="r" b="b"/>
              <a:pathLst>
                <a:path w="8330" h="8330" extrusionOk="0">
                  <a:moveTo>
                    <a:pt x="7347" y="792"/>
                  </a:moveTo>
                  <a:cubicBezTo>
                    <a:pt x="7474" y="792"/>
                    <a:pt x="7537" y="887"/>
                    <a:pt x="7537" y="982"/>
                  </a:cubicBezTo>
                  <a:lnTo>
                    <a:pt x="7537" y="7347"/>
                  </a:lnTo>
                  <a:cubicBezTo>
                    <a:pt x="7537" y="7474"/>
                    <a:pt x="7474" y="7537"/>
                    <a:pt x="7347" y="7537"/>
                  </a:cubicBezTo>
                  <a:lnTo>
                    <a:pt x="982" y="7537"/>
                  </a:lnTo>
                  <a:cubicBezTo>
                    <a:pt x="887" y="7537"/>
                    <a:pt x="792" y="7474"/>
                    <a:pt x="792" y="7347"/>
                  </a:cubicBezTo>
                  <a:lnTo>
                    <a:pt x="792" y="982"/>
                  </a:lnTo>
                  <a:cubicBezTo>
                    <a:pt x="792" y="887"/>
                    <a:pt x="887" y="792"/>
                    <a:pt x="982" y="792"/>
                  </a:cubicBezTo>
                  <a:close/>
                  <a:moveTo>
                    <a:pt x="982" y="0"/>
                  </a:moveTo>
                  <a:cubicBezTo>
                    <a:pt x="444" y="0"/>
                    <a:pt x="0" y="443"/>
                    <a:pt x="0" y="982"/>
                  </a:cubicBezTo>
                  <a:lnTo>
                    <a:pt x="0" y="7379"/>
                  </a:lnTo>
                  <a:cubicBezTo>
                    <a:pt x="0" y="7886"/>
                    <a:pt x="444" y="8329"/>
                    <a:pt x="982" y="8329"/>
                  </a:cubicBezTo>
                  <a:lnTo>
                    <a:pt x="7347" y="8329"/>
                  </a:lnTo>
                  <a:cubicBezTo>
                    <a:pt x="7886" y="8329"/>
                    <a:pt x="8329" y="7917"/>
                    <a:pt x="8329" y="7379"/>
                  </a:cubicBezTo>
                  <a:lnTo>
                    <a:pt x="8329" y="982"/>
                  </a:lnTo>
                  <a:cubicBezTo>
                    <a:pt x="8329" y="443"/>
                    <a:pt x="7886" y="0"/>
                    <a:pt x="7347" y="0"/>
                  </a:cubicBezTo>
                  <a:close/>
                </a:path>
              </a:pathLst>
            </a:custGeom>
            <a:solidFill>
              <a:srgbClr val="85A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3"/>
            <p:cNvSpPr/>
            <p:nvPr/>
          </p:nvSpPr>
          <p:spPr>
            <a:xfrm>
              <a:off x="1179094" y="1714175"/>
              <a:ext cx="67985" cy="120922"/>
            </a:xfrm>
            <a:custGeom>
              <a:avLst/>
              <a:gdLst/>
              <a:ahLst/>
              <a:cxnLst/>
              <a:rect l="l" t="t" r="r" b="b"/>
              <a:pathLst>
                <a:path w="2155" h="3833" extrusionOk="0">
                  <a:moveTo>
                    <a:pt x="317" y="1"/>
                  </a:moveTo>
                  <a:cubicBezTo>
                    <a:pt x="254" y="64"/>
                    <a:pt x="222" y="96"/>
                    <a:pt x="222" y="127"/>
                  </a:cubicBezTo>
                  <a:cubicBezTo>
                    <a:pt x="412" y="317"/>
                    <a:pt x="539" y="444"/>
                    <a:pt x="539" y="444"/>
                  </a:cubicBezTo>
                  <a:lnTo>
                    <a:pt x="1616" y="444"/>
                  </a:lnTo>
                  <a:cubicBezTo>
                    <a:pt x="1837" y="222"/>
                    <a:pt x="1964" y="127"/>
                    <a:pt x="1964" y="127"/>
                  </a:cubicBezTo>
                  <a:cubicBezTo>
                    <a:pt x="1901" y="32"/>
                    <a:pt x="1837" y="1"/>
                    <a:pt x="1837" y="1"/>
                  </a:cubicBezTo>
                  <a:close/>
                  <a:moveTo>
                    <a:pt x="2059" y="127"/>
                  </a:moveTo>
                  <a:cubicBezTo>
                    <a:pt x="1837" y="317"/>
                    <a:pt x="1711" y="412"/>
                    <a:pt x="1742" y="444"/>
                  </a:cubicBezTo>
                  <a:lnTo>
                    <a:pt x="1742" y="1521"/>
                  </a:lnTo>
                  <a:cubicBezTo>
                    <a:pt x="1932" y="1742"/>
                    <a:pt x="2027" y="1837"/>
                    <a:pt x="2059" y="1837"/>
                  </a:cubicBezTo>
                  <a:cubicBezTo>
                    <a:pt x="2122" y="1774"/>
                    <a:pt x="2154" y="1742"/>
                    <a:pt x="2154" y="1742"/>
                  </a:cubicBezTo>
                  <a:lnTo>
                    <a:pt x="2154" y="222"/>
                  </a:lnTo>
                  <a:cubicBezTo>
                    <a:pt x="2091" y="159"/>
                    <a:pt x="2059" y="127"/>
                    <a:pt x="2059" y="127"/>
                  </a:cubicBezTo>
                  <a:close/>
                  <a:moveTo>
                    <a:pt x="96" y="127"/>
                  </a:moveTo>
                  <a:cubicBezTo>
                    <a:pt x="32" y="191"/>
                    <a:pt x="1" y="222"/>
                    <a:pt x="1" y="222"/>
                  </a:cubicBezTo>
                  <a:lnTo>
                    <a:pt x="1" y="1742"/>
                  </a:lnTo>
                  <a:cubicBezTo>
                    <a:pt x="64" y="1837"/>
                    <a:pt x="96" y="1869"/>
                    <a:pt x="96" y="1869"/>
                  </a:cubicBezTo>
                  <a:cubicBezTo>
                    <a:pt x="317" y="1647"/>
                    <a:pt x="412" y="1552"/>
                    <a:pt x="412" y="1552"/>
                  </a:cubicBezTo>
                  <a:lnTo>
                    <a:pt x="412" y="444"/>
                  </a:lnTo>
                  <a:cubicBezTo>
                    <a:pt x="222" y="222"/>
                    <a:pt x="127" y="127"/>
                    <a:pt x="96" y="127"/>
                  </a:cubicBezTo>
                  <a:close/>
                  <a:moveTo>
                    <a:pt x="412" y="1679"/>
                  </a:moveTo>
                  <a:cubicBezTo>
                    <a:pt x="286" y="1837"/>
                    <a:pt x="222" y="1901"/>
                    <a:pt x="222" y="1901"/>
                  </a:cubicBezTo>
                  <a:lnTo>
                    <a:pt x="222" y="1932"/>
                  </a:lnTo>
                  <a:cubicBezTo>
                    <a:pt x="349" y="2059"/>
                    <a:pt x="412" y="2122"/>
                    <a:pt x="412" y="2122"/>
                  </a:cubicBezTo>
                  <a:lnTo>
                    <a:pt x="1679" y="2122"/>
                  </a:lnTo>
                  <a:cubicBezTo>
                    <a:pt x="1837" y="1996"/>
                    <a:pt x="1901" y="1932"/>
                    <a:pt x="1901" y="1932"/>
                  </a:cubicBezTo>
                  <a:lnTo>
                    <a:pt x="1901" y="1901"/>
                  </a:lnTo>
                  <a:cubicBezTo>
                    <a:pt x="1774" y="1774"/>
                    <a:pt x="1711" y="1679"/>
                    <a:pt x="1679" y="1679"/>
                  </a:cubicBezTo>
                  <a:close/>
                  <a:moveTo>
                    <a:pt x="96" y="1964"/>
                  </a:moveTo>
                  <a:cubicBezTo>
                    <a:pt x="32" y="2027"/>
                    <a:pt x="1" y="2059"/>
                    <a:pt x="1" y="2091"/>
                  </a:cubicBezTo>
                  <a:lnTo>
                    <a:pt x="1" y="3611"/>
                  </a:lnTo>
                  <a:cubicBezTo>
                    <a:pt x="64" y="3674"/>
                    <a:pt x="96" y="3706"/>
                    <a:pt x="96" y="3706"/>
                  </a:cubicBezTo>
                  <a:cubicBezTo>
                    <a:pt x="317" y="3516"/>
                    <a:pt x="412" y="3389"/>
                    <a:pt x="412" y="3389"/>
                  </a:cubicBezTo>
                  <a:lnTo>
                    <a:pt x="412" y="2281"/>
                  </a:lnTo>
                  <a:cubicBezTo>
                    <a:pt x="222" y="2091"/>
                    <a:pt x="127" y="1964"/>
                    <a:pt x="96" y="1964"/>
                  </a:cubicBezTo>
                  <a:close/>
                  <a:moveTo>
                    <a:pt x="2059" y="1996"/>
                  </a:moveTo>
                  <a:cubicBezTo>
                    <a:pt x="1837" y="2186"/>
                    <a:pt x="1711" y="2281"/>
                    <a:pt x="1742" y="2312"/>
                  </a:cubicBezTo>
                  <a:lnTo>
                    <a:pt x="1742" y="3389"/>
                  </a:lnTo>
                  <a:cubicBezTo>
                    <a:pt x="1932" y="3611"/>
                    <a:pt x="2027" y="3706"/>
                    <a:pt x="2059" y="3706"/>
                  </a:cubicBezTo>
                  <a:cubicBezTo>
                    <a:pt x="2122" y="3643"/>
                    <a:pt x="2154" y="3611"/>
                    <a:pt x="2154" y="3611"/>
                  </a:cubicBezTo>
                  <a:lnTo>
                    <a:pt x="2154" y="2091"/>
                  </a:lnTo>
                  <a:cubicBezTo>
                    <a:pt x="2091" y="2027"/>
                    <a:pt x="2059" y="1996"/>
                    <a:pt x="2059" y="1996"/>
                  </a:cubicBezTo>
                  <a:close/>
                  <a:moveTo>
                    <a:pt x="507" y="3421"/>
                  </a:moveTo>
                  <a:cubicBezTo>
                    <a:pt x="317" y="3611"/>
                    <a:pt x="191" y="3738"/>
                    <a:pt x="191" y="3738"/>
                  </a:cubicBezTo>
                  <a:cubicBezTo>
                    <a:pt x="254" y="3801"/>
                    <a:pt x="286" y="3833"/>
                    <a:pt x="317" y="3833"/>
                  </a:cubicBezTo>
                  <a:lnTo>
                    <a:pt x="1837" y="3833"/>
                  </a:lnTo>
                  <a:cubicBezTo>
                    <a:pt x="1901" y="3769"/>
                    <a:pt x="1932" y="3738"/>
                    <a:pt x="1932" y="3738"/>
                  </a:cubicBezTo>
                  <a:cubicBezTo>
                    <a:pt x="1742" y="3516"/>
                    <a:pt x="1616" y="3421"/>
                    <a:pt x="1616" y="3421"/>
                  </a:cubicBezTo>
                  <a:close/>
                </a:path>
              </a:pathLst>
            </a:custGeom>
            <a:solidFill>
              <a:srgbClr val="383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3"/>
            <p:cNvSpPr/>
            <p:nvPr/>
          </p:nvSpPr>
          <p:spPr>
            <a:xfrm>
              <a:off x="1256039" y="1819070"/>
              <a:ext cx="17004" cy="17036"/>
            </a:xfrm>
            <a:custGeom>
              <a:avLst/>
              <a:gdLst/>
              <a:ahLst/>
              <a:cxnLst/>
              <a:rect l="l" t="t" r="r" b="b"/>
              <a:pathLst>
                <a:path w="539" h="540" extrusionOk="0">
                  <a:moveTo>
                    <a:pt x="254" y="1"/>
                  </a:moveTo>
                  <a:cubicBezTo>
                    <a:pt x="95" y="159"/>
                    <a:pt x="0" y="223"/>
                    <a:pt x="0" y="254"/>
                  </a:cubicBezTo>
                  <a:cubicBezTo>
                    <a:pt x="159" y="444"/>
                    <a:pt x="254" y="539"/>
                    <a:pt x="254" y="539"/>
                  </a:cubicBezTo>
                  <a:lnTo>
                    <a:pt x="285" y="539"/>
                  </a:lnTo>
                  <a:cubicBezTo>
                    <a:pt x="444" y="349"/>
                    <a:pt x="539" y="286"/>
                    <a:pt x="539" y="254"/>
                  </a:cubicBezTo>
                  <a:cubicBezTo>
                    <a:pt x="380" y="64"/>
                    <a:pt x="285" y="1"/>
                    <a:pt x="285" y="1"/>
                  </a:cubicBezTo>
                  <a:close/>
                </a:path>
              </a:pathLst>
            </a:custGeom>
            <a:solidFill>
              <a:srgbClr val="383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3"/>
            <p:cNvSpPr/>
            <p:nvPr/>
          </p:nvSpPr>
          <p:spPr>
            <a:xfrm>
              <a:off x="1280993" y="1714175"/>
              <a:ext cx="67985" cy="120922"/>
            </a:xfrm>
            <a:custGeom>
              <a:avLst/>
              <a:gdLst/>
              <a:ahLst/>
              <a:cxnLst/>
              <a:rect l="l" t="t" r="r" b="b"/>
              <a:pathLst>
                <a:path w="2155" h="3833" extrusionOk="0">
                  <a:moveTo>
                    <a:pt x="318" y="1"/>
                  </a:moveTo>
                  <a:cubicBezTo>
                    <a:pt x="254" y="64"/>
                    <a:pt x="191" y="96"/>
                    <a:pt x="191" y="127"/>
                  </a:cubicBezTo>
                  <a:cubicBezTo>
                    <a:pt x="413" y="317"/>
                    <a:pt x="508" y="444"/>
                    <a:pt x="539" y="444"/>
                  </a:cubicBezTo>
                  <a:lnTo>
                    <a:pt x="1616" y="444"/>
                  </a:lnTo>
                  <a:cubicBezTo>
                    <a:pt x="1838" y="222"/>
                    <a:pt x="1933" y="127"/>
                    <a:pt x="1933" y="127"/>
                  </a:cubicBezTo>
                  <a:cubicBezTo>
                    <a:pt x="1869" y="32"/>
                    <a:pt x="1838" y="1"/>
                    <a:pt x="1838" y="1"/>
                  </a:cubicBezTo>
                  <a:close/>
                  <a:moveTo>
                    <a:pt x="96" y="127"/>
                  </a:moveTo>
                  <a:cubicBezTo>
                    <a:pt x="33" y="191"/>
                    <a:pt x="1" y="222"/>
                    <a:pt x="1" y="222"/>
                  </a:cubicBezTo>
                  <a:lnTo>
                    <a:pt x="1" y="1742"/>
                  </a:lnTo>
                  <a:cubicBezTo>
                    <a:pt x="64" y="1837"/>
                    <a:pt x="96" y="1869"/>
                    <a:pt x="96" y="1869"/>
                  </a:cubicBezTo>
                  <a:cubicBezTo>
                    <a:pt x="318" y="1647"/>
                    <a:pt x="413" y="1552"/>
                    <a:pt x="413" y="1552"/>
                  </a:cubicBezTo>
                  <a:lnTo>
                    <a:pt x="413" y="444"/>
                  </a:lnTo>
                  <a:cubicBezTo>
                    <a:pt x="223" y="222"/>
                    <a:pt x="96" y="127"/>
                    <a:pt x="96" y="127"/>
                  </a:cubicBezTo>
                  <a:close/>
                  <a:moveTo>
                    <a:pt x="413" y="1679"/>
                  </a:moveTo>
                  <a:cubicBezTo>
                    <a:pt x="286" y="1837"/>
                    <a:pt x="191" y="1901"/>
                    <a:pt x="191" y="1901"/>
                  </a:cubicBezTo>
                  <a:lnTo>
                    <a:pt x="191" y="1932"/>
                  </a:lnTo>
                  <a:cubicBezTo>
                    <a:pt x="349" y="2059"/>
                    <a:pt x="413" y="2122"/>
                    <a:pt x="413" y="2122"/>
                  </a:cubicBezTo>
                  <a:lnTo>
                    <a:pt x="1679" y="2122"/>
                  </a:lnTo>
                  <a:cubicBezTo>
                    <a:pt x="1838" y="1996"/>
                    <a:pt x="1901" y="1932"/>
                    <a:pt x="1901" y="1932"/>
                  </a:cubicBezTo>
                  <a:lnTo>
                    <a:pt x="1901" y="1901"/>
                  </a:lnTo>
                  <a:cubicBezTo>
                    <a:pt x="1774" y="1774"/>
                    <a:pt x="1679" y="1679"/>
                    <a:pt x="1679" y="1679"/>
                  </a:cubicBezTo>
                  <a:close/>
                  <a:moveTo>
                    <a:pt x="2028" y="1996"/>
                  </a:moveTo>
                  <a:cubicBezTo>
                    <a:pt x="1838" y="2186"/>
                    <a:pt x="1711" y="2281"/>
                    <a:pt x="1711" y="2312"/>
                  </a:cubicBezTo>
                  <a:lnTo>
                    <a:pt x="1711" y="3389"/>
                  </a:lnTo>
                  <a:cubicBezTo>
                    <a:pt x="1933" y="3611"/>
                    <a:pt x="2028" y="3706"/>
                    <a:pt x="2028" y="3706"/>
                  </a:cubicBezTo>
                  <a:cubicBezTo>
                    <a:pt x="2123" y="3643"/>
                    <a:pt x="2154" y="3611"/>
                    <a:pt x="2154" y="3611"/>
                  </a:cubicBezTo>
                  <a:lnTo>
                    <a:pt x="2154" y="2091"/>
                  </a:lnTo>
                  <a:cubicBezTo>
                    <a:pt x="2091" y="2027"/>
                    <a:pt x="2059" y="1996"/>
                    <a:pt x="2028" y="1996"/>
                  </a:cubicBezTo>
                  <a:close/>
                  <a:moveTo>
                    <a:pt x="508" y="3421"/>
                  </a:moveTo>
                  <a:cubicBezTo>
                    <a:pt x="286" y="3611"/>
                    <a:pt x="191" y="3738"/>
                    <a:pt x="191" y="3738"/>
                  </a:cubicBezTo>
                  <a:cubicBezTo>
                    <a:pt x="254" y="3801"/>
                    <a:pt x="286" y="3833"/>
                    <a:pt x="318" y="3833"/>
                  </a:cubicBezTo>
                  <a:lnTo>
                    <a:pt x="1838" y="3833"/>
                  </a:lnTo>
                  <a:cubicBezTo>
                    <a:pt x="1901" y="3769"/>
                    <a:pt x="1933" y="3738"/>
                    <a:pt x="1933" y="3738"/>
                  </a:cubicBezTo>
                  <a:cubicBezTo>
                    <a:pt x="1743" y="3516"/>
                    <a:pt x="1616" y="3421"/>
                    <a:pt x="1616" y="3421"/>
                  </a:cubicBezTo>
                  <a:close/>
                </a:path>
              </a:pathLst>
            </a:custGeom>
            <a:solidFill>
              <a:srgbClr val="383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3"/>
            <p:cNvSpPr/>
            <p:nvPr/>
          </p:nvSpPr>
          <p:spPr>
            <a:xfrm>
              <a:off x="1229065" y="2059872"/>
              <a:ext cx="69941" cy="132878"/>
            </a:xfrm>
            <a:custGeom>
              <a:avLst/>
              <a:gdLst/>
              <a:ahLst/>
              <a:cxnLst/>
              <a:rect l="l" t="t" r="r" b="b"/>
              <a:pathLst>
                <a:path w="2217" h="4212" extrusionOk="0">
                  <a:moveTo>
                    <a:pt x="285" y="0"/>
                  </a:moveTo>
                  <a:cubicBezTo>
                    <a:pt x="127" y="0"/>
                    <a:pt x="0" y="127"/>
                    <a:pt x="0" y="285"/>
                  </a:cubicBezTo>
                  <a:lnTo>
                    <a:pt x="0" y="4212"/>
                  </a:lnTo>
                  <a:lnTo>
                    <a:pt x="2217" y="4212"/>
                  </a:lnTo>
                  <a:lnTo>
                    <a:pt x="2217" y="285"/>
                  </a:lnTo>
                  <a:cubicBezTo>
                    <a:pt x="2217" y="127"/>
                    <a:pt x="2090" y="0"/>
                    <a:pt x="1932" y="0"/>
                  </a:cubicBezTo>
                  <a:close/>
                </a:path>
              </a:pathLst>
            </a:custGeom>
            <a:solidFill>
              <a:srgbClr val="85A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3"/>
            <p:cNvSpPr/>
            <p:nvPr/>
          </p:nvSpPr>
          <p:spPr>
            <a:xfrm>
              <a:off x="1228056" y="2192750"/>
              <a:ext cx="70950" cy="56975"/>
            </a:xfrm>
            <a:custGeom>
              <a:avLst/>
              <a:gdLst/>
              <a:ahLst/>
              <a:cxnLst/>
              <a:rect l="l" t="t" r="r" b="b"/>
              <a:pathLst>
                <a:path w="2249" h="1806" extrusionOk="0">
                  <a:moveTo>
                    <a:pt x="0" y="0"/>
                  </a:moveTo>
                  <a:lnTo>
                    <a:pt x="0" y="1520"/>
                  </a:lnTo>
                  <a:lnTo>
                    <a:pt x="32" y="1520"/>
                  </a:lnTo>
                  <a:cubicBezTo>
                    <a:pt x="32" y="1678"/>
                    <a:pt x="159" y="1805"/>
                    <a:pt x="317" y="1805"/>
                  </a:cubicBezTo>
                  <a:lnTo>
                    <a:pt x="1964" y="1805"/>
                  </a:lnTo>
                  <a:cubicBezTo>
                    <a:pt x="2122" y="1805"/>
                    <a:pt x="2249" y="1678"/>
                    <a:pt x="2249" y="1520"/>
                  </a:cubicBezTo>
                  <a:lnTo>
                    <a:pt x="2249"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3"/>
            <p:cNvSpPr/>
            <p:nvPr/>
          </p:nvSpPr>
          <p:spPr>
            <a:xfrm>
              <a:off x="1169094" y="1940970"/>
              <a:ext cx="75966" cy="62969"/>
            </a:xfrm>
            <a:custGeom>
              <a:avLst/>
              <a:gdLst/>
              <a:ahLst/>
              <a:cxnLst/>
              <a:rect l="l" t="t" r="r" b="b"/>
              <a:pathLst>
                <a:path w="2408" h="1996" extrusionOk="0">
                  <a:moveTo>
                    <a:pt x="286" y="0"/>
                  </a:moveTo>
                  <a:cubicBezTo>
                    <a:pt x="128" y="0"/>
                    <a:pt x="1" y="127"/>
                    <a:pt x="1" y="285"/>
                  </a:cubicBezTo>
                  <a:lnTo>
                    <a:pt x="1" y="1711"/>
                  </a:lnTo>
                  <a:cubicBezTo>
                    <a:pt x="1" y="1869"/>
                    <a:pt x="128" y="1996"/>
                    <a:pt x="286" y="1996"/>
                  </a:cubicBezTo>
                  <a:lnTo>
                    <a:pt x="2123" y="1996"/>
                  </a:lnTo>
                  <a:cubicBezTo>
                    <a:pt x="2281" y="1996"/>
                    <a:pt x="2408" y="1869"/>
                    <a:pt x="2408" y="1711"/>
                  </a:cubicBezTo>
                  <a:lnTo>
                    <a:pt x="2408" y="285"/>
                  </a:lnTo>
                  <a:cubicBezTo>
                    <a:pt x="2408" y="127"/>
                    <a:pt x="2281" y="0"/>
                    <a:pt x="2123" y="0"/>
                  </a:cubicBezTo>
                  <a:close/>
                </a:path>
              </a:pathLst>
            </a:custGeom>
            <a:solidFill>
              <a:srgbClr val="85A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3"/>
            <p:cNvSpPr/>
            <p:nvPr/>
          </p:nvSpPr>
          <p:spPr>
            <a:xfrm>
              <a:off x="1184079" y="1955955"/>
              <a:ext cx="37005" cy="32999"/>
            </a:xfrm>
            <a:custGeom>
              <a:avLst/>
              <a:gdLst/>
              <a:ahLst/>
              <a:cxnLst/>
              <a:rect l="l" t="t" r="r" b="b"/>
              <a:pathLst>
                <a:path w="1173" h="1046" extrusionOk="0">
                  <a:moveTo>
                    <a:pt x="1173" y="0"/>
                  </a:moveTo>
                  <a:lnTo>
                    <a:pt x="1" y="507"/>
                  </a:lnTo>
                  <a:lnTo>
                    <a:pt x="1173" y="1046"/>
                  </a:lnTo>
                  <a:lnTo>
                    <a:pt x="1173"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3"/>
            <p:cNvSpPr/>
            <p:nvPr/>
          </p:nvSpPr>
          <p:spPr>
            <a:xfrm>
              <a:off x="1283012" y="1940970"/>
              <a:ext cx="75966" cy="62969"/>
            </a:xfrm>
            <a:custGeom>
              <a:avLst/>
              <a:gdLst/>
              <a:ahLst/>
              <a:cxnLst/>
              <a:rect l="l" t="t" r="r" b="b"/>
              <a:pathLst>
                <a:path w="2408" h="1996" extrusionOk="0">
                  <a:moveTo>
                    <a:pt x="285" y="0"/>
                  </a:moveTo>
                  <a:cubicBezTo>
                    <a:pt x="127" y="0"/>
                    <a:pt x="0" y="127"/>
                    <a:pt x="0" y="285"/>
                  </a:cubicBezTo>
                  <a:lnTo>
                    <a:pt x="0" y="1711"/>
                  </a:lnTo>
                  <a:cubicBezTo>
                    <a:pt x="0" y="1869"/>
                    <a:pt x="127" y="1996"/>
                    <a:pt x="285" y="1996"/>
                  </a:cubicBezTo>
                  <a:lnTo>
                    <a:pt x="2122" y="1996"/>
                  </a:lnTo>
                  <a:cubicBezTo>
                    <a:pt x="2280" y="1996"/>
                    <a:pt x="2407" y="1869"/>
                    <a:pt x="2407" y="1711"/>
                  </a:cubicBezTo>
                  <a:lnTo>
                    <a:pt x="2407" y="285"/>
                  </a:lnTo>
                  <a:cubicBezTo>
                    <a:pt x="2407" y="127"/>
                    <a:pt x="2280" y="0"/>
                    <a:pt x="2122" y="0"/>
                  </a:cubicBezTo>
                  <a:close/>
                </a:path>
              </a:pathLst>
            </a:custGeom>
            <a:solidFill>
              <a:srgbClr val="85A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3"/>
            <p:cNvSpPr/>
            <p:nvPr/>
          </p:nvSpPr>
          <p:spPr>
            <a:xfrm>
              <a:off x="1306988" y="1955955"/>
              <a:ext cx="37005" cy="32999"/>
            </a:xfrm>
            <a:custGeom>
              <a:avLst/>
              <a:gdLst/>
              <a:ahLst/>
              <a:cxnLst/>
              <a:rect l="l" t="t" r="r" b="b"/>
              <a:pathLst>
                <a:path w="1173" h="1046" extrusionOk="0">
                  <a:moveTo>
                    <a:pt x="0" y="0"/>
                  </a:moveTo>
                  <a:lnTo>
                    <a:pt x="0" y="1046"/>
                  </a:lnTo>
                  <a:lnTo>
                    <a:pt x="1172" y="507"/>
                  </a:lnTo>
                  <a:lnTo>
                    <a:pt x="0"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3"/>
            <p:cNvSpPr/>
            <p:nvPr/>
          </p:nvSpPr>
          <p:spPr>
            <a:xfrm>
              <a:off x="702538" y="2105553"/>
              <a:ext cx="606469" cy="378949"/>
            </a:xfrm>
            <a:custGeom>
              <a:avLst/>
              <a:gdLst/>
              <a:ahLst/>
              <a:cxnLst/>
              <a:rect l="l" t="t" r="r" b="b"/>
              <a:pathLst>
                <a:path w="19224" h="12012" extrusionOk="0">
                  <a:moveTo>
                    <a:pt x="8857" y="1"/>
                  </a:moveTo>
                  <a:cubicBezTo>
                    <a:pt x="8515" y="1"/>
                    <a:pt x="8179" y="128"/>
                    <a:pt x="7918" y="389"/>
                  </a:cubicBezTo>
                  <a:lnTo>
                    <a:pt x="4308" y="4062"/>
                  </a:lnTo>
                  <a:cubicBezTo>
                    <a:pt x="4308" y="4062"/>
                    <a:pt x="4308" y="4062"/>
                    <a:pt x="4276" y="4094"/>
                  </a:cubicBezTo>
                  <a:cubicBezTo>
                    <a:pt x="4244" y="4126"/>
                    <a:pt x="4212" y="4189"/>
                    <a:pt x="4149" y="4252"/>
                  </a:cubicBezTo>
                  <a:cubicBezTo>
                    <a:pt x="4149" y="4252"/>
                    <a:pt x="4149" y="4252"/>
                    <a:pt x="4149" y="4284"/>
                  </a:cubicBezTo>
                  <a:cubicBezTo>
                    <a:pt x="3959" y="4569"/>
                    <a:pt x="3801" y="4981"/>
                    <a:pt x="3801" y="5298"/>
                  </a:cubicBezTo>
                  <a:lnTo>
                    <a:pt x="3801" y="5646"/>
                  </a:lnTo>
                  <a:lnTo>
                    <a:pt x="1" y="5646"/>
                  </a:lnTo>
                  <a:cubicBezTo>
                    <a:pt x="697" y="7483"/>
                    <a:pt x="1679" y="9193"/>
                    <a:pt x="2882" y="10713"/>
                  </a:cubicBezTo>
                  <a:lnTo>
                    <a:pt x="3801" y="10713"/>
                  </a:lnTo>
                  <a:lnTo>
                    <a:pt x="3801" y="10935"/>
                  </a:lnTo>
                  <a:cubicBezTo>
                    <a:pt x="3801" y="11536"/>
                    <a:pt x="4276" y="12011"/>
                    <a:pt x="4878" y="12011"/>
                  </a:cubicBezTo>
                  <a:lnTo>
                    <a:pt x="12573" y="12011"/>
                  </a:lnTo>
                  <a:cubicBezTo>
                    <a:pt x="13143" y="12011"/>
                    <a:pt x="13587" y="11505"/>
                    <a:pt x="13587" y="10935"/>
                  </a:cubicBezTo>
                  <a:cubicBezTo>
                    <a:pt x="13587" y="10333"/>
                    <a:pt x="13143" y="9858"/>
                    <a:pt x="12573" y="9858"/>
                  </a:cubicBezTo>
                  <a:lnTo>
                    <a:pt x="13270" y="9858"/>
                  </a:lnTo>
                  <a:cubicBezTo>
                    <a:pt x="13840" y="9858"/>
                    <a:pt x="14315" y="9383"/>
                    <a:pt x="14315" y="8781"/>
                  </a:cubicBezTo>
                  <a:cubicBezTo>
                    <a:pt x="14315" y="8211"/>
                    <a:pt x="13840" y="7736"/>
                    <a:pt x="13270" y="7736"/>
                  </a:cubicBezTo>
                  <a:lnTo>
                    <a:pt x="14283" y="7736"/>
                  </a:lnTo>
                  <a:cubicBezTo>
                    <a:pt x="14853" y="7736"/>
                    <a:pt x="15328" y="7261"/>
                    <a:pt x="15328" y="6659"/>
                  </a:cubicBezTo>
                  <a:cubicBezTo>
                    <a:pt x="15328" y="6058"/>
                    <a:pt x="14853" y="5583"/>
                    <a:pt x="14283" y="5583"/>
                  </a:cubicBezTo>
                  <a:lnTo>
                    <a:pt x="18179" y="5583"/>
                  </a:lnTo>
                  <a:cubicBezTo>
                    <a:pt x="18749" y="5583"/>
                    <a:pt x="19224" y="5108"/>
                    <a:pt x="19224" y="4506"/>
                  </a:cubicBezTo>
                  <a:cubicBezTo>
                    <a:pt x="19224" y="3936"/>
                    <a:pt x="18749" y="3461"/>
                    <a:pt x="18179" y="3461"/>
                  </a:cubicBezTo>
                  <a:lnTo>
                    <a:pt x="8868" y="3461"/>
                  </a:lnTo>
                  <a:lnTo>
                    <a:pt x="9913" y="2352"/>
                  </a:lnTo>
                  <a:cubicBezTo>
                    <a:pt x="10451" y="1846"/>
                    <a:pt x="10420" y="959"/>
                    <a:pt x="9881" y="421"/>
                  </a:cubicBezTo>
                  <a:cubicBezTo>
                    <a:pt x="9588" y="143"/>
                    <a:pt x="9219" y="1"/>
                    <a:pt x="8857" y="1"/>
                  </a:cubicBezTo>
                  <a:close/>
                </a:path>
              </a:pathLst>
            </a:custGeom>
            <a:solidFill>
              <a:srgbClr val="F5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3"/>
            <p:cNvSpPr/>
            <p:nvPr/>
          </p:nvSpPr>
          <p:spPr>
            <a:xfrm>
              <a:off x="644585" y="1450437"/>
              <a:ext cx="1238902" cy="1238870"/>
            </a:xfrm>
            <a:custGeom>
              <a:avLst/>
              <a:gdLst/>
              <a:ahLst/>
              <a:cxnLst/>
              <a:rect l="l" t="t" r="r" b="b"/>
              <a:pathLst>
                <a:path w="39271" h="39270" extrusionOk="0">
                  <a:moveTo>
                    <a:pt x="19636" y="1203"/>
                  </a:moveTo>
                  <a:cubicBezTo>
                    <a:pt x="29801" y="1203"/>
                    <a:pt x="38067" y="9469"/>
                    <a:pt x="38067" y="19635"/>
                  </a:cubicBezTo>
                  <a:cubicBezTo>
                    <a:pt x="38067" y="29800"/>
                    <a:pt x="29801" y="38066"/>
                    <a:pt x="19636" y="38066"/>
                  </a:cubicBezTo>
                  <a:cubicBezTo>
                    <a:pt x="9470" y="38066"/>
                    <a:pt x="1172" y="29800"/>
                    <a:pt x="1172" y="19635"/>
                  </a:cubicBezTo>
                  <a:cubicBezTo>
                    <a:pt x="1172" y="9469"/>
                    <a:pt x="9470" y="1203"/>
                    <a:pt x="19636" y="1203"/>
                  </a:cubicBezTo>
                  <a:close/>
                  <a:moveTo>
                    <a:pt x="19636" y="0"/>
                  </a:moveTo>
                  <a:cubicBezTo>
                    <a:pt x="8805" y="0"/>
                    <a:pt x="1" y="8804"/>
                    <a:pt x="1" y="19635"/>
                  </a:cubicBezTo>
                  <a:cubicBezTo>
                    <a:pt x="1" y="30465"/>
                    <a:pt x="8805" y="39269"/>
                    <a:pt x="19636" y="39269"/>
                  </a:cubicBezTo>
                  <a:cubicBezTo>
                    <a:pt x="30466" y="39269"/>
                    <a:pt x="39270" y="30465"/>
                    <a:pt x="39270" y="19635"/>
                  </a:cubicBezTo>
                  <a:cubicBezTo>
                    <a:pt x="39270" y="8804"/>
                    <a:pt x="30466" y="0"/>
                    <a:pt x="19636"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3"/>
            <p:cNvSpPr/>
            <p:nvPr/>
          </p:nvSpPr>
          <p:spPr>
            <a:xfrm>
              <a:off x="1368916" y="2201741"/>
              <a:ext cx="520565" cy="520534"/>
            </a:xfrm>
            <a:custGeom>
              <a:avLst/>
              <a:gdLst/>
              <a:ahLst/>
              <a:cxnLst/>
              <a:rect l="l" t="t" r="r" b="b"/>
              <a:pathLst>
                <a:path w="16501" h="16500" extrusionOk="0">
                  <a:moveTo>
                    <a:pt x="8266" y="0"/>
                  </a:moveTo>
                  <a:cubicBezTo>
                    <a:pt x="3706" y="0"/>
                    <a:pt x="1" y="3705"/>
                    <a:pt x="1" y="8266"/>
                  </a:cubicBezTo>
                  <a:cubicBezTo>
                    <a:pt x="1" y="12794"/>
                    <a:pt x="3706" y="16500"/>
                    <a:pt x="8266" y="16500"/>
                  </a:cubicBezTo>
                  <a:cubicBezTo>
                    <a:pt x="12795" y="16500"/>
                    <a:pt x="16500" y="12794"/>
                    <a:pt x="16500" y="8266"/>
                  </a:cubicBezTo>
                  <a:cubicBezTo>
                    <a:pt x="16500" y="3705"/>
                    <a:pt x="12795" y="0"/>
                    <a:pt x="8266"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24"/>
          <p:cNvSpPr/>
          <p:nvPr/>
        </p:nvSpPr>
        <p:spPr>
          <a:xfrm>
            <a:off x="525725" y="1226701"/>
            <a:ext cx="7723424" cy="3879386"/>
          </a:xfrm>
          <a:custGeom>
            <a:avLst/>
            <a:gdLst/>
            <a:ahLst/>
            <a:cxnLst/>
            <a:rect l="l" t="t" r="r" b="b"/>
            <a:pathLst>
              <a:path w="151410" h="49309" extrusionOk="0">
                <a:moveTo>
                  <a:pt x="2819" y="0"/>
                </a:moveTo>
                <a:cubicBezTo>
                  <a:pt x="1267" y="0"/>
                  <a:pt x="0" y="1267"/>
                  <a:pt x="0" y="2819"/>
                </a:cubicBezTo>
                <a:lnTo>
                  <a:pt x="0" y="46522"/>
                </a:lnTo>
                <a:cubicBezTo>
                  <a:pt x="0" y="48073"/>
                  <a:pt x="1267" y="49309"/>
                  <a:pt x="2819" y="49309"/>
                </a:cubicBezTo>
                <a:lnTo>
                  <a:pt x="148591" y="49309"/>
                </a:lnTo>
                <a:cubicBezTo>
                  <a:pt x="150143" y="49309"/>
                  <a:pt x="151410" y="48073"/>
                  <a:pt x="151410" y="46522"/>
                </a:cubicBezTo>
                <a:lnTo>
                  <a:pt x="151410" y="2819"/>
                </a:lnTo>
                <a:cubicBezTo>
                  <a:pt x="151410" y="1267"/>
                  <a:pt x="150143" y="0"/>
                  <a:pt x="148591" y="0"/>
                </a:cubicBezTo>
                <a:close/>
              </a:path>
            </a:pathLst>
          </a:custGeom>
          <a:solidFill>
            <a:srgbClr val="EDEDED"/>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sz="1500" b="1">
              <a:solidFill>
                <a:schemeClr val="dk1"/>
              </a:solidFill>
            </a:endParaRPr>
          </a:p>
          <a:p>
            <a:pPr marL="0" lvl="0" indent="0" algn="l" rtl="0">
              <a:lnSpc>
                <a:spcPct val="115000"/>
              </a:lnSpc>
              <a:spcBef>
                <a:spcPts val="1500"/>
              </a:spcBef>
              <a:spcAft>
                <a:spcPts val="0"/>
              </a:spcAft>
              <a:buNone/>
            </a:pPr>
            <a:endParaRPr sz="1100" b="1">
              <a:solidFill>
                <a:srgbClr val="374151"/>
              </a:solidFill>
              <a:highlight>
                <a:srgbClr val="F7F7F8"/>
              </a:highlight>
              <a:latin typeface="Roboto"/>
              <a:ea typeface="Roboto"/>
              <a:cs typeface="Roboto"/>
              <a:sym typeface="Roboto"/>
            </a:endParaRPr>
          </a:p>
          <a:p>
            <a:pPr marL="457200" lvl="0" indent="-298450" algn="l" rtl="0">
              <a:lnSpc>
                <a:spcPct val="115000"/>
              </a:lnSpc>
              <a:spcBef>
                <a:spcPts val="1500"/>
              </a:spcBef>
              <a:spcAft>
                <a:spcPts val="0"/>
              </a:spcAft>
              <a:buClr>
                <a:srgbClr val="374151"/>
              </a:buClr>
              <a:buSzPts val="1100"/>
              <a:buFont typeface="Roboto"/>
              <a:buAutoNum type="arabicPeriod"/>
            </a:pPr>
            <a:r>
              <a:rPr lang="en" sz="1100" b="1">
                <a:solidFill>
                  <a:srgbClr val="374151"/>
                </a:solidFill>
                <a:highlight>
                  <a:srgbClr val="F7F7F8"/>
                </a:highlight>
                <a:latin typeface="Roboto"/>
                <a:ea typeface="Roboto"/>
                <a:cs typeface="Roboto"/>
                <a:sym typeface="Roboto"/>
              </a:rPr>
              <a:t>Robustness to noise and outliers:</a:t>
            </a:r>
            <a:r>
              <a:rPr lang="en" sz="1100">
                <a:solidFill>
                  <a:srgbClr val="374151"/>
                </a:solidFill>
                <a:highlight>
                  <a:srgbClr val="F7F7F8"/>
                </a:highlight>
                <a:latin typeface="Roboto"/>
                <a:ea typeface="Roboto"/>
                <a:cs typeface="Roboto"/>
                <a:sym typeface="Roboto"/>
              </a:rPr>
              <a:t> Random Forest is a type of ensemble model that combines multiple decision trees, which makes it more robust to noisy or outlier data points that can affect the accuracy of other models.</a:t>
            </a:r>
            <a:endParaRPr sz="1100">
              <a:solidFill>
                <a:srgbClr val="374151"/>
              </a:solidFill>
              <a:highlight>
                <a:srgbClr val="F7F7F8"/>
              </a:highlight>
              <a:latin typeface="Roboto"/>
              <a:ea typeface="Roboto"/>
              <a:cs typeface="Roboto"/>
              <a:sym typeface="Roboto"/>
            </a:endParaRPr>
          </a:p>
          <a:p>
            <a:pPr marL="457200" lvl="0" indent="0" algn="l" rtl="0">
              <a:lnSpc>
                <a:spcPct val="115000"/>
              </a:lnSpc>
              <a:spcBef>
                <a:spcPts val="1500"/>
              </a:spcBef>
              <a:spcAft>
                <a:spcPts val="0"/>
              </a:spcAft>
              <a:buNone/>
            </a:pPr>
            <a:endParaRPr sz="1100">
              <a:solidFill>
                <a:srgbClr val="374151"/>
              </a:solidFill>
              <a:highlight>
                <a:srgbClr val="F7F7F8"/>
              </a:highlight>
              <a:latin typeface="Roboto"/>
              <a:ea typeface="Roboto"/>
              <a:cs typeface="Roboto"/>
              <a:sym typeface="Roboto"/>
            </a:endParaRPr>
          </a:p>
          <a:p>
            <a:pPr marL="457200" lvl="0" indent="-298450" algn="l" rtl="0">
              <a:lnSpc>
                <a:spcPct val="115000"/>
              </a:lnSpc>
              <a:spcBef>
                <a:spcPts val="1500"/>
              </a:spcBef>
              <a:spcAft>
                <a:spcPts val="0"/>
              </a:spcAft>
              <a:buClr>
                <a:srgbClr val="374151"/>
              </a:buClr>
              <a:buSzPts val="1100"/>
              <a:buFont typeface="Roboto"/>
              <a:buAutoNum type="arabicPeriod"/>
            </a:pPr>
            <a:r>
              <a:rPr lang="en" sz="1100" b="1">
                <a:solidFill>
                  <a:srgbClr val="374151"/>
                </a:solidFill>
                <a:highlight>
                  <a:srgbClr val="F7F7F8"/>
                </a:highlight>
                <a:latin typeface="Roboto"/>
                <a:ea typeface="Roboto"/>
                <a:cs typeface="Roboto"/>
                <a:sym typeface="Roboto"/>
              </a:rPr>
              <a:t>Non-linearity:</a:t>
            </a:r>
            <a:r>
              <a:rPr lang="en" sz="1100">
                <a:solidFill>
                  <a:srgbClr val="374151"/>
                </a:solidFill>
                <a:highlight>
                  <a:srgbClr val="F7F7F8"/>
                </a:highlight>
                <a:latin typeface="Roboto"/>
                <a:ea typeface="Roboto"/>
                <a:cs typeface="Roboto"/>
                <a:sym typeface="Roboto"/>
              </a:rPr>
              <a:t> Random Forest can capture non-linear relationships between the features and the target variable, which is important in many machine learning applications, including diabetes prediction.</a:t>
            </a:r>
            <a:endParaRPr sz="1100">
              <a:solidFill>
                <a:srgbClr val="374151"/>
              </a:solidFill>
              <a:highlight>
                <a:srgbClr val="F7F7F8"/>
              </a:highlight>
              <a:latin typeface="Roboto"/>
              <a:ea typeface="Roboto"/>
              <a:cs typeface="Roboto"/>
              <a:sym typeface="Roboto"/>
            </a:endParaRPr>
          </a:p>
          <a:p>
            <a:pPr marL="457200" lvl="0" indent="0" algn="l" rtl="0">
              <a:lnSpc>
                <a:spcPct val="115000"/>
              </a:lnSpc>
              <a:spcBef>
                <a:spcPts val="1500"/>
              </a:spcBef>
              <a:spcAft>
                <a:spcPts val="0"/>
              </a:spcAft>
              <a:buNone/>
            </a:pPr>
            <a:endParaRPr sz="1100">
              <a:solidFill>
                <a:srgbClr val="374151"/>
              </a:solidFill>
              <a:highlight>
                <a:srgbClr val="F7F7F8"/>
              </a:highlight>
              <a:latin typeface="Roboto"/>
              <a:ea typeface="Roboto"/>
              <a:cs typeface="Roboto"/>
              <a:sym typeface="Roboto"/>
            </a:endParaRPr>
          </a:p>
          <a:p>
            <a:pPr marL="457200" lvl="0" indent="-298450" algn="l" rtl="0">
              <a:lnSpc>
                <a:spcPct val="115000"/>
              </a:lnSpc>
              <a:spcBef>
                <a:spcPts val="1500"/>
              </a:spcBef>
              <a:spcAft>
                <a:spcPts val="0"/>
              </a:spcAft>
              <a:buClr>
                <a:srgbClr val="374151"/>
              </a:buClr>
              <a:buSzPts val="1100"/>
              <a:buFont typeface="Roboto"/>
              <a:buAutoNum type="arabicPeriod"/>
            </a:pPr>
            <a:r>
              <a:rPr lang="en" sz="1100" b="1">
                <a:solidFill>
                  <a:srgbClr val="374151"/>
                </a:solidFill>
                <a:highlight>
                  <a:srgbClr val="F7F7F8"/>
                </a:highlight>
                <a:latin typeface="Roboto"/>
                <a:ea typeface="Roboto"/>
                <a:cs typeface="Roboto"/>
                <a:sym typeface="Roboto"/>
              </a:rPr>
              <a:t>Feature importance: </a:t>
            </a:r>
            <a:r>
              <a:rPr lang="en" sz="1100">
                <a:solidFill>
                  <a:srgbClr val="374151"/>
                </a:solidFill>
                <a:highlight>
                  <a:srgbClr val="F7F7F8"/>
                </a:highlight>
                <a:latin typeface="Roboto"/>
                <a:ea typeface="Roboto"/>
                <a:cs typeface="Roboto"/>
                <a:sym typeface="Roboto"/>
              </a:rPr>
              <a:t>Random Forest can provide insights into which features are most important for predicting diabetes, which can be useful for understanding the underlying factors that contribute to the disease.</a:t>
            </a:r>
            <a:endParaRPr sz="1100">
              <a:solidFill>
                <a:srgbClr val="374151"/>
              </a:solidFill>
              <a:highlight>
                <a:srgbClr val="F7F7F8"/>
              </a:highlight>
              <a:latin typeface="Roboto"/>
              <a:ea typeface="Roboto"/>
              <a:cs typeface="Roboto"/>
              <a:sym typeface="Roboto"/>
            </a:endParaRPr>
          </a:p>
          <a:p>
            <a:pPr marL="457200" lvl="0" indent="0" algn="l" rtl="0">
              <a:lnSpc>
                <a:spcPct val="115000"/>
              </a:lnSpc>
              <a:spcBef>
                <a:spcPts val="1500"/>
              </a:spcBef>
              <a:spcAft>
                <a:spcPts val="0"/>
              </a:spcAft>
              <a:buNone/>
            </a:pPr>
            <a:endParaRPr sz="1100">
              <a:solidFill>
                <a:srgbClr val="374151"/>
              </a:solidFill>
              <a:highlight>
                <a:srgbClr val="F7F7F8"/>
              </a:highlight>
              <a:latin typeface="Roboto"/>
              <a:ea typeface="Roboto"/>
              <a:cs typeface="Roboto"/>
              <a:sym typeface="Roboto"/>
            </a:endParaRPr>
          </a:p>
          <a:p>
            <a:pPr marL="457200" lvl="0" indent="-298450" algn="l" rtl="0">
              <a:lnSpc>
                <a:spcPct val="115000"/>
              </a:lnSpc>
              <a:spcBef>
                <a:spcPts val="1500"/>
              </a:spcBef>
              <a:spcAft>
                <a:spcPts val="0"/>
              </a:spcAft>
              <a:buClr>
                <a:srgbClr val="374151"/>
              </a:buClr>
              <a:buSzPts val="1100"/>
              <a:buFont typeface="Roboto"/>
              <a:buAutoNum type="arabicPeriod"/>
            </a:pPr>
            <a:r>
              <a:rPr lang="en" sz="1100" b="1">
                <a:solidFill>
                  <a:srgbClr val="374151"/>
                </a:solidFill>
                <a:highlight>
                  <a:srgbClr val="F7F7F8"/>
                </a:highlight>
                <a:latin typeface="Roboto"/>
                <a:ea typeface="Roboto"/>
                <a:cs typeface="Roboto"/>
                <a:sym typeface="Roboto"/>
              </a:rPr>
              <a:t>Easy to use and interpret:</a:t>
            </a:r>
            <a:r>
              <a:rPr lang="en" sz="1100">
                <a:solidFill>
                  <a:srgbClr val="374151"/>
                </a:solidFill>
                <a:highlight>
                  <a:srgbClr val="F7F7F8"/>
                </a:highlight>
                <a:latin typeface="Roboto"/>
                <a:ea typeface="Roboto"/>
                <a:cs typeface="Roboto"/>
                <a:sym typeface="Roboto"/>
              </a:rPr>
              <a:t> Random Forest is relatively easy to implement and interpret, compared to other complex models like deep neural networks, which can be helpful for clinicians or researchers who may not have a strong background in machine learning.</a:t>
            </a:r>
            <a:endParaRPr sz="1100">
              <a:solidFill>
                <a:srgbClr val="374151"/>
              </a:solidFill>
              <a:highlight>
                <a:srgbClr val="F7F7F8"/>
              </a:highlight>
              <a:latin typeface="Roboto"/>
              <a:ea typeface="Roboto"/>
              <a:cs typeface="Roboto"/>
              <a:sym typeface="Roboto"/>
            </a:endParaRPr>
          </a:p>
          <a:p>
            <a:pPr marL="457200" lvl="0" indent="0" algn="l" rtl="0">
              <a:lnSpc>
                <a:spcPct val="90000"/>
              </a:lnSpc>
              <a:spcBef>
                <a:spcPts val="1500"/>
              </a:spcBef>
              <a:spcAft>
                <a:spcPts val="0"/>
              </a:spcAft>
              <a:buNone/>
            </a:pPr>
            <a:endParaRPr sz="1600" b="1">
              <a:solidFill>
                <a:schemeClr val="dk1"/>
              </a:solidFill>
            </a:endParaRPr>
          </a:p>
          <a:p>
            <a:pPr marL="0" lvl="0" indent="0" algn="l" rtl="0">
              <a:lnSpc>
                <a:spcPct val="90000"/>
              </a:lnSpc>
              <a:spcBef>
                <a:spcPts val="1000"/>
              </a:spcBef>
              <a:spcAft>
                <a:spcPts val="0"/>
              </a:spcAft>
              <a:buNone/>
            </a:pPr>
            <a:endParaRPr/>
          </a:p>
          <a:p>
            <a:pPr marL="457200" lvl="0" indent="0" algn="l" rtl="0">
              <a:lnSpc>
                <a:spcPct val="110795"/>
              </a:lnSpc>
              <a:spcBef>
                <a:spcPts val="0"/>
              </a:spcBef>
              <a:spcAft>
                <a:spcPts val="0"/>
              </a:spcAft>
              <a:buNone/>
            </a:pPr>
            <a:endParaRPr sz="1100">
              <a:solidFill>
                <a:schemeClr val="dk1"/>
              </a:solidFill>
            </a:endParaRPr>
          </a:p>
          <a:p>
            <a:pPr marL="0" lvl="0" indent="0" algn="l" rtl="0">
              <a:lnSpc>
                <a:spcPct val="110795"/>
              </a:lnSpc>
              <a:spcBef>
                <a:spcPts val="0"/>
              </a:spcBef>
              <a:spcAft>
                <a:spcPts val="0"/>
              </a:spcAft>
              <a:buNone/>
            </a:pPr>
            <a:endParaRPr sz="1100">
              <a:solidFill>
                <a:schemeClr val="dk1"/>
              </a:solidFill>
            </a:endParaRPr>
          </a:p>
          <a:p>
            <a:pPr marL="0" lvl="0" indent="0" algn="l" rtl="0">
              <a:lnSpc>
                <a:spcPct val="110795"/>
              </a:lnSpc>
              <a:spcBef>
                <a:spcPts val="0"/>
              </a:spcBef>
              <a:spcAft>
                <a:spcPts val="0"/>
              </a:spcAft>
              <a:buNone/>
            </a:pPr>
            <a:r>
              <a:rPr lang="en" sz="1100" b="1">
                <a:solidFill>
                  <a:schemeClr val="dk1"/>
                </a:solidFill>
              </a:rPr>
              <a:t>       </a:t>
            </a:r>
            <a:endParaRPr sz="1100" b="1">
              <a:solidFill>
                <a:schemeClr val="dk1"/>
              </a:solidFill>
            </a:endParaRPr>
          </a:p>
        </p:txBody>
      </p:sp>
      <p:grpSp>
        <p:nvGrpSpPr>
          <p:cNvPr id="793" name="Google Shape;793;p24"/>
          <p:cNvGrpSpPr/>
          <p:nvPr/>
        </p:nvGrpSpPr>
        <p:grpSpPr>
          <a:xfrm>
            <a:off x="2199171" y="379135"/>
            <a:ext cx="4745659" cy="698399"/>
            <a:chOff x="2130264" y="455335"/>
            <a:chExt cx="4745659" cy="698399"/>
          </a:xfrm>
        </p:grpSpPr>
        <p:sp>
          <p:nvSpPr>
            <p:cNvPr id="794" name="Google Shape;794;p24"/>
            <p:cNvSpPr/>
            <p:nvPr/>
          </p:nvSpPr>
          <p:spPr>
            <a:xfrm>
              <a:off x="6372361" y="568243"/>
              <a:ext cx="503561" cy="585490"/>
            </a:xfrm>
            <a:custGeom>
              <a:avLst/>
              <a:gdLst/>
              <a:ahLst/>
              <a:cxnLst/>
              <a:rect l="l" t="t" r="r" b="b"/>
              <a:pathLst>
                <a:path w="15962" h="18559" extrusionOk="0">
                  <a:moveTo>
                    <a:pt x="1" y="0"/>
                  </a:moveTo>
                  <a:lnTo>
                    <a:pt x="1" y="9279"/>
                  </a:lnTo>
                  <a:lnTo>
                    <a:pt x="1" y="18558"/>
                  </a:lnTo>
                  <a:lnTo>
                    <a:pt x="15962" y="18558"/>
                  </a:lnTo>
                  <a:lnTo>
                    <a:pt x="12352" y="9279"/>
                  </a:lnTo>
                  <a:lnTo>
                    <a:pt x="15962" y="0"/>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6372361" y="1039815"/>
              <a:ext cx="192850" cy="113918"/>
            </a:xfrm>
            <a:custGeom>
              <a:avLst/>
              <a:gdLst/>
              <a:ahLst/>
              <a:cxnLst/>
              <a:rect l="l" t="t" r="r" b="b"/>
              <a:pathLst>
                <a:path w="6113" h="3611" extrusionOk="0">
                  <a:moveTo>
                    <a:pt x="1" y="0"/>
                  </a:moveTo>
                  <a:lnTo>
                    <a:pt x="1" y="3610"/>
                  </a:lnTo>
                  <a:lnTo>
                    <a:pt x="6113" y="0"/>
                  </a:lnTo>
                  <a:close/>
                </a:path>
              </a:pathLst>
            </a:custGeom>
            <a:solidFill>
              <a:srgbClr val="295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2130264" y="568243"/>
              <a:ext cx="503561" cy="585490"/>
            </a:xfrm>
            <a:custGeom>
              <a:avLst/>
              <a:gdLst/>
              <a:ahLst/>
              <a:cxnLst/>
              <a:rect l="l" t="t" r="r" b="b"/>
              <a:pathLst>
                <a:path w="15962" h="18559" extrusionOk="0">
                  <a:moveTo>
                    <a:pt x="1" y="0"/>
                  </a:moveTo>
                  <a:lnTo>
                    <a:pt x="3611" y="9279"/>
                  </a:lnTo>
                  <a:lnTo>
                    <a:pt x="1" y="18558"/>
                  </a:lnTo>
                  <a:lnTo>
                    <a:pt x="15962" y="18558"/>
                  </a:lnTo>
                  <a:lnTo>
                    <a:pt x="15962" y="9279"/>
                  </a:lnTo>
                  <a:lnTo>
                    <a:pt x="15962" y="0"/>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2440975" y="1039815"/>
              <a:ext cx="192850" cy="113918"/>
            </a:xfrm>
            <a:custGeom>
              <a:avLst/>
              <a:gdLst/>
              <a:ahLst/>
              <a:cxnLst/>
              <a:rect l="l" t="t" r="r" b="b"/>
              <a:pathLst>
                <a:path w="6113" h="3611" extrusionOk="0">
                  <a:moveTo>
                    <a:pt x="1" y="0"/>
                  </a:moveTo>
                  <a:lnTo>
                    <a:pt x="6113" y="3610"/>
                  </a:lnTo>
                  <a:lnTo>
                    <a:pt x="6113" y="0"/>
                  </a:lnTo>
                  <a:close/>
                </a:path>
              </a:pathLst>
            </a:custGeom>
            <a:solidFill>
              <a:srgbClr val="295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2440975" y="455335"/>
              <a:ext cx="4124236" cy="584512"/>
            </a:xfrm>
            <a:custGeom>
              <a:avLst/>
              <a:gdLst/>
              <a:ahLst/>
              <a:cxnLst/>
              <a:rect l="l" t="t" r="r" b="b"/>
              <a:pathLst>
                <a:path w="130731" h="18528" extrusionOk="0">
                  <a:moveTo>
                    <a:pt x="1" y="1"/>
                  </a:moveTo>
                  <a:lnTo>
                    <a:pt x="1" y="9533"/>
                  </a:lnTo>
                  <a:lnTo>
                    <a:pt x="1" y="18527"/>
                  </a:lnTo>
                  <a:lnTo>
                    <a:pt x="130731" y="18527"/>
                  </a:lnTo>
                  <a:lnTo>
                    <a:pt x="130731" y="9533"/>
                  </a:lnTo>
                  <a:lnTo>
                    <a:pt x="130731"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2552874" y="718094"/>
              <a:ext cx="451634" cy="32"/>
            </a:xfrm>
            <a:custGeom>
              <a:avLst/>
              <a:gdLst/>
              <a:ahLst/>
              <a:cxnLst/>
              <a:rect l="l" t="t" r="r" b="b"/>
              <a:pathLst>
                <a:path w="14316" h="1" fill="none" extrusionOk="0">
                  <a:moveTo>
                    <a:pt x="14315"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2552874" y="770053"/>
              <a:ext cx="451634" cy="32"/>
            </a:xfrm>
            <a:custGeom>
              <a:avLst/>
              <a:gdLst/>
              <a:ahLst/>
              <a:cxnLst/>
              <a:rect l="l" t="t" r="r" b="b"/>
              <a:pathLst>
                <a:path w="14316" h="1" fill="none" extrusionOk="0">
                  <a:moveTo>
                    <a:pt x="14315"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2552874" y="822011"/>
              <a:ext cx="451634" cy="32"/>
            </a:xfrm>
            <a:custGeom>
              <a:avLst/>
              <a:gdLst/>
              <a:ahLst/>
              <a:cxnLst/>
              <a:rect l="l" t="t" r="r" b="b"/>
              <a:pathLst>
                <a:path w="14316" h="1" fill="none" extrusionOk="0">
                  <a:moveTo>
                    <a:pt x="14315" y="0"/>
                  </a:moveTo>
                  <a:lnTo>
                    <a:pt x="1" y="0"/>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000700" y="718094"/>
              <a:ext cx="452612" cy="32"/>
            </a:xfrm>
            <a:custGeom>
              <a:avLst/>
              <a:gdLst/>
              <a:ahLst/>
              <a:cxnLst/>
              <a:rect l="l" t="t" r="r" b="b"/>
              <a:pathLst>
                <a:path w="14347" h="1" fill="none" extrusionOk="0">
                  <a:moveTo>
                    <a:pt x="14347"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000700" y="770053"/>
              <a:ext cx="452612" cy="32"/>
            </a:xfrm>
            <a:custGeom>
              <a:avLst/>
              <a:gdLst/>
              <a:ahLst/>
              <a:cxnLst/>
              <a:rect l="l" t="t" r="r" b="b"/>
              <a:pathLst>
                <a:path w="14347" h="1" fill="none" extrusionOk="0">
                  <a:moveTo>
                    <a:pt x="14347"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000700" y="822011"/>
              <a:ext cx="452612" cy="32"/>
            </a:xfrm>
            <a:custGeom>
              <a:avLst/>
              <a:gdLst/>
              <a:ahLst/>
              <a:cxnLst/>
              <a:rect l="l" t="t" r="r" b="b"/>
              <a:pathLst>
                <a:path w="14347" h="1" fill="none" extrusionOk="0">
                  <a:moveTo>
                    <a:pt x="14347" y="0"/>
                  </a:moveTo>
                  <a:lnTo>
                    <a:pt x="1" y="0"/>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24"/>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Comparison and Result</a:t>
            </a:r>
            <a:endParaRPr sz="2500">
              <a:solidFill>
                <a:srgbClr val="FFFFFF"/>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25"/>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Conclusion</a:t>
            </a:r>
            <a:endParaRPr sz="2500">
              <a:latin typeface="Fira Sans Extra Condensed Medium"/>
              <a:ea typeface="Fira Sans Extra Condensed Medium"/>
              <a:cs typeface="Fira Sans Extra Condensed Medium"/>
              <a:sym typeface="Fira Sans Extra Condensed Medium"/>
            </a:endParaRPr>
          </a:p>
        </p:txBody>
      </p:sp>
      <p:sp>
        <p:nvSpPr>
          <p:cNvPr id="811" name="Google Shape;811;p25"/>
          <p:cNvSpPr txBox="1"/>
          <p:nvPr/>
        </p:nvSpPr>
        <p:spPr>
          <a:xfrm>
            <a:off x="3515025" y="1563775"/>
            <a:ext cx="4843500" cy="250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dirty="0">
                <a:solidFill>
                  <a:schemeClr val="dk1"/>
                </a:solidFill>
              </a:rPr>
              <a:t>-</a:t>
            </a:r>
            <a:r>
              <a:rPr lang="en" dirty="0">
                <a:solidFill>
                  <a:srgbClr val="374151"/>
                </a:solidFill>
              </a:rPr>
              <a:t>could use the early stage diabetes risk prediction as a preliminary screening tool to identify individuals who are at a higher risk of developing diabetes.</a:t>
            </a:r>
            <a:endParaRPr dirty="0">
              <a:solidFill>
                <a:srgbClr val="374151"/>
              </a:solidFill>
            </a:endParaRPr>
          </a:p>
          <a:p>
            <a:pPr marL="0" lvl="0" indent="0" algn="l" rtl="0">
              <a:lnSpc>
                <a:spcPct val="90000"/>
              </a:lnSpc>
              <a:spcBef>
                <a:spcPts val="1000"/>
              </a:spcBef>
              <a:spcAft>
                <a:spcPts val="0"/>
              </a:spcAft>
              <a:buNone/>
            </a:pPr>
            <a:r>
              <a:rPr lang="en" dirty="0">
                <a:solidFill>
                  <a:srgbClr val="374151"/>
                </a:solidFill>
              </a:rPr>
              <a:t>-Once these high-risk individuals are identified, they could be targeted for more intensive monitoring and intervention to prevent or delay the onset of diabetes. </a:t>
            </a:r>
            <a:endParaRPr dirty="0">
              <a:solidFill>
                <a:srgbClr val="374151"/>
              </a:solidFill>
            </a:endParaRPr>
          </a:p>
          <a:p>
            <a:pPr marL="0" lvl="0" indent="0" algn="l" rtl="0">
              <a:lnSpc>
                <a:spcPct val="90000"/>
              </a:lnSpc>
              <a:spcBef>
                <a:spcPts val="1000"/>
              </a:spcBef>
              <a:spcAft>
                <a:spcPts val="0"/>
              </a:spcAft>
              <a:buNone/>
            </a:pPr>
            <a:r>
              <a:rPr lang="en" dirty="0">
                <a:solidFill>
                  <a:srgbClr val="374151"/>
                </a:solidFill>
              </a:rPr>
              <a:t>-Use machine learning model </a:t>
            </a:r>
            <a:endParaRPr dirty="0">
              <a:solidFill>
                <a:srgbClr val="374151"/>
              </a:solidFill>
            </a:endParaRPr>
          </a:p>
          <a:p>
            <a:pPr marL="0" lvl="0" indent="0" algn="l" rtl="0">
              <a:lnSpc>
                <a:spcPct val="90000"/>
              </a:lnSpc>
              <a:spcBef>
                <a:spcPts val="1000"/>
              </a:spcBef>
              <a:spcAft>
                <a:spcPts val="0"/>
              </a:spcAft>
              <a:buNone/>
            </a:pPr>
            <a:r>
              <a:rPr lang="en" dirty="0">
                <a:solidFill>
                  <a:schemeClr val="dk1"/>
                </a:solidFill>
              </a:rPr>
              <a:t>-</a:t>
            </a:r>
            <a:r>
              <a:rPr lang="en" dirty="0">
                <a:solidFill>
                  <a:srgbClr val="374151"/>
                </a:solidFill>
              </a:rPr>
              <a:t>By linking these two models, healthcare providers can better target their resources and interventions </a:t>
            </a:r>
            <a:endParaRPr dirty="0">
              <a:solidFill>
                <a:srgbClr val="374151"/>
              </a:solidFill>
            </a:endParaRPr>
          </a:p>
        </p:txBody>
      </p:sp>
      <p:grpSp>
        <p:nvGrpSpPr>
          <p:cNvPr id="812" name="Google Shape;812;p25"/>
          <p:cNvGrpSpPr/>
          <p:nvPr/>
        </p:nvGrpSpPr>
        <p:grpSpPr>
          <a:xfrm>
            <a:off x="1206192" y="1141888"/>
            <a:ext cx="1768972" cy="4000783"/>
            <a:chOff x="3687529" y="1142976"/>
            <a:chExt cx="1768972" cy="4000783"/>
          </a:xfrm>
        </p:grpSpPr>
        <p:sp>
          <p:nvSpPr>
            <p:cNvPr id="813" name="Google Shape;813;p25"/>
            <p:cNvSpPr/>
            <p:nvPr/>
          </p:nvSpPr>
          <p:spPr>
            <a:xfrm>
              <a:off x="3732750" y="2707878"/>
              <a:ext cx="1603437" cy="1649600"/>
            </a:xfrm>
            <a:custGeom>
              <a:avLst/>
              <a:gdLst/>
              <a:ahLst/>
              <a:cxnLst/>
              <a:rect l="l" t="t" r="r" b="b"/>
              <a:pathLst>
                <a:path w="52762" h="54281" extrusionOk="0">
                  <a:moveTo>
                    <a:pt x="33887" y="0"/>
                  </a:moveTo>
                  <a:cubicBezTo>
                    <a:pt x="36167" y="412"/>
                    <a:pt x="38352" y="1108"/>
                    <a:pt x="40474" y="1995"/>
                  </a:cubicBezTo>
                  <a:cubicBezTo>
                    <a:pt x="42406" y="2819"/>
                    <a:pt x="43989" y="4054"/>
                    <a:pt x="45287" y="5637"/>
                  </a:cubicBezTo>
                  <a:cubicBezTo>
                    <a:pt x="46523" y="7126"/>
                    <a:pt x="47599" y="8709"/>
                    <a:pt x="48423" y="10451"/>
                  </a:cubicBezTo>
                  <a:cubicBezTo>
                    <a:pt x="49024" y="11717"/>
                    <a:pt x="49531" y="13048"/>
                    <a:pt x="50006" y="14378"/>
                  </a:cubicBezTo>
                  <a:cubicBezTo>
                    <a:pt x="50798" y="16499"/>
                    <a:pt x="51526" y="18653"/>
                    <a:pt x="52033" y="20870"/>
                  </a:cubicBezTo>
                  <a:cubicBezTo>
                    <a:pt x="52286" y="22073"/>
                    <a:pt x="52603" y="23245"/>
                    <a:pt x="52761" y="24448"/>
                  </a:cubicBezTo>
                  <a:cubicBezTo>
                    <a:pt x="52571" y="24892"/>
                    <a:pt x="52223" y="25050"/>
                    <a:pt x="51843" y="25208"/>
                  </a:cubicBezTo>
                  <a:cubicBezTo>
                    <a:pt x="50798" y="25620"/>
                    <a:pt x="49721" y="25683"/>
                    <a:pt x="48644" y="25810"/>
                  </a:cubicBezTo>
                  <a:cubicBezTo>
                    <a:pt x="47314" y="26000"/>
                    <a:pt x="45953" y="26032"/>
                    <a:pt x="44622" y="26285"/>
                  </a:cubicBezTo>
                  <a:cubicBezTo>
                    <a:pt x="44147" y="26380"/>
                    <a:pt x="43957" y="26190"/>
                    <a:pt x="44021" y="25620"/>
                  </a:cubicBezTo>
                  <a:cubicBezTo>
                    <a:pt x="44179" y="24417"/>
                    <a:pt x="44084" y="23213"/>
                    <a:pt x="44116" y="22010"/>
                  </a:cubicBezTo>
                  <a:cubicBezTo>
                    <a:pt x="44116" y="21820"/>
                    <a:pt x="44116" y="21598"/>
                    <a:pt x="44052" y="21377"/>
                  </a:cubicBezTo>
                  <a:cubicBezTo>
                    <a:pt x="43862" y="21662"/>
                    <a:pt x="43894" y="21947"/>
                    <a:pt x="43862" y="22232"/>
                  </a:cubicBezTo>
                  <a:cubicBezTo>
                    <a:pt x="43704" y="23625"/>
                    <a:pt x="43609" y="24987"/>
                    <a:pt x="43641" y="26412"/>
                  </a:cubicBezTo>
                  <a:cubicBezTo>
                    <a:pt x="43672" y="26855"/>
                    <a:pt x="43641" y="27299"/>
                    <a:pt x="43546" y="27742"/>
                  </a:cubicBezTo>
                  <a:cubicBezTo>
                    <a:pt x="43387" y="27932"/>
                    <a:pt x="43451" y="28154"/>
                    <a:pt x="43451" y="28375"/>
                  </a:cubicBezTo>
                  <a:cubicBezTo>
                    <a:pt x="43419" y="30149"/>
                    <a:pt x="43514" y="31922"/>
                    <a:pt x="43261" y="33696"/>
                  </a:cubicBezTo>
                  <a:cubicBezTo>
                    <a:pt x="43102" y="34076"/>
                    <a:pt x="42849" y="33854"/>
                    <a:pt x="42627" y="33727"/>
                  </a:cubicBezTo>
                  <a:cubicBezTo>
                    <a:pt x="41772" y="33221"/>
                    <a:pt x="40917" y="32682"/>
                    <a:pt x="40062" y="32176"/>
                  </a:cubicBezTo>
                  <a:cubicBezTo>
                    <a:pt x="37497" y="30592"/>
                    <a:pt x="34932" y="28945"/>
                    <a:pt x="32240" y="27584"/>
                  </a:cubicBezTo>
                  <a:cubicBezTo>
                    <a:pt x="31701" y="27299"/>
                    <a:pt x="31100" y="27109"/>
                    <a:pt x="30530" y="26887"/>
                  </a:cubicBezTo>
                  <a:cubicBezTo>
                    <a:pt x="30213" y="26729"/>
                    <a:pt x="29865" y="26665"/>
                    <a:pt x="29516" y="26824"/>
                  </a:cubicBezTo>
                  <a:cubicBezTo>
                    <a:pt x="28978" y="27235"/>
                    <a:pt x="28883" y="27584"/>
                    <a:pt x="29263" y="28122"/>
                  </a:cubicBezTo>
                  <a:cubicBezTo>
                    <a:pt x="29738" y="28787"/>
                    <a:pt x="30340" y="29294"/>
                    <a:pt x="31005" y="29737"/>
                  </a:cubicBezTo>
                  <a:cubicBezTo>
                    <a:pt x="31258" y="29927"/>
                    <a:pt x="31480" y="30117"/>
                    <a:pt x="31290" y="30465"/>
                  </a:cubicBezTo>
                  <a:cubicBezTo>
                    <a:pt x="31068" y="30941"/>
                    <a:pt x="30910" y="31416"/>
                    <a:pt x="31131" y="31954"/>
                  </a:cubicBezTo>
                  <a:cubicBezTo>
                    <a:pt x="31226" y="32176"/>
                    <a:pt x="31100" y="32334"/>
                    <a:pt x="30941" y="32492"/>
                  </a:cubicBezTo>
                  <a:cubicBezTo>
                    <a:pt x="30150" y="33347"/>
                    <a:pt x="30118" y="33949"/>
                    <a:pt x="30846" y="34899"/>
                  </a:cubicBezTo>
                  <a:cubicBezTo>
                    <a:pt x="31036" y="35152"/>
                    <a:pt x="31036" y="35342"/>
                    <a:pt x="30815" y="35564"/>
                  </a:cubicBezTo>
                  <a:cubicBezTo>
                    <a:pt x="30403" y="36039"/>
                    <a:pt x="30340" y="36546"/>
                    <a:pt x="30593" y="37116"/>
                  </a:cubicBezTo>
                  <a:cubicBezTo>
                    <a:pt x="30910" y="37686"/>
                    <a:pt x="31480" y="38034"/>
                    <a:pt x="31986" y="38383"/>
                  </a:cubicBezTo>
                  <a:cubicBezTo>
                    <a:pt x="32715" y="38953"/>
                    <a:pt x="33570" y="39333"/>
                    <a:pt x="34298" y="39903"/>
                  </a:cubicBezTo>
                  <a:cubicBezTo>
                    <a:pt x="35058" y="40695"/>
                    <a:pt x="35945" y="41296"/>
                    <a:pt x="36832" y="41898"/>
                  </a:cubicBezTo>
                  <a:cubicBezTo>
                    <a:pt x="38669" y="43260"/>
                    <a:pt x="40600" y="44463"/>
                    <a:pt x="42564" y="45635"/>
                  </a:cubicBezTo>
                  <a:cubicBezTo>
                    <a:pt x="42691" y="45698"/>
                    <a:pt x="42817" y="45793"/>
                    <a:pt x="42912" y="45920"/>
                  </a:cubicBezTo>
                  <a:cubicBezTo>
                    <a:pt x="42912" y="46490"/>
                    <a:pt x="42944" y="47060"/>
                    <a:pt x="42849" y="47630"/>
                  </a:cubicBezTo>
                  <a:cubicBezTo>
                    <a:pt x="42817" y="47947"/>
                    <a:pt x="42849" y="48295"/>
                    <a:pt x="42881" y="48643"/>
                  </a:cubicBezTo>
                  <a:cubicBezTo>
                    <a:pt x="42976" y="49657"/>
                    <a:pt x="43071" y="50670"/>
                    <a:pt x="43007" y="51684"/>
                  </a:cubicBezTo>
                  <a:cubicBezTo>
                    <a:pt x="43007" y="52127"/>
                    <a:pt x="42754" y="52539"/>
                    <a:pt x="42564" y="52919"/>
                  </a:cubicBezTo>
                  <a:cubicBezTo>
                    <a:pt x="42406" y="53267"/>
                    <a:pt x="42026" y="53267"/>
                    <a:pt x="41709" y="53394"/>
                  </a:cubicBezTo>
                  <a:cubicBezTo>
                    <a:pt x="40917" y="53805"/>
                    <a:pt x="40062" y="53805"/>
                    <a:pt x="39207" y="53900"/>
                  </a:cubicBezTo>
                  <a:cubicBezTo>
                    <a:pt x="36072" y="54249"/>
                    <a:pt x="32905" y="54249"/>
                    <a:pt x="29738" y="54249"/>
                  </a:cubicBezTo>
                  <a:cubicBezTo>
                    <a:pt x="26223" y="54249"/>
                    <a:pt x="22707" y="54280"/>
                    <a:pt x="19192" y="54217"/>
                  </a:cubicBezTo>
                  <a:cubicBezTo>
                    <a:pt x="16785" y="54185"/>
                    <a:pt x="14315" y="54090"/>
                    <a:pt x="11908" y="53679"/>
                  </a:cubicBezTo>
                  <a:cubicBezTo>
                    <a:pt x="11623" y="53615"/>
                    <a:pt x="11338" y="53615"/>
                    <a:pt x="11085" y="53394"/>
                  </a:cubicBezTo>
                  <a:cubicBezTo>
                    <a:pt x="10800" y="53267"/>
                    <a:pt x="10388" y="53267"/>
                    <a:pt x="10230" y="52919"/>
                  </a:cubicBezTo>
                  <a:cubicBezTo>
                    <a:pt x="10040" y="52475"/>
                    <a:pt x="9755" y="52064"/>
                    <a:pt x="9755" y="51589"/>
                  </a:cubicBezTo>
                  <a:cubicBezTo>
                    <a:pt x="9755" y="50544"/>
                    <a:pt x="9818" y="49498"/>
                    <a:pt x="9945" y="48453"/>
                  </a:cubicBezTo>
                  <a:cubicBezTo>
                    <a:pt x="9976" y="48200"/>
                    <a:pt x="9976" y="47883"/>
                    <a:pt x="9945" y="47630"/>
                  </a:cubicBezTo>
                  <a:cubicBezTo>
                    <a:pt x="9850" y="47060"/>
                    <a:pt x="9881" y="46490"/>
                    <a:pt x="9881" y="45888"/>
                  </a:cubicBezTo>
                  <a:cubicBezTo>
                    <a:pt x="10800" y="45223"/>
                    <a:pt x="11845" y="44685"/>
                    <a:pt x="12795" y="44051"/>
                  </a:cubicBezTo>
                  <a:cubicBezTo>
                    <a:pt x="15265" y="42436"/>
                    <a:pt x="17767" y="40821"/>
                    <a:pt x="19857" y="38668"/>
                  </a:cubicBezTo>
                  <a:cubicBezTo>
                    <a:pt x="20079" y="38478"/>
                    <a:pt x="20237" y="38256"/>
                    <a:pt x="20364" y="38003"/>
                  </a:cubicBezTo>
                  <a:cubicBezTo>
                    <a:pt x="20807" y="37528"/>
                    <a:pt x="21377" y="37243"/>
                    <a:pt x="21852" y="36831"/>
                  </a:cubicBezTo>
                  <a:cubicBezTo>
                    <a:pt x="22359" y="36419"/>
                    <a:pt x="22834" y="35976"/>
                    <a:pt x="22961" y="35279"/>
                  </a:cubicBezTo>
                  <a:cubicBezTo>
                    <a:pt x="22992" y="35089"/>
                    <a:pt x="23024" y="34867"/>
                    <a:pt x="22961" y="34677"/>
                  </a:cubicBezTo>
                  <a:cubicBezTo>
                    <a:pt x="22517" y="33981"/>
                    <a:pt x="22422" y="33316"/>
                    <a:pt x="22834" y="32524"/>
                  </a:cubicBezTo>
                  <a:cubicBezTo>
                    <a:pt x="23151" y="31954"/>
                    <a:pt x="22676" y="31162"/>
                    <a:pt x="22106" y="30877"/>
                  </a:cubicBezTo>
                  <a:cubicBezTo>
                    <a:pt x="21314" y="30497"/>
                    <a:pt x="21282" y="30180"/>
                    <a:pt x="21916" y="29484"/>
                  </a:cubicBezTo>
                  <a:cubicBezTo>
                    <a:pt x="22296" y="29294"/>
                    <a:pt x="22707" y="29262"/>
                    <a:pt x="23119" y="29199"/>
                  </a:cubicBezTo>
                  <a:cubicBezTo>
                    <a:pt x="23848" y="29072"/>
                    <a:pt x="24133" y="28692"/>
                    <a:pt x="24069" y="27964"/>
                  </a:cubicBezTo>
                  <a:cubicBezTo>
                    <a:pt x="24069" y="27679"/>
                    <a:pt x="23943" y="27394"/>
                    <a:pt x="24196" y="27172"/>
                  </a:cubicBezTo>
                  <a:cubicBezTo>
                    <a:pt x="25083" y="26982"/>
                    <a:pt x="26001" y="27077"/>
                    <a:pt x="26888" y="26950"/>
                  </a:cubicBezTo>
                  <a:cubicBezTo>
                    <a:pt x="27521" y="26887"/>
                    <a:pt x="27679" y="26665"/>
                    <a:pt x="27521" y="26095"/>
                  </a:cubicBezTo>
                  <a:cubicBezTo>
                    <a:pt x="27426" y="25778"/>
                    <a:pt x="27236" y="25715"/>
                    <a:pt x="26983" y="25715"/>
                  </a:cubicBezTo>
                  <a:cubicBezTo>
                    <a:pt x="26001" y="25683"/>
                    <a:pt x="25019" y="25778"/>
                    <a:pt x="24038" y="25937"/>
                  </a:cubicBezTo>
                  <a:cubicBezTo>
                    <a:pt x="23784" y="25842"/>
                    <a:pt x="23784" y="25620"/>
                    <a:pt x="23753" y="25430"/>
                  </a:cubicBezTo>
                  <a:cubicBezTo>
                    <a:pt x="23658" y="24797"/>
                    <a:pt x="23277" y="24512"/>
                    <a:pt x="22676" y="24417"/>
                  </a:cubicBezTo>
                  <a:cubicBezTo>
                    <a:pt x="21916" y="24353"/>
                    <a:pt x="21156" y="24322"/>
                    <a:pt x="20396" y="24417"/>
                  </a:cubicBezTo>
                  <a:cubicBezTo>
                    <a:pt x="19414" y="24512"/>
                    <a:pt x="18464" y="24543"/>
                    <a:pt x="17514" y="24575"/>
                  </a:cubicBezTo>
                  <a:cubicBezTo>
                    <a:pt x="15899" y="24638"/>
                    <a:pt x="14283" y="24828"/>
                    <a:pt x="12668" y="24923"/>
                  </a:cubicBezTo>
                  <a:cubicBezTo>
                    <a:pt x="12352" y="24955"/>
                    <a:pt x="12035" y="25018"/>
                    <a:pt x="11750" y="25145"/>
                  </a:cubicBezTo>
                  <a:cubicBezTo>
                    <a:pt x="11243" y="25367"/>
                    <a:pt x="10927" y="25747"/>
                    <a:pt x="10927" y="26349"/>
                  </a:cubicBezTo>
                  <a:cubicBezTo>
                    <a:pt x="10927" y="27172"/>
                    <a:pt x="10863" y="27995"/>
                    <a:pt x="11022" y="28787"/>
                  </a:cubicBezTo>
                  <a:cubicBezTo>
                    <a:pt x="11212" y="29769"/>
                    <a:pt x="11655" y="30149"/>
                    <a:pt x="12668" y="30180"/>
                  </a:cubicBezTo>
                  <a:cubicBezTo>
                    <a:pt x="12890" y="30212"/>
                    <a:pt x="13112" y="30180"/>
                    <a:pt x="13333" y="30275"/>
                  </a:cubicBezTo>
                  <a:cubicBezTo>
                    <a:pt x="13650" y="30560"/>
                    <a:pt x="13302" y="30687"/>
                    <a:pt x="13143" y="30782"/>
                  </a:cubicBezTo>
                  <a:cubicBezTo>
                    <a:pt x="12573" y="31194"/>
                    <a:pt x="11972" y="31574"/>
                    <a:pt x="11370" y="31954"/>
                  </a:cubicBezTo>
                  <a:cubicBezTo>
                    <a:pt x="10958" y="32207"/>
                    <a:pt x="10547" y="32492"/>
                    <a:pt x="10135" y="32777"/>
                  </a:cubicBezTo>
                  <a:cubicBezTo>
                    <a:pt x="9945" y="32904"/>
                    <a:pt x="9723" y="33126"/>
                    <a:pt x="9533" y="32809"/>
                  </a:cubicBezTo>
                  <a:cubicBezTo>
                    <a:pt x="9280" y="32207"/>
                    <a:pt x="9375" y="31574"/>
                    <a:pt x="9375" y="30972"/>
                  </a:cubicBezTo>
                  <a:cubicBezTo>
                    <a:pt x="9375" y="30592"/>
                    <a:pt x="9375" y="30180"/>
                    <a:pt x="9375" y="29800"/>
                  </a:cubicBezTo>
                  <a:cubicBezTo>
                    <a:pt x="9311" y="29104"/>
                    <a:pt x="9438" y="28407"/>
                    <a:pt x="9280" y="27710"/>
                  </a:cubicBezTo>
                  <a:cubicBezTo>
                    <a:pt x="9185" y="27235"/>
                    <a:pt x="9121" y="26760"/>
                    <a:pt x="9153" y="26254"/>
                  </a:cubicBezTo>
                  <a:cubicBezTo>
                    <a:pt x="9185" y="24828"/>
                    <a:pt x="9058" y="23372"/>
                    <a:pt x="8900" y="21915"/>
                  </a:cubicBezTo>
                  <a:cubicBezTo>
                    <a:pt x="8900" y="21757"/>
                    <a:pt x="8868" y="21567"/>
                    <a:pt x="8741" y="21408"/>
                  </a:cubicBezTo>
                  <a:cubicBezTo>
                    <a:pt x="8710" y="22707"/>
                    <a:pt x="8646" y="24005"/>
                    <a:pt x="8741" y="25303"/>
                  </a:cubicBezTo>
                  <a:cubicBezTo>
                    <a:pt x="8773" y="25493"/>
                    <a:pt x="8805" y="25652"/>
                    <a:pt x="8773" y="25842"/>
                  </a:cubicBezTo>
                  <a:cubicBezTo>
                    <a:pt x="8773" y="26190"/>
                    <a:pt x="8583" y="26380"/>
                    <a:pt x="8235" y="26285"/>
                  </a:cubicBezTo>
                  <a:cubicBezTo>
                    <a:pt x="6335" y="25905"/>
                    <a:pt x="4403" y="25937"/>
                    <a:pt x="2503" y="25588"/>
                  </a:cubicBezTo>
                  <a:cubicBezTo>
                    <a:pt x="1838" y="25493"/>
                    <a:pt x="1204" y="25335"/>
                    <a:pt x="634" y="25050"/>
                  </a:cubicBezTo>
                  <a:cubicBezTo>
                    <a:pt x="349" y="24923"/>
                    <a:pt x="96" y="24765"/>
                    <a:pt x="1" y="24417"/>
                  </a:cubicBezTo>
                  <a:cubicBezTo>
                    <a:pt x="476" y="22200"/>
                    <a:pt x="887" y="19951"/>
                    <a:pt x="1616" y="17766"/>
                  </a:cubicBezTo>
                  <a:cubicBezTo>
                    <a:pt x="2376" y="15328"/>
                    <a:pt x="3231" y="12889"/>
                    <a:pt x="4308" y="10577"/>
                  </a:cubicBezTo>
                  <a:cubicBezTo>
                    <a:pt x="5163" y="8709"/>
                    <a:pt x="6303" y="7062"/>
                    <a:pt x="7601" y="5510"/>
                  </a:cubicBezTo>
                  <a:cubicBezTo>
                    <a:pt x="9153" y="3642"/>
                    <a:pt x="11085" y="2375"/>
                    <a:pt x="13333" y="1583"/>
                  </a:cubicBezTo>
                  <a:cubicBezTo>
                    <a:pt x="15170" y="918"/>
                    <a:pt x="17007" y="317"/>
                    <a:pt x="18907" y="0"/>
                  </a:cubicBezTo>
                  <a:cubicBezTo>
                    <a:pt x="20617" y="2534"/>
                    <a:pt x="22897" y="4244"/>
                    <a:pt x="26033" y="4497"/>
                  </a:cubicBezTo>
                  <a:cubicBezTo>
                    <a:pt x="27173" y="4592"/>
                    <a:pt x="28313" y="4370"/>
                    <a:pt x="29358" y="3895"/>
                  </a:cubicBezTo>
                  <a:cubicBezTo>
                    <a:pt x="31258" y="3072"/>
                    <a:pt x="32778" y="1773"/>
                    <a:pt x="33887"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5"/>
            <p:cNvSpPr/>
            <p:nvPr/>
          </p:nvSpPr>
          <p:spPr>
            <a:xfrm>
              <a:off x="3806871" y="1142976"/>
              <a:ext cx="1649630" cy="967253"/>
            </a:xfrm>
            <a:custGeom>
              <a:avLst/>
              <a:gdLst/>
              <a:ahLst/>
              <a:cxnLst/>
              <a:rect l="l" t="t" r="r" b="b"/>
              <a:pathLst>
                <a:path w="54282" h="31828" extrusionOk="0">
                  <a:moveTo>
                    <a:pt x="127" y="25716"/>
                  </a:moveTo>
                  <a:cubicBezTo>
                    <a:pt x="285" y="23530"/>
                    <a:pt x="570" y="21345"/>
                    <a:pt x="1045" y="19192"/>
                  </a:cubicBezTo>
                  <a:cubicBezTo>
                    <a:pt x="2090" y="14568"/>
                    <a:pt x="4244" y="10578"/>
                    <a:pt x="7664" y="7316"/>
                  </a:cubicBezTo>
                  <a:cubicBezTo>
                    <a:pt x="11591" y="3547"/>
                    <a:pt x="16215" y="1109"/>
                    <a:pt x="21630" y="254"/>
                  </a:cubicBezTo>
                  <a:cubicBezTo>
                    <a:pt x="23119" y="0"/>
                    <a:pt x="24607" y="32"/>
                    <a:pt x="26096" y="95"/>
                  </a:cubicBezTo>
                  <a:cubicBezTo>
                    <a:pt x="28629" y="190"/>
                    <a:pt x="31099" y="507"/>
                    <a:pt x="33506" y="1299"/>
                  </a:cubicBezTo>
                  <a:cubicBezTo>
                    <a:pt x="34805" y="1711"/>
                    <a:pt x="36008" y="2249"/>
                    <a:pt x="37211" y="2851"/>
                  </a:cubicBezTo>
                  <a:cubicBezTo>
                    <a:pt x="38827" y="3674"/>
                    <a:pt x="40442" y="4561"/>
                    <a:pt x="41930" y="5637"/>
                  </a:cubicBezTo>
                  <a:cubicBezTo>
                    <a:pt x="45414" y="8108"/>
                    <a:pt x="48011" y="11370"/>
                    <a:pt x="49879" y="15201"/>
                  </a:cubicBezTo>
                  <a:cubicBezTo>
                    <a:pt x="50607" y="16722"/>
                    <a:pt x="51367" y="18242"/>
                    <a:pt x="52096" y="19762"/>
                  </a:cubicBezTo>
                  <a:cubicBezTo>
                    <a:pt x="52508" y="20617"/>
                    <a:pt x="53014" y="21409"/>
                    <a:pt x="53711" y="22105"/>
                  </a:cubicBezTo>
                  <a:cubicBezTo>
                    <a:pt x="53901" y="22295"/>
                    <a:pt x="54059" y="22517"/>
                    <a:pt x="54281" y="22739"/>
                  </a:cubicBezTo>
                  <a:cubicBezTo>
                    <a:pt x="53394" y="23309"/>
                    <a:pt x="52634" y="23974"/>
                    <a:pt x="51747" y="24449"/>
                  </a:cubicBezTo>
                  <a:cubicBezTo>
                    <a:pt x="50417" y="25114"/>
                    <a:pt x="49087" y="25811"/>
                    <a:pt x="47726" y="26381"/>
                  </a:cubicBezTo>
                  <a:cubicBezTo>
                    <a:pt x="47884" y="27457"/>
                    <a:pt x="47440" y="28344"/>
                    <a:pt x="46902" y="29231"/>
                  </a:cubicBezTo>
                  <a:cubicBezTo>
                    <a:pt x="46744" y="29547"/>
                    <a:pt x="46617" y="29896"/>
                    <a:pt x="46427" y="30181"/>
                  </a:cubicBezTo>
                  <a:cubicBezTo>
                    <a:pt x="46300" y="30339"/>
                    <a:pt x="46174" y="30466"/>
                    <a:pt x="45952" y="30434"/>
                  </a:cubicBezTo>
                  <a:cubicBezTo>
                    <a:pt x="45730" y="30403"/>
                    <a:pt x="45667" y="30213"/>
                    <a:pt x="45604" y="30022"/>
                  </a:cubicBezTo>
                  <a:cubicBezTo>
                    <a:pt x="45572" y="29706"/>
                    <a:pt x="45509" y="29421"/>
                    <a:pt x="45477" y="29104"/>
                  </a:cubicBezTo>
                  <a:cubicBezTo>
                    <a:pt x="45445" y="28629"/>
                    <a:pt x="45319" y="28217"/>
                    <a:pt x="45129" y="27806"/>
                  </a:cubicBezTo>
                  <a:cubicBezTo>
                    <a:pt x="45002" y="27521"/>
                    <a:pt x="44844" y="27394"/>
                    <a:pt x="44527" y="27521"/>
                  </a:cubicBezTo>
                  <a:cubicBezTo>
                    <a:pt x="42500" y="28091"/>
                    <a:pt x="40442" y="28439"/>
                    <a:pt x="38383" y="28566"/>
                  </a:cubicBezTo>
                  <a:cubicBezTo>
                    <a:pt x="35090" y="28787"/>
                    <a:pt x="31828" y="28566"/>
                    <a:pt x="28661" y="27584"/>
                  </a:cubicBezTo>
                  <a:cubicBezTo>
                    <a:pt x="25367" y="26602"/>
                    <a:pt x="22359" y="25019"/>
                    <a:pt x="19698" y="22834"/>
                  </a:cubicBezTo>
                  <a:cubicBezTo>
                    <a:pt x="17545" y="21060"/>
                    <a:pt x="15930" y="18843"/>
                    <a:pt x="14568" y="16405"/>
                  </a:cubicBezTo>
                  <a:cubicBezTo>
                    <a:pt x="14473" y="16247"/>
                    <a:pt x="14441" y="16088"/>
                    <a:pt x="14251" y="15867"/>
                  </a:cubicBezTo>
                  <a:cubicBezTo>
                    <a:pt x="14093" y="16278"/>
                    <a:pt x="14030" y="16690"/>
                    <a:pt x="13903" y="17038"/>
                  </a:cubicBezTo>
                  <a:cubicBezTo>
                    <a:pt x="13238" y="18907"/>
                    <a:pt x="12034" y="20427"/>
                    <a:pt x="10894" y="21979"/>
                  </a:cubicBezTo>
                  <a:cubicBezTo>
                    <a:pt x="9818" y="23467"/>
                    <a:pt x="8519" y="24765"/>
                    <a:pt x="7347" y="26127"/>
                  </a:cubicBezTo>
                  <a:cubicBezTo>
                    <a:pt x="6049" y="27647"/>
                    <a:pt x="4909" y="29294"/>
                    <a:pt x="3959" y="31068"/>
                  </a:cubicBezTo>
                  <a:cubicBezTo>
                    <a:pt x="3801" y="31353"/>
                    <a:pt x="3737" y="31828"/>
                    <a:pt x="3294" y="31796"/>
                  </a:cubicBezTo>
                  <a:cubicBezTo>
                    <a:pt x="2882" y="31796"/>
                    <a:pt x="2914" y="31321"/>
                    <a:pt x="2787" y="31036"/>
                  </a:cubicBezTo>
                  <a:cubicBezTo>
                    <a:pt x="2375" y="29864"/>
                    <a:pt x="1615" y="28946"/>
                    <a:pt x="665" y="28186"/>
                  </a:cubicBezTo>
                  <a:cubicBezTo>
                    <a:pt x="254" y="27869"/>
                    <a:pt x="0" y="27521"/>
                    <a:pt x="64" y="26951"/>
                  </a:cubicBezTo>
                  <a:cubicBezTo>
                    <a:pt x="159" y="26539"/>
                    <a:pt x="64" y="26127"/>
                    <a:pt x="127" y="25716"/>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5"/>
            <p:cNvSpPr/>
            <p:nvPr/>
          </p:nvSpPr>
          <p:spPr>
            <a:xfrm>
              <a:off x="3734695" y="1614568"/>
              <a:ext cx="1594746" cy="1064440"/>
            </a:xfrm>
            <a:custGeom>
              <a:avLst/>
              <a:gdLst/>
              <a:ahLst/>
              <a:cxnLst/>
              <a:rect l="l" t="t" r="r" b="b"/>
              <a:pathLst>
                <a:path w="52476" h="35026" extrusionOk="0">
                  <a:moveTo>
                    <a:pt x="2502" y="10198"/>
                  </a:moveTo>
                  <a:cubicBezTo>
                    <a:pt x="2502" y="10641"/>
                    <a:pt x="2534" y="11084"/>
                    <a:pt x="2502" y="11528"/>
                  </a:cubicBezTo>
                  <a:cubicBezTo>
                    <a:pt x="2470" y="11939"/>
                    <a:pt x="2629" y="12193"/>
                    <a:pt x="2977" y="12414"/>
                  </a:cubicBezTo>
                  <a:cubicBezTo>
                    <a:pt x="3674" y="12889"/>
                    <a:pt x="4244" y="13491"/>
                    <a:pt x="4687" y="14219"/>
                  </a:cubicBezTo>
                  <a:cubicBezTo>
                    <a:pt x="5004" y="14726"/>
                    <a:pt x="5289" y="15265"/>
                    <a:pt x="5447" y="15866"/>
                  </a:cubicBezTo>
                  <a:cubicBezTo>
                    <a:pt x="5479" y="16025"/>
                    <a:pt x="5510" y="16183"/>
                    <a:pt x="5700" y="16215"/>
                  </a:cubicBezTo>
                  <a:cubicBezTo>
                    <a:pt x="5890" y="16246"/>
                    <a:pt x="5954" y="16056"/>
                    <a:pt x="6017" y="15898"/>
                  </a:cubicBezTo>
                  <a:cubicBezTo>
                    <a:pt x="6872" y="14156"/>
                    <a:pt x="8012" y="12573"/>
                    <a:pt x="9216" y="10989"/>
                  </a:cubicBezTo>
                  <a:cubicBezTo>
                    <a:pt x="9437" y="10704"/>
                    <a:pt x="9659" y="10419"/>
                    <a:pt x="9912" y="10134"/>
                  </a:cubicBezTo>
                  <a:cubicBezTo>
                    <a:pt x="11623" y="8456"/>
                    <a:pt x="13111" y="6556"/>
                    <a:pt x="14473" y="4592"/>
                  </a:cubicBezTo>
                  <a:cubicBezTo>
                    <a:pt x="15423" y="3230"/>
                    <a:pt x="16183" y="1837"/>
                    <a:pt x="16500" y="190"/>
                  </a:cubicBezTo>
                  <a:cubicBezTo>
                    <a:pt x="16500" y="127"/>
                    <a:pt x="16531" y="63"/>
                    <a:pt x="16626" y="0"/>
                  </a:cubicBezTo>
                  <a:cubicBezTo>
                    <a:pt x="16753" y="32"/>
                    <a:pt x="16753" y="190"/>
                    <a:pt x="16816" y="285"/>
                  </a:cubicBezTo>
                  <a:cubicBezTo>
                    <a:pt x="18716" y="4054"/>
                    <a:pt x="21440" y="7094"/>
                    <a:pt x="25082" y="9279"/>
                  </a:cubicBezTo>
                  <a:cubicBezTo>
                    <a:pt x="28407" y="11274"/>
                    <a:pt x="31922" y="12446"/>
                    <a:pt x="35754" y="12858"/>
                  </a:cubicBezTo>
                  <a:cubicBezTo>
                    <a:pt x="39460" y="13238"/>
                    <a:pt x="43133" y="12858"/>
                    <a:pt x="46744" y="11876"/>
                  </a:cubicBezTo>
                  <a:cubicBezTo>
                    <a:pt x="47409" y="11686"/>
                    <a:pt x="47377" y="11718"/>
                    <a:pt x="47694" y="12288"/>
                  </a:cubicBezTo>
                  <a:cubicBezTo>
                    <a:pt x="47979" y="12921"/>
                    <a:pt x="47979" y="13586"/>
                    <a:pt x="48105" y="14251"/>
                  </a:cubicBezTo>
                  <a:cubicBezTo>
                    <a:pt x="48137" y="14473"/>
                    <a:pt x="48042" y="14790"/>
                    <a:pt x="48390" y="14821"/>
                  </a:cubicBezTo>
                  <a:cubicBezTo>
                    <a:pt x="48644" y="14853"/>
                    <a:pt x="48707" y="14568"/>
                    <a:pt x="48802" y="14378"/>
                  </a:cubicBezTo>
                  <a:cubicBezTo>
                    <a:pt x="49150" y="13681"/>
                    <a:pt x="49435" y="12953"/>
                    <a:pt x="49879" y="12319"/>
                  </a:cubicBezTo>
                  <a:cubicBezTo>
                    <a:pt x="50069" y="12066"/>
                    <a:pt x="50037" y="11813"/>
                    <a:pt x="50037" y="11559"/>
                  </a:cubicBezTo>
                  <a:cubicBezTo>
                    <a:pt x="50069" y="11306"/>
                    <a:pt x="49974" y="11084"/>
                    <a:pt x="50101" y="10831"/>
                  </a:cubicBezTo>
                  <a:cubicBezTo>
                    <a:pt x="50101" y="10926"/>
                    <a:pt x="50101" y="11021"/>
                    <a:pt x="50132" y="11116"/>
                  </a:cubicBezTo>
                  <a:cubicBezTo>
                    <a:pt x="50132" y="11369"/>
                    <a:pt x="50037" y="11623"/>
                    <a:pt x="50164" y="11844"/>
                  </a:cubicBezTo>
                  <a:cubicBezTo>
                    <a:pt x="50291" y="12034"/>
                    <a:pt x="50576" y="11908"/>
                    <a:pt x="50797" y="11971"/>
                  </a:cubicBezTo>
                  <a:cubicBezTo>
                    <a:pt x="51684" y="12256"/>
                    <a:pt x="52064" y="12953"/>
                    <a:pt x="52222" y="13744"/>
                  </a:cubicBezTo>
                  <a:cubicBezTo>
                    <a:pt x="52476" y="15265"/>
                    <a:pt x="52096" y="16626"/>
                    <a:pt x="50987" y="17735"/>
                  </a:cubicBezTo>
                  <a:cubicBezTo>
                    <a:pt x="50417" y="18273"/>
                    <a:pt x="49784" y="18558"/>
                    <a:pt x="48992" y="18368"/>
                  </a:cubicBezTo>
                  <a:cubicBezTo>
                    <a:pt x="48739" y="18305"/>
                    <a:pt x="48675" y="18400"/>
                    <a:pt x="48612" y="18621"/>
                  </a:cubicBezTo>
                  <a:cubicBezTo>
                    <a:pt x="48327" y="19445"/>
                    <a:pt x="48010" y="20237"/>
                    <a:pt x="47662" y="21028"/>
                  </a:cubicBezTo>
                  <a:cubicBezTo>
                    <a:pt x="46332" y="24005"/>
                    <a:pt x="44432" y="26507"/>
                    <a:pt x="42025" y="28660"/>
                  </a:cubicBezTo>
                  <a:cubicBezTo>
                    <a:pt x="39460" y="30941"/>
                    <a:pt x="36514" y="32556"/>
                    <a:pt x="33253" y="33601"/>
                  </a:cubicBezTo>
                  <a:cubicBezTo>
                    <a:pt x="32746" y="33759"/>
                    <a:pt x="32207" y="33886"/>
                    <a:pt x="31701" y="34044"/>
                  </a:cubicBezTo>
                  <a:cubicBezTo>
                    <a:pt x="31036" y="34488"/>
                    <a:pt x="30212" y="34519"/>
                    <a:pt x="29452" y="34614"/>
                  </a:cubicBezTo>
                  <a:cubicBezTo>
                    <a:pt x="26855" y="35026"/>
                    <a:pt x="24290" y="34899"/>
                    <a:pt x="21693" y="34361"/>
                  </a:cubicBezTo>
                  <a:cubicBezTo>
                    <a:pt x="21440" y="34298"/>
                    <a:pt x="21155" y="34266"/>
                    <a:pt x="20933" y="34044"/>
                  </a:cubicBezTo>
                  <a:cubicBezTo>
                    <a:pt x="20268" y="33854"/>
                    <a:pt x="19603" y="33664"/>
                    <a:pt x="18938" y="33442"/>
                  </a:cubicBezTo>
                  <a:cubicBezTo>
                    <a:pt x="15993" y="32461"/>
                    <a:pt x="13333" y="30941"/>
                    <a:pt x="10958" y="28946"/>
                  </a:cubicBezTo>
                  <a:cubicBezTo>
                    <a:pt x="8582" y="26919"/>
                    <a:pt x="6714" y="24512"/>
                    <a:pt x="5320" y="21725"/>
                  </a:cubicBezTo>
                  <a:cubicBezTo>
                    <a:pt x="4814" y="20775"/>
                    <a:pt x="4402" y="19730"/>
                    <a:pt x="4054" y="18685"/>
                  </a:cubicBezTo>
                  <a:cubicBezTo>
                    <a:pt x="3990" y="18463"/>
                    <a:pt x="3927" y="18305"/>
                    <a:pt x="3579" y="18368"/>
                  </a:cubicBezTo>
                  <a:cubicBezTo>
                    <a:pt x="2787" y="18558"/>
                    <a:pt x="2185" y="18210"/>
                    <a:pt x="1615" y="17671"/>
                  </a:cubicBezTo>
                  <a:cubicBezTo>
                    <a:pt x="348" y="16468"/>
                    <a:pt x="0" y="14283"/>
                    <a:pt x="697" y="12953"/>
                  </a:cubicBezTo>
                  <a:cubicBezTo>
                    <a:pt x="1013" y="12383"/>
                    <a:pt x="1457" y="12003"/>
                    <a:pt x="2090" y="11939"/>
                  </a:cubicBezTo>
                  <a:cubicBezTo>
                    <a:pt x="2375" y="11908"/>
                    <a:pt x="2407" y="11781"/>
                    <a:pt x="2407" y="11559"/>
                  </a:cubicBezTo>
                  <a:cubicBezTo>
                    <a:pt x="2439" y="11116"/>
                    <a:pt x="2344" y="10641"/>
                    <a:pt x="2502" y="10198"/>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5"/>
            <p:cNvSpPr/>
            <p:nvPr/>
          </p:nvSpPr>
          <p:spPr>
            <a:xfrm>
              <a:off x="3996474" y="4424822"/>
              <a:ext cx="1076019" cy="718936"/>
            </a:xfrm>
            <a:custGeom>
              <a:avLst/>
              <a:gdLst/>
              <a:ahLst/>
              <a:cxnLst/>
              <a:rect l="l" t="t" r="r" b="b"/>
              <a:pathLst>
                <a:path w="35407" h="23657" extrusionOk="0">
                  <a:moveTo>
                    <a:pt x="33379" y="0"/>
                  </a:moveTo>
                  <a:cubicBezTo>
                    <a:pt x="33569" y="760"/>
                    <a:pt x="33569" y="1520"/>
                    <a:pt x="33664" y="2249"/>
                  </a:cubicBezTo>
                  <a:cubicBezTo>
                    <a:pt x="33949" y="4466"/>
                    <a:pt x="34203" y="6651"/>
                    <a:pt x="34424" y="8868"/>
                  </a:cubicBezTo>
                  <a:cubicBezTo>
                    <a:pt x="34583" y="10261"/>
                    <a:pt x="34678" y="11623"/>
                    <a:pt x="34804" y="13016"/>
                  </a:cubicBezTo>
                  <a:cubicBezTo>
                    <a:pt x="34963" y="15360"/>
                    <a:pt x="35153" y="17703"/>
                    <a:pt x="35311" y="20047"/>
                  </a:cubicBezTo>
                  <a:cubicBezTo>
                    <a:pt x="35374" y="21060"/>
                    <a:pt x="35374" y="22105"/>
                    <a:pt x="35406" y="23119"/>
                  </a:cubicBezTo>
                  <a:cubicBezTo>
                    <a:pt x="35406" y="23372"/>
                    <a:pt x="35311" y="23467"/>
                    <a:pt x="35058" y="23467"/>
                  </a:cubicBezTo>
                  <a:cubicBezTo>
                    <a:pt x="33759" y="23499"/>
                    <a:pt x="32461" y="23594"/>
                    <a:pt x="31131" y="23530"/>
                  </a:cubicBezTo>
                  <a:cubicBezTo>
                    <a:pt x="29389" y="23467"/>
                    <a:pt x="27647" y="23530"/>
                    <a:pt x="25905" y="23594"/>
                  </a:cubicBezTo>
                  <a:cubicBezTo>
                    <a:pt x="24449" y="23657"/>
                    <a:pt x="22992" y="23530"/>
                    <a:pt x="21535" y="23499"/>
                  </a:cubicBezTo>
                  <a:cubicBezTo>
                    <a:pt x="21123" y="23467"/>
                    <a:pt x="21123" y="23467"/>
                    <a:pt x="21060" y="23055"/>
                  </a:cubicBezTo>
                  <a:cubicBezTo>
                    <a:pt x="20617" y="20553"/>
                    <a:pt x="20173" y="18020"/>
                    <a:pt x="19730" y="15518"/>
                  </a:cubicBezTo>
                  <a:cubicBezTo>
                    <a:pt x="19223" y="12605"/>
                    <a:pt x="18780" y="9691"/>
                    <a:pt x="17925" y="6841"/>
                  </a:cubicBezTo>
                  <a:cubicBezTo>
                    <a:pt x="17893" y="6651"/>
                    <a:pt x="17861" y="6461"/>
                    <a:pt x="17735" y="6302"/>
                  </a:cubicBezTo>
                  <a:cubicBezTo>
                    <a:pt x="17545" y="6429"/>
                    <a:pt x="17545" y="6619"/>
                    <a:pt x="17513" y="6777"/>
                  </a:cubicBezTo>
                  <a:cubicBezTo>
                    <a:pt x="16911" y="8804"/>
                    <a:pt x="16500" y="10863"/>
                    <a:pt x="16151" y="12921"/>
                  </a:cubicBezTo>
                  <a:cubicBezTo>
                    <a:pt x="15581" y="16278"/>
                    <a:pt x="14980" y="19635"/>
                    <a:pt x="14378" y="22992"/>
                  </a:cubicBezTo>
                  <a:cubicBezTo>
                    <a:pt x="14314" y="23467"/>
                    <a:pt x="14283" y="23467"/>
                    <a:pt x="13839" y="23499"/>
                  </a:cubicBezTo>
                  <a:cubicBezTo>
                    <a:pt x="11781" y="23594"/>
                    <a:pt x="9754" y="23625"/>
                    <a:pt x="7696" y="23530"/>
                  </a:cubicBezTo>
                  <a:cubicBezTo>
                    <a:pt x="6429" y="23499"/>
                    <a:pt x="5162" y="23499"/>
                    <a:pt x="3895" y="23562"/>
                  </a:cubicBezTo>
                  <a:cubicBezTo>
                    <a:pt x="2724" y="23625"/>
                    <a:pt x="1552" y="23499"/>
                    <a:pt x="380" y="23467"/>
                  </a:cubicBezTo>
                  <a:cubicBezTo>
                    <a:pt x="127" y="23467"/>
                    <a:pt x="0" y="23372"/>
                    <a:pt x="32" y="23119"/>
                  </a:cubicBezTo>
                  <a:cubicBezTo>
                    <a:pt x="63" y="22074"/>
                    <a:pt x="32" y="21060"/>
                    <a:pt x="127" y="20047"/>
                  </a:cubicBezTo>
                  <a:cubicBezTo>
                    <a:pt x="253" y="17703"/>
                    <a:pt x="475" y="15360"/>
                    <a:pt x="633" y="13016"/>
                  </a:cubicBezTo>
                  <a:cubicBezTo>
                    <a:pt x="823" y="10578"/>
                    <a:pt x="1045" y="8139"/>
                    <a:pt x="1362" y="5701"/>
                  </a:cubicBezTo>
                  <a:cubicBezTo>
                    <a:pt x="1583" y="3927"/>
                    <a:pt x="1774" y="2154"/>
                    <a:pt x="1964" y="380"/>
                  </a:cubicBezTo>
                  <a:cubicBezTo>
                    <a:pt x="1995" y="254"/>
                    <a:pt x="1964" y="127"/>
                    <a:pt x="2059" y="0"/>
                  </a:cubicBezTo>
                  <a:cubicBezTo>
                    <a:pt x="2312" y="507"/>
                    <a:pt x="2787" y="634"/>
                    <a:pt x="3325" y="634"/>
                  </a:cubicBezTo>
                  <a:cubicBezTo>
                    <a:pt x="5447" y="539"/>
                    <a:pt x="7537" y="792"/>
                    <a:pt x="9659" y="855"/>
                  </a:cubicBezTo>
                  <a:cubicBezTo>
                    <a:pt x="14599" y="1045"/>
                    <a:pt x="19508" y="950"/>
                    <a:pt x="24449" y="950"/>
                  </a:cubicBezTo>
                  <a:cubicBezTo>
                    <a:pt x="27077" y="950"/>
                    <a:pt x="29674" y="602"/>
                    <a:pt x="32302" y="602"/>
                  </a:cubicBezTo>
                  <a:cubicBezTo>
                    <a:pt x="32778" y="634"/>
                    <a:pt x="33158" y="444"/>
                    <a:pt x="33379"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5"/>
            <p:cNvSpPr/>
            <p:nvPr/>
          </p:nvSpPr>
          <p:spPr>
            <a:xfrm>
              <a:off x="4623967" y="3506679"/>
              <a:ext cx="802691" cy="612115"/>
            </a:xfrm>
            <a:custGeom>
              <a:avLst/>
              <a:gdLst/>
              <a:ahLst/>
              <a:cxnLst/>
              <a:rect l="l" t="t" r="r" b="b"/>
              <a:pathLst>
                <a:path w="26413" h="20142" extrusionOk="0">
                  <a:moveTo>
                    <a:pt x="1172" y="10926"/>
                  </a:moveTo>
                  <a:cubicBezTo>
                    <a:pt x="792" y="10198"/>
                    <a:pt x="919" y="9659"/>
                    <a:pt x="1584" y="8994"/>
                  </a:cubicBezTo>
                  <a:cubicBezTo>
                    <a:pt x="1584" y="8836"/>
                    <a:pt x="1457" y="8772"/>
                    <a:pt x="1362" y="8677"/>
                  </a:cubicBezTo>
                  <a:cubicBezTo>
                    <a:pt x="665" y="7917"/>
                    <a:pt x="665" y="6904"/>
                    <a:pt x="1425" y="6207"/>
                  </a:cubicBezTo>
                  <a:cubicBezTo>
                    <a:pt x="1679" y="5986"/>
                    <a:pt x="1710" y="5827"/>
                    <a:pt x="1615" y="5511"/>
                  </a:cubicBezTo>
                  <a:cubicBezTo>
                    <a:pt x="1425" y="5004"/>
                    <a:pt x="1584" y="4529"/>
                    <a:pt x="1900" y="4117"/>
                  </a:cubicBezTo>
                  <a:cubicBezTo>
                    <a:pt x="2312" y="4054"/>
                    <a:pt x="2597" y="4339"/>
                    <a:pt x="2945" y="4402"/>
                  </a:cubicBezTo>
                  <a:cubicBezTo>
                    <a:pt x="3041" y="4434"/>
                    <a:pt x="3167" y="4497"/>
                    <a:pt x="3262" y="4402"/>
                  </a:cubicBezTo>
                  <a:cubicBezTo>
                    <a:pt x="3357" y="4275"/>
                    <a:pt x="3231" y="4149"/>
                    <a:pt x="3167" y="4085"/>
                  </a:cubicBezTo>
                  <a:cubicBezTo>
                    <a:pt x="2850" y="3769"/>
                    <a:pt x="2565" y="3452"/>
                    <a:pt x="2249" y="3199"/>
                  </a:cubicBezTo>
                  <a:cubicBezTo>
                    <a:pt x="1615" y="2724"/>
                    <a:pt x="1077" y="2154"/>
                    <a:pt x="570" y="1552"/>
                  </a:cubicBezTo>
                  <a:cubicBezTo>
                    <a:pt x="317" y="1235"/>
                    <a:pt x="0" y="919"/>
                    <a:pt x="95" y="444"/>
                  </a:cubicBezTo>
                  <a:cubicBezTo>
                    <a:pt x="570" y="190"/>
                    <a:pt x="1045" y="380"/>
                    <a:pt x="1489" y="539"/>
                  </a:cubicBezTo>
                  <a:cubicBezTo>
                    <a:pt x="3706" y="1394"/>
                    <a:pt x="5701" y="2660"/>
                    <a:pt x="7728" y="3895"/>
                  </a:cubicBezTo>
                  <a:cubicBezTo>
                    <a:pt x="9691" y="5067"/>
                    <a:pt x="11623" y="6271"/>
                    <a:pt x="13586" y="7474"/>
                  </a:cubicBezTo>
                  <a:cubicBezTo>
                    <a:pt x="13650" y="7537"/>
                    <a:pt x="13745" y="7569"/>
                    <a:pt x="13840" y="7601"/>
                  </a:cubicBezTo>
                  <a:cubicBezTo>
                    <a:pt x="14156" y="7632"/>
                    <a:pt x="14410" y="7791"/>
                    <a:pt x="14631" y="7981"/>
                  </a:cubicBezTo>
                  <a:cubicBezTo>
                    <a:pt x="14853" y="8171"/>
                    <a:pt x="15043" y="8139"/>
                    <a:pt x="15265" y="7981"/>
                  </a:cubicBezTo>
                  <a:cubicBezTo>
                    <a:pt x="15486" y="8456"/>
                    <a:pt x="15866" y="8709"/>
                    <a:pt x="16278" y="8962"/>
                  </a:cubicBezTo>
                  <a:cubicBezTo>
                    <a:pt x="17260" y="9533"/>
                    <a:pt x="18242" y="10134"/>
                    <a:pt x="19223" y="10704"/>
                  </a:cubicBezTo>
                  <a:cubicBezTo>
                    <a:pt x="19350" y="10768"/>
                    <a:pt x="19445" y="10894"/>
                    <a:pt x="19667" y="10831"/>
                  </a:cubicBezTo>
                  <a:cubicBezTo>
                    <a:pt x="19603" y="10324"/>
                    <a:pt x="19477" y="9818"/>
                    <a:pt x="19382" y="9311"/>
                  </a:cubicBezTo>
                  <a:cubicBezTo>
                    <a:pt x="18970" y="6809"/>
                    <a:pt x="18590" y="4275"/>
                    <a:pt x="18210" y="1774"/>
                  </a:cubicBezTo>
                  <a:cubicBezTo>
                    <a:pt x="18083" y="1045"/>
                    <a:pt x="18147" y="950"/>
                    <a:pt x="18780" y="729"/>
                  </a:cubicBezTo>
                  <a:cubicBezTo>
                    <a:pt x="20173" y="570"/>
                    <a:pt x="21567" y="570"/>
                    <a:pt x="22897" y="32"/>
                  </a:cubicBezTo>
                  <a:cubicBezTo>
                    <a:pt x="22992" y="0"/>
                    <a:pt x="23087" y="0"/>
                    <a:pt x="23214" y="64"/>
                  </a:cubicBezTo>
                  <a:cubicBezTo>
                    <a:pt x="23784" y="2375"/>
                    <a:pt x="24385" y="4719"/>
                    <a:pt x="24955" y="7031"/>
                  </a:cubicBezTo>
                  <a:cubicBezTo>
                    <a:pt x="25431" y="8867"/>
                    <a:pt x="25811" y="10736"/>
                    <a:pt x="26096" y="12636"/>
                  </a:cubicBezTo>
                  <a:cubicBezTo>
                    <a:pt x="26412" y="14663"/>
                    <a:pt x="26191" y="16626"/>
                    <a:pt x="25462" y="18526"/>
                  </a:cubicBezTo>
                  <a:cubicBezTo>
                    <a:pt x="25367" y="18812"/>
                    <a:pt x="25241" y="19097"/>
                    <a:pt x="24987" y="19287"/>
                  </a:cubicBezTo>
                  <a:cubicBezTo>
                    <a:pt x="24765" y="19287"/>
                    <a:pt x="24639" y="19477"/>
                    <a:pt x="24480" y="19603"/>
                  </a:cubicBezTo>
                  <a:cubicBezTo>
                    <a:pt x="23974" y="20015"/>
                    <a:pt x="23404" y="20142"/>
                    <a:pt x="22770" y="20078"/>
                  </a:cubicBezTo>
                  <a:cubicBezTo>
                    <a:pt x="21060" y="19920"/>
                    <a:pt x="19445" y="19413"/>
                    <a:pt x="17925" y="18653"/>
                  </a:cubicBezTo>
                  <a:cubicBezTo>
                    <a:pt x="14663" y="17070"/>
                    <a:pt x="11433" y="15518"/>
                    <a:pt x="8044" y="14220"/>
                  </a:cubicBezTo>
                  <a:cubicBezTo>
                    <a:pt x="7094" y="13839"/>
                    <a:pt x="6081" y="13649"/>
                    <a:pt x="5131" y="13269"/>
                  </a:cubicBezTo>
                  <a:cubicBezTo>
                    <a:pt x="3706" y="12668"/>
                    <a:pt x="2375" y="11908"/>
                    <a:pt x="1172" y="10926"/>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p:nvPr/>
          </p:nvSpPr>
          <p:spPr>
            <a:xfrm>
              <a:off x="3702907" y="3532663"/>
              <a:ext cx="740148" cy="590934"/>
            </a:xfrm>
            <a:custGeom>
              <a:avLst/>
              <a:gdLst/>
              <a:ahLst/>
              <a:cxnLst/>
              <a:rect l="l" t="t" r="r" b="b"/>
              <a:pathLst>
                <a:path w="24355" h="19445" extrusionOk="0">
                  <a:moveTo>
                    <a:pt x="10610" y="5827"/>
                  </a:moveTo>
                  <a:cubicBezTo>
                    <a:pt x="11877" y="4941"/>
                    <a:pt x="13207" y="4149"/>
                    <a:pt x="14474" y="3230"/>
                  </a:cubicBezTo>
                  <a:cubicBezTo>
                    <a:pt x="14664" y="2850"/>
                    <a:pt x="15075" y="2724"/>
                    <a:pt x="15424" y="2502"/>
                  </a:cubicBezTo>
                  <a:cubicBezTo>
                    <a:pt x="15867" y="2185"/>
                    <a:pt x="16279" y="1869"/>
                    <a:pt x="16722" y="1520"/>
                  </a:cubicBezTo>
                  <a:cubicBezTo>
                    <a:pt x="17197" y="1204"/>
                    <a:pt x="17609" y="760"/>
                    <a:pt x="18147" y="507"/>
                  </a:cubicBezTo>
                  <a:cubicBezTo>
                    <a:pt x="19129" y="0"/>
                    <a:pt x="20047" y="190"/>
                    <a:pt x="20491" y="1077"/>
                  </a:cubicBezTo>
                  <a:cubicBezTo>
                    <a:pt x="20649" y="1267"/>
                    <a:pt x="20839" y="1109"/>
                    <a:pt x="20998" y="1077"/>
                  </a:cubicBezTo>
                  <a:cubicBezTo>
                    <a:pt x="21093" y="1045"/>
                    <a:pt x="21156" y="1014"/>
                    <a:pt x="21251" y="982"/>
                  </a:cubicBezTo>
                  <a:cubicBezTo>
                    <a:pt x="21853" y="887"/>
                    <a:pt x="22391" y="1077"/>
                    <a:pt x="22771" y="1552"/>
                  </a:cubicBezTo>
                  <a:cubicBezTo>
                    <a:pt x="22993" y="1805"/>
                    <a:pt x="23183" y="2122"/>
                    <a:pt x="22866" y="2470"/>
                  </a:cubicBezTo>
                  <a:cubicBezTo>
                    <a:pt x="22739" y="2755"/>
                    <a:pt x="22613" y="3072"/>
                    <a:pt x="22518" y="3357"/>
                  </a:cubicBezTo>
                  <a:cubicBezTo>
                    <a:pt x="22549" y="3452"/>
                    <a:pt x="22644" y="3484"/>
                    <a:pt x="22708" y="3484"/>
                  </a:cubicBezTo>
                  <a:cubicBezTo>
                    <a:pt x="23816" y="3579"/>
                    <a:pt x="24354" y="5004"/>
                    <a:pt x="23816" y="5954"/>
                  </a:cubicBezTo>
                  <a:cubicBezTo>
                    <a:pt x="23784" y="5986"/>
                    <a:pt x="23784" y="6017"/>
                    <a:pt x="23753" y="6049"/>
                  </a:cubicBezTo>
                  <a:cubicBezTo>
                    <a:pt x="23468" y="6366"/>
                    <a:pt x="23468" y="6619"/>
                    <a:pt x="23816" y="6904"/>
                  </a:cubicBezTo>
                  <a:cubicBezTo>
                    <a:pt x="24006" y="7062"/>
                    <a:pt x="24069" y="7316"/>
                    <a:pt x="24038" y="7569"/>
                  </a:cubicBezTo>
                  <a:cubicBezTo>
                    <a:pt x="24101" y="8107"/>
                    <a:pt x="23816" y="8456"/>
                    <a:pt x="23468" y="8773"/>
                  </a:cubicBezTo>
                  <a:cubicBezTo>
                    <a:pt x="23341" y="8931"/>
                    <a:pt x="23151" y="9089"/>
                    <a:pt x="22929" y="9184"/>
                  </a:cubicBezTo>
                  <a:cubicBezTo>
                    <a:pt x="20839" y="10261"/>
                    <a:pt x="18939" y="11654"/>
                    <a:pt x="16849" y="12826"/>
                  </a:cubicBezTo>
                  <a:cubicBezTo>
                    <a:pt x="14062" y="14378"/>
                    <a:pt x="11497" y="16310"/>
                    <a:pt x="8710" y="17893"/>
                  </a:cubicBezTo>
                  <a:cubicBezTo>
                    <a:pt x="7158" y="18780"/>
                    <a:pt x="5511" y="19445"/>
                    <a:pt x="3643" y="19382"/>
                  </a:cubicBezTo>
                  <a:cubicBezTo>
                    <a:pt x="3041" y="19350"/>
                    <a:pt x="2471" y="19223"/>
                    <a:pt x="1869" y="19128"/>
                  </a:cubicBezTo>
                  <a:cubicBezTo>
                    <a:pt x="1109" y="18653"/>
                    <a:pt x="539" y="17988"/>
                    <a:pt x="223" y="17101"/>
                  </a:cubicBezTo>
                  <a:cubicBezTo>
                    <a:pt x="254" y="16785"/>
                    <a:pt x="96" y="16468"/>
                    <a:pt x="64" y="16120"/>
                  </a:cubicBezTo>
                  <a:cubicBezTo>
                    <a:pt x="1" y="14505"/>
                    <a:pt x="824" y="13365"/>
                    <a:pt x="1964" y="12319"/>
                  </a:cubicBezTo>
                  <a:cubicBezTo>
                    <a:pt x="3643" y="10831"/>
                    <a:pt x="5480" y="9533"/>
                    <a:pt x="7253" y="8202"/>
                  </a:cubicBezTo>
                  <a:cubicBezTo>
                    <a:pt x="6841" y="8519"/>
                    <a:pt x="6366" y="8773"/>
                    <a:pt x="5828" y="8899"/>
                  </a:cubicBezTo>
                  <a:cubicBezTo>
                    <a:pt x="5226" y="9026"/>
                    <a:pt x="4910" y="8804"/>
                    <a:pt x="4878" y="8171"/>
                  </a:cubicBezTo>
                  <a:cubicBezTo>
                    <a:pt x="4846" y="7474"/>
                    <a:pt x="4941" y="6841"/>
                    <a:pt x="5131" y="6176"/>
                  </a:cubicBezTo>
                  <a:cubicBezTo>
                    <a:pt x="5448" y="5004"/>
                    <a:pt x="5765" y="3864"/>
                    <a:pt x="6081" y="2692"/>
                  </a:cubicBezTo>
                  <a:cubicBezTo>
                    <a:pt x="6240" y="2059"/>
                    <a:pt x="6335" y="2027"/>
                    <a:pt x="6968" y="2059"/>
                  </a:cubicBezTo>
                  <a:cubicBezTo>
                    <a:pt x="7570" y="2090"/>
                    <a:pt x="8108" y="2217"/>
                    <a:pt x="8647" y="2470"/>
                  </a:cubicBezTo>
                  <a:cubicBezTo>
                    <a:pt x="9185" y="2755"/>
                    <a:pt x="9818" y="2597"/>
                    <a:pt x="10388" y="2660"/>
                  </a:cubicBezTo>
                  <a:cubicBezTo>
                    <a:pt x="10515" y="3104"/>
                    <a:pt x="10357" y="3547"/>
                    <a:pt x="10262" y="3991"/>
                  </a:cubicBezTo>
                  <a:cubicBezTo>
                    <a:pt x="10103" y="4687"/>
                    <a:pt x="9913" y="5384"/>
                    <a:pt x="9850" y="6144"/>
                  </a:cubicBezTo>
                  <a:cubicBezTo>
                    <a:pt x="10167" y="6112"/>
                    <a:pt x="10293" y="5764"/>
                    <a:pt x="10610" y="5827"/>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5"/>
            <p:cNvSpPr/>
            <p:nvPr/>
          </p:nvSpPr>
          <p:spPr>
            <a:xfrm>
              <a:off x="4059017" y="4330492"/>
              <a:ext cx="951876" cy="129978"/>
            </a:xfrm>
            <a:custGeom>
              <a:avLst/>
              <a:gdLst/>
              <a:ahLst/>
              <a:cxnLst/>
              <a:rect l="l" t="t" r="r" b="b"/>
              <a:pathLst>
                <a:path w="31322" h="4277" extrusionOk="0">
                  <a:moveTo>
                    <a:pt x="31321" y="3104"/>
                  </a:moveTo>
                  <a:cubicBezTo>
                    <a:pt x="31290" y="3706"/>
                    <a:pt x="31290" y="3706"/>
                    <a:pt x="30656" y="3833"/>
                  </a:cubicBezTo>
                  <a:cubicBezTo>
                    <a:pt x="30530" y="3864"/>
                    <a:pt x="30403" y="3928"/>
                    <a:pt x="30276" y="3896"/>
                  </a:cubicBezTo>
                  <a:cubicBezTo>
                    <a:pt x="28946" y="3864"/>
                    <a:pt x="27584" y="3896"/>
                    <a:pt x="26223" y="4054"/>
                  </a:cubicBezTo>
                  <a:cubicBezTo>
                    <a:pt x="25114" y="4181"/>
                    <a:pt x="24006" y="4023"/>
                    <a:pt x="22897" y="4244"/>
                  </a:cubicBezTo>
                  <a:cubicBezTo>
                    <a:pt x="22771" y="4276"/>
                    <a:pt x="22612" y="4244"/>
                    <a:pt x="22454" y="4244"/>
                  </a:cubicBezTo>
                  <a:lnTo>
                    <a:pt x="8836" y="4244"/>
                  </a:lnTo>
                  <a:cubicBezTo>
                    <a:pt x="7728" y="4023"/>
                    <a:pt x="6588" y="4276"/>
                    <a:pt x="5479" y="4023"/>
                  </a:cubicBezTo>
                  <a:cubicBezTo>
                    <a:pt x="5448" y="4023"/>
                    <a:pt x="5384" y="4023"/>
                    <a:pt x="5353" y="4023"/>
                  </a:cubicBezTo>
                  <a:cubicBezTo>
                    <a:pt x="3991" y="4023"/>
                    <a:pt x="2629" y="3833"/>
                    <a:pt x="1236" y="3896"/>
                  </a:cubicBezTo>
                  <a:cubicBezTo>
                    <a:pt x="1046" y="3928"/>
                    <a:pt x="856" y="3896"/>
                    <a:pt x="634" y="3833"/>
                  </a:cubicBezTo>
                  <a:cubicBezTo>
                    <a:pt x="32" y="3706"/>
                    <a:pt x="32" y="3706"/>
                    <a:pt x="1" y="3104"/>
                  </a:cubicBezTo>
                  <a:cubicBezTo>
                    <a:pt x="1" y="2249"/>
                    <a:pt x="191" y="1394"/>
                    <a:pt x="254" y="539"/>
                  </a:cubicBezTo>
                  <a:cubicBezTo>
                    <a:pt x="317" y="444"/>
                    <a:pt x="286" y="349"/>
                    <a:pt x="317" y="254"/>
                  </a:cubicBezTo>
                  <a:cubicBezTo>
                    <a:pt x="317" y="159"/>
                    <a:pt x="317" y="64"/>
                    <a:pt x="349" y="1"/>
                  </a:cubicBezTo>
                  <a:cubicBezTo>
                    <a:pt x="982" y="1"/>
                    <a:pt x="1584" y="159"/>
                    <a:pt x="2217" y="254"/>
                  </a:cubicBezTo>
                  <a:cubicBezTo>
                    <a:pt x="3199" y="381"/>
                    <a:pt x="4213" y="476"/>
                    <a:pt x="5226" y="539"/>
                  </a:cubicBezTo>
                  <a:cubicBezTo>
                    <a:pt x="6936" y="602"/>
                    <a:pt x="8678" y="666"/>
                    <a:pt x="10388" y="666"/>
                  </a:cubicBezTo>
                  <a:cubicBezTo>
                    <a:pt x="14695" y="666"/>
                    <a:pt x="19002" y="697"/>
                    <a:pt x="23309" y="634"/>
                  </a:cubicBezTo>
                  <a:cubicBezTo>
                    <a:pt x="25367" y="602"/>
                    <a:pt x="27426" y="476"/>
                    <a:pt x="29484" y="222"/>
                  </a:cubicBezTo>
                  <a:cubicBezTo>
                    <a:pt x="29959" y="127"/>
                    <a:pt x="30466" y="1"/>
                    <a:pt x="30973" y="1"/>
                  </a:cubicBezTo>
                  <a:cubicBezTo>
                    <a:pt x="30973" y="64"/>
                    <a:pt x="30973" y="159"/>
                    <a:pt x="31005" y="222"/>
                  </a:cubicBezTo>
                  <a:cubicBezTo>
                    <a:pt x="31036" y="317"/>
                    <a:pt x="31005" y="444"/>
                    <a:pt x="31036" y="539"/>
                  </a:cubicBezTo>
                  <a:cubicBezTo>
                    <a:pt x="31131" y="1394"/>
                    <a:pt x="31290" y="2249"/>
                    <a:pt x="31321" y="3104"/>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p:nvPr/>
          </p:nvSpPr>
          <p:spPr>
            <a:xfrm>
              <a:off x="3687529" y="3517255"/>
              <a:ext cx="334959" cy="535138"/>
            </a:xfrm>
            <a:custGeom>
              <a:avLst/>
              <a:gdLst/>
              <a:ahLst/>
              <a:cxnLst/>
              <a:rect l="l" t="t" r="r" b="b"/>
              <a:pathLst>
                <a:path w="11022" h="17609" extrusionOk="0">
                  <a:moveTo>
                    <a:pt x="10894" y="3199"/>
                  </a:moveTo>
                  <a:cubicBezTo>
                    <a:pt x="10198" y="3389"/>
                    <a:pt x="9469" y="3389"/>
                    <a:pt x="8804" y="2977"/>
                  </a:cubicBezTo>
                  <a:cubicBezTo>
                    <a:pt x="8519" y="2819"/>
                    <a:pt x="8203" y="2724"/>
                    <a:pt x="7854" y="2724"/>
                  </a:cubicBezTo>
                  <a:cubicBezTo>
                    <a:pt x="7696" y="2756"/>
                    <a:pt x="7538" y="2724"/>
                    <a:pt x="7347" y="2692"/>
                  </a:cubicBezTo>
                  <a:cubicBezTo>
                    <a:pt x="6936" y="2597"/>
                    <a:pt x="6872" y="2629"/>
                    <a:pt x="6777" y="3041"/>
                  </a:cubicBezTo>
                  <a:cubicBezTo>
                    <a:pt x="6366" y="4498"/>
                    <a:pt x="5986" y="5954"/>
                    <a:pt x="5606" y="7443"/>
                  </a:cubicBezTo>
                  <a:cubicBezTo>
                    <a:pt x="5479" y="7918"/>
                    <a:pt x="5542" y="8424"/>
                    <a:pt x="5542" y="8931"/>
                  </a:cubicBezTo>
                  <a:cubicBezTo>
                    <a:pt x="5574" y="9248"/>
                    <a:pt x="5827" y="9375"/>
                    <a:pt x="6176" y="9280"/>
                  </a:cubicBezTo>
                  <a:cubicBezTo>
                    <a:pt x="6841" y="9153"/>
                    <a:pt x="7411" y="8804"/>
                    <a:pt x="7981" y="8488"/>
                  </a:cubicBezTo>
                  <a:cubicBezTo>
                    <a:pt x="7886" y="8741"/>
                    <a:pt x="7759" y="8868"/>
                    <a:pt x="7569" y="9026"/>
                  </a:cubicBezTo>
                  <a:cubicBezTo>
                    <a:pt x="6936" y="9501"/>
                    <a:pt x="6271" y="9945"/>
                    <a:pt x="5637" y="10451"/>
                  </a:cubicBezTo>
                  <a:cubicBezTo>
                    <a:pt x="4719" y="11211"/>
                    <a:pt x="3737" y="11845"/>
                    <a:pt x="2882" y="12700"/>
                  </a:cubicBezTo>
                  <a:cubicBezTo>
                    <a:pt x="2407" y="13143"/>
                    <a:pt x="1869" y="13555"/>
                    <a:pt x="1489" y="14093"/>
                  </a:cubicBezTo>
                  <a:cubicBezTo>
                    <a:pt x="824" y="15043"/>
                    <a:pt x="602" y="16057"/>
                    <a:pt x="792" y="17165"/>
                  </a:cubicBezTo>
                  <a:cubicBezTo>
                    <a:pt x="824" y="17323"/>
                    <a:pt x="887" y="17482"/>
                    <a:pt x="729" y="17608"/>
                  </a:cubicBezTo>
                  <a:cubicBezTo>
                    <a:pt x="285" y="16690"/>
                    <a:pt x="127" y="15708"/>
                    <a:pt x="64" y="14695"/>
                  </a:cubicBezTo>
                  <a:cubicBezTo>
                    <a:pt x="0" y="13206"/>
                    <a:pt x="285" y="11718"/>
                    <a:pt x="570" y="10230"/>
                  </a:cubicBezTo>
                  <a:cubicBezTo>
                    <a:pt x="1235" y="6936"/>
                    <a:pt x="2090" y="3674"/>
                    <a:pt x="2945" y="412"/>
                  </a:cubicBezTo>
                  <a:cubicBezTo>
                    <a:pt x="2977" y="317"/>
                    <a:pt x="2977" y="254"/>
                    <a:pt x="2977" y="191"/>
                  </a:cubicBezTo>
                  <a:cubicBezTo>
                    <a:pt x="3167" y="1"/>
                    <a:pt x="3421" y="64"/>
                    <a:pt x="3611" y="96"/>
                  </a:cubicBezTo>
                  <a:cubicBezTo>
                    <a:pt x="5289" y="317"/>
                    <a:pt x="6967" y="412"/>
                    <a:pt x="8678" y="476"/>
                  </a:cubicBezTo>
                  <a:cubicBezTo>
                    <a:pt x="9438" y="476"/>
                    <a:pt x="10198" y="697"/>
                    <a:pt x="10894" y="1046"/>
                  </a:cubicBezTo>
                  <a:cubicBezTo>
                    <a:pt x="11021" y="1141"/>
                    <a:pt x="11021" y="1267"/>
                    <a:pt x="11021" y="1394"/>
                  </a:cubicBezTo>
                  <a:cubicBezTo>
                    <a:pt x="11021" y="1996"/>
                    <a:pt x="11021" y="2566"/>
                    <a:pt x="10989" y="3167"/>
                  </a:cubicBezTo>
                  <a:cubicBezTo>
                    <a:pt x="10989" y="3231"/>
                    <a:pt x="10958" y="3231"/>
                    <a:pt x="10894" y="3199"/>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5"/>
            <p:cNvSpPr/>
            <p:nvPr/>
          </p:nvSpPr>
          <p:spPr>
            <a:xfrm>
              <a:off x="4367962" y="2649165"/>
              <a:ext cx="333014" cy="147270"/>
            </a:xfrm>
            <a:custGeom>
              <a:avLst/>
              <a:gdLst/>
              <a:ahLst/>
              <a:cxnLst/>
              <a:rect l="l" t="t" r="r" b="b"/>
              <a:pathLst>
                <a:path w="10958" h="4846" extrusionOk="0">
                  <a:moveTo>
                    <a:pt x="127" y="32"/>
                  </a:moveTo>
                  <a:cubicBezTo>
                    <a:pt x="824" y="159"/>
                    <a:pt x="1520" y="254"/>
                    <a:pt x="2249" y="412"/>
                  </a:cubicBezTo>
                  <a:cubicBezTo>
                    <a:pt x="2629" y="507"/>
                    <a:pt x="3041" y="507"/>
                    <a:pt x="3452" y="539"/>
                  </a:cubicBezTo>
                  <a:cubicBezTo>
                    <a:pt x="4307" y="602"/>
                    <a:pt x="5162" y="760"/>
                    <a:pt x="6049" y="665"/>
                  </a:cubicBezTo>
                  <a:cubicBezTo>
                    <a:pt x="7601" y="507"/>
                    <a:pt x="9184" y="444"/>
                    <a:pt x="10704" y="32"/>
                  </a:cubicBezTo>
                  <a:cubicBezTo>
                    <a:pt x="10768" y="0"/>
                    <a:pt x="10799" y="32"/>
                    <a:pt x="10863" y="32"/>
                  </a:cubicBezTo>
                  <a:lnTo>
                    <a:pt x="10863" y="887"/>
                  </a:lnTo>
                  <a:cubicBezTo>
                    <a:pt x="10958" y="1172"/>
                    <a:pt x="10831" y="1489"/>
                    <a:pt x="10958" y="1805"/>
                  </a:cubicBezTo>
                  <a:cubicBezTo>
                    <a:pt x="10958" y="1805"/>
                    <a:pt x="10958" y="1837"/>
                    <a:pt x="10958" y="1869"/>
                  </a:cubicBezTo>
                  <a:cubicBezTo>
                    <a:pt x="9501" y="3515"/>
                    <a:pt x="7791" y="4782"/>
                    <a:pt x="5511" y="4814"/>
                  </a:cubicBezTo>
                  <a:cubicBezTo>
                    <a:pt x="3959" y="4846"/>
                    <a:pt x="2565" y="4244"/>
                    <a:pt x="1394" y="3199"/>
                  </a:cubicBezTo>
                  <a:cubicBezTo>
                    <a:pt x="919" y="2755"/>
                    <a:pt x="349" y="2439"/>
                    <a:pt x="0" y="1869"/>
                  </a:cubicBezTo>
                  <a:cubicBezTo>
                    <a:pt x="0" y="1837"/>
                    <a:pt x="0" y="1805"/>
                    <a:pt x="32" y="1774"/>
                  </a:cubicBezTo>
                  <a:cubicBezTo>
                    <a:pt x="127" y="1489"/>
                    <a:pt x="0" y="1172"/>
                    <a:pt x="95" y="887"/>
                  </a:cubicBezTo>
                  <a:cubicBezTo>
                    <a:pt x="127" y="602"/>
                    <a:pt x="127" y="317"/>
                    <a:pt x="127" y="32"/>
                  </a:cubicBezTo>
                  <a:close/>
                </a:path>
              </a:pathLst>
            </a:custGeom>
            <a:solidFill>
              <a:srgbClr val="ECA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5"/>
            <p:cNvSpPr/>
            <p:nvPr/>
          </p:nvSpPr>
          <p:spPr>
            <a:xfrm>
              <a:off x="4304446" y="2702074"/>
              <a:ext cx="461989" cy="154989"/>
            </a:xfrm>
            <a:custGeom>
              <a:avLst/>
              <a:gdLst/>
              <a:ahLst/>
              <a:cxnLst/>
              <a:rect l="l" t="t" r="r" b="b"/>
              <a:pathLst>
                <a:path w="15202" h="5100" extrusionOk="0">
                  <a:moveTo>
                    <a:pt x="2090" y="128"/>
                  </a:moveTo>
                  <a:cubicBezTo>
                    <a:pt x="2565" y="349"/>
                    <a:pt x="2914" y="729"/>
                    <a:pt x="3262" y="1078"/>
                  </a:cubicBezTo>
                  <a:cubicBezTo>
                    <a:pt x="4339" y="2123"/>
                    <a:pt x="5637" y="2693"/>
                    <a:pt x="7126" y="2915"/>
                  </a:cubicBezTo>
                  <a:cubicBezTo>
                    <a:pt x="7537" y="2978"/>
                    <a:pt x="7949" y="2946"/>
                    <a:pt x="8392" y="2851"/>
                  </a:cubicBezTo>
                  <a:cubicBezTo>
                    <a:pt x="9691" y="2598"/>
                    <a:pt x="10863" y="2059"/>
                    <a:pt x="11813" y="1141"/>
                  </a:cubicBezTo>
                  <a:cubicBezTo>
                    <a:pt x="12224" y="761"/>
                    <a:pt x="12573" y="381"/>
                    <a:pt x="13079" y="128"/>
                  </a:cubicBezTo>
                  <a:cubicBezTo>
                    <a:pt x="13745" y="1"/>
                    <a:pt x="14410" y="128"/>
                    <a:pt x="15075" y="191"/>
                  </a:cubicBezTo>
                  <a:cubicBezTo>
                    <a:pt x="15201" y="381"/>
                    <a:pt x="15075" y="508"/>
                    <a:pt x="14980" y="666"/>
                  </a:cubicBezTo>
                  <a:cubicBezTo>
                    <a:pt x="13871" y="2154"/>
                    <a:pt x="12509" y="3358"/>
                    <a:pt x="10799" y="4150"/>
                  </a:cubicBezTo>
                  <a:cubicBezTo>
                    <a:pt x="10103" y="4466"/>
                    <a:pt x="9343" y="4656"/>
                    <a:pt x="8551" y="4751"/>
                  </a:cubicBezTo>
                  <a:cubicBezTo>
                    <a:pt x="6017" y="5100"/>
                    <a:pt x="3927" y="4213"/>
                    <a:pt x="2027" y="2598"/>
                  </a:cubicBezTo>
                  <a:cubicBezTo>
                    <a:pt x="1330" y="2028"/>
                    <a:pt x="792" y="1363"/>
                    <a:pt x="253" y="698"/>
                  </a:cubicBezTo>
                  <a:cubicBezTo>
                    <a:pt x="127" y="571"/>
                    <a:pt x="0" y="413"/>
                    <a:pt x="95" y="191"/>
                  </a:cubicBezTo>
                  <a:cubicBezTo>
                    <a:pt x="760" y="128"/>
                    <a:pt x="1425" y="1"/>
                    <a:pt x="2090" y="128"/>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5"/>
            <p:cNvSpPr/>
            <p:nvPr/>
          </p:nvSpPr>
          <p:spPr>
            <a:xfrm>
              <a:off x="4659584" y="3838690"/>
              <a:ext cx="723768" cy="303201"/>
            </a:xfrm>
            <a:custGeom>
              <a:avLst/>
              <a:gdLst/>
              <a:ahLst/>
              <a:cxnLst/>
              <a:rect l="l" t="t" r="r" b="b"/>
              <a:pathLst>
                <a:path w="23816" h="9977" extrusionOk="0">
                  <a:moveTo>
                    <a:pt x="0" y="1"/>
                  </a:moveTo>
                  <a:cubicBezTo>
                    <a:pt x="950" y="539"/>
                    <a:pt x="1900" y="1109"/>
                    <a:pt x="2819" y="1648"/>
                  </a:cubicBezTo>
                  <a:cubicBezTo>
                    <a:pt x="3610" y="2123"/>
                    <a:pt x="4497" y="2376"/>
                    <a:pt x="5384" y="2629"/>
                  </a:cubicBezTo>
                  <a:cubicBezTo>
                    <a:pt x="6492" y="2946"/>
                    <a:pt x="7537" y="3390"/>
                    <a:pt x="8614" y="3833"/>
                  </a:cubicBezTo>
                  <a:cubicBezTo>
                    <a:pt x="9976" y="4403"/>
                    <a:pt x="11338" y="5005"/>
                    <a:pt x="12699" y="5606"/>
                  </a:cubicBezTo>
                  <a:cubicBezTo>
                    <a:pt x="12858" y="5670"/>
                    <a:pt x="13016" y="5765"/>
                    <a:pt x="13206" y="5828"/>
                  </a:cubicBezTo>
                  <a:cubicBezTo>
                    <a:pt x="14536" y="6493"/>
                    <a:pt x="15835" y="7190"/>
                    <a:pt x="17196" y="7760"/>
                  </a:cubicBezTo>
                  <a:cubicBezTo>
                    <a:pt x="18463" y="8330"/>
                    <a:pt x="19762" y="8742"/>
                    <a:pt x="21123" y="8963"/>
                  </a:cubicBezTo>
                  <a:cubicBezTo>
                    <a:pt x="22042" y="9090"/>
                    <a:pt x="22802" y="8900"/>
                    <a:pt x="23530" y="8393"/>
                  </a:cubicBezTo>
                  <a:cubicBezTo>
                    <a:pt x="23625" y="8298"/>
                    <a:pt x="23720" y="8235"/>
                    <a:pt x="23815" y="8330"/>
                  </a:cubicBezTo>
                  <a:cubicBezTo>
                    <a:pt x="23530" y="8615"/>
                    <a:pt x="23277" y="8963"/>
                    <a:pt x="22960" y="9185"/>
                  </a:cubicBezTo>
                  <a:cubicBezTo>
                    <a:pt x="22327" y="9628"/>
                    <a:pt x="21598" y="9913"/>
                    <a:pt x="20838" y="9945"/>
                  </a:cubicBezTo>
                  <a:cubicBezTo>
                    <a:pt x="19730" y="9977"/>
                    <a:pt x="18685" y="9723"/>
                    <a:pt x="17671" y="9375"/>
                  </a:cubicBezTo>
                  <a:cubicBezTo>
                    <a:pt x="16278" y="8868"/>
                    <a:pt x="14948" y="8203"/>
                    <a:pt x="13586" y="7601"/>
                  </a:cubicBezTo>
                  <a:cubicBezTo>
                    <a:pt x="13206" y="7443"/>
                    <a:pt x="12826" y="7285"/>
                    <a:pt x="12446" y="7126"/>
                  </a:cubicBezTo>
                  <a:cubicBezTo>
                    <a:pt x="12003" y="7126"/>
                    <a:pt x="11654" y="6873"/>
                    <a:pt x="11274" y="6683"/>
                  </a:cubicBezTo>
                  <a:cubicBezTo>
                    <a:pt x="9089" y="5670"/>
                    <a:pt x="6872" y="4720"/>
                    <a:pt x="4782" y="3485"/>
                  </a:cubicBezTo>
                  <a:cubicBezTo>
                    <a:pt x="4402" y="3263"/>
                    <a:pt x="4022" y="3041"/>
                    <a:pt x="3705" y="2756"/>
                  </a:cubicBezTo>
                  <a:cubicBezTo>
                    <a:pt x="2724" y="2154"/>
                    <a:pt x="1742" y="1584"/>
                    <a:pt x="823" y="888"/>
                  </a:cubicBezTo>
                  <a:cubicBezTo>
                    <a:pt x="507" y="634"/>
                    <a:pt x="158" y="413"/>
                    <a:pt x="0" y="1"/>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5"/>
            <p:cNvSpPr/>
            <p:nvPr/>
          </p:nvSpPr>
          <p:spPr>
            <a:xfrm>
              <a:off x="3759706" y="3762685"/>
              <a:ext cx="679490" cy="378234"/>
            </a:xfrm>
            <a:custGeom>
              <a:avLst/>
              <a:gdLst/>
              <a:ahLst/>
              <a:cxnLst/>
              <a:rect l="l" t="t" r="r" b="b"/>
              <a:pathLst>
                <a:path w="22359" h="12446" extrusionOk="0">
                  <a:moveTo>
                    <a:pt x="0" y="11559"/>
                  </a:moveTo>
                  <a:cubicBezTo>
                    <a:pt x="95" y="11433"/>
                    <a:pt x="222" y="11433"/>
                    <a:pt x="349" y="11464"/>
                  </a:cubicBezTo>
                  <a:cubicBezTo>
                    <a:pt x="951" y="11559"/>
                    <a:pt x="1521" y="11654"/>
                    <a:pt x="2122" y="11654"/>
                  </a:cubicBezTo>
                  <a:cubicBezTo>
                    <a:pt x="3262" y="11623"/>
                    <a:pt x="4307" y="11338"/>
                    <a:pt x="5353" y="10894"/>
                  </a:cubicBezTo>
                  <a:cubicBezTo>
                    <a:pt x="6936" y="10229"/>
                    <a:pt x="8361" y="9247"/>
                    <a:pt x="9786" y="8297"/>
                  </a:cubicBezTo>
                  <a:cubicBezTo>
                    <a:pt x="11180" y="7411"/>
                    <a:pt x="12541" y="6461"/>
                    <a:pt x="13967" y="5637"/>
                  </a:cubicBezTo>
                  <a:cubicBezTo>
                    <a:pt x="15962" y="4497"/>
                    <a:pt x="17893" y="3262"/>
                    <a:pt x="19857" y="2059"/>
                  </a:cubicBezTo>
                  <a:cubicBezTo>
                    <a:pt x="20332" y="1774"/>
                    <a:pt x="20839" y="1615"/>
                    <a:pt x="21282" y="1299"/>
                  </a:cubicBezTo>
                  <a:cubicBezTo>
                    <a:pt x="21725" y="950"/>
                    <a:pt x="22010" y="538"/>
                    <a:pt x="22169" y="0"/>
                  </a:cubicBezTo>
                  <a:cubicBezTo>
                    <a:pt x="22359" y="665"/>
                    <a:pt x="22074" y="1204"/>
                    <a:pt x="21662" y="1710"/>
                  </a:cubicBezTo>
                  <a:cubicBezTo>
                    <a:pt x="21314" y="2090"/>
                    <a:pt x="20870" y="2375"/>
                    <a:pt x="20459" y="2660"/>
                  </a:cubicBezTo>
                  <a:cubicBezTo>
                    <a:pt x="20142" y="2882"/>
                    <a:pt x="19825" y="3072"/>
                    <a:pt x="19572" y="3357"/>
                  </a:cubicBezTo>
                  <a:cubicBezTo>
                    <a:pt x="19255" y="3737"/>
                    <a:pt x="18875" y="3990"/>
                    <a:pt x="18432" y="4244"/>
                  </a:cubicBezTo>
                  <a:cubicBezTo>
                    <a:pt x="15930" y="5732"/>
                    <a:pt x="13586" y="7442"/>
                    <a:pt x="11085" y="8962"/>
                  </a:cubicBezTo>
                  <a:cubicBezTo>
                    <a:pt x="10515" y="9279"/>
                    <a:pt x="9976" y="9627"/>
                    <a:pt x="9438" y="9944"/>
                  </a:cubicBezTo>
                  <a:cubicBezTo>
                    <a:pt x="9279" y="10039"/>
                    <a:pt x="9153" y="10166"/>
                    <a:pt x="8931" y="10102"/>
                  </a:cubicBezTo>
                  <a:cubicBezTo>
                    <a:pt x="8234" y="10483"/>
                    <a:pt x="7538" y="10894"/>
                    <a:pt x="6841" y="11274"/>
                  </a:cubicBezTo>
                  <a:cubicBezTo>
                    <a:pt x="5289" y="12066"/>
                    <a:pt x="3674" y="12446"/>
                    <a:pt x="1901" y="12319"/>
                  </a:cubicBezTo>
                  <a:cubicBezTo>
                    <a:pt x="1204" y="12288"/>
                    <a:pt x="539" y="12066"/>
                    <a:pt x="0" y="11559"/>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5"/>
            <p:cNvSpPr/>
            <p:nvPr/>
          </p:nvSpPr>
          <p:spPr>
            <a:xfrm>
              <a:off x="3722174" y="3342087"/>
              <a:ext cx="297427" cy="206956"/>
            </a:xfrm>
            <a:custGeom>
              <a:avLst/>
              <a:gdLst/>
              <a:ahLst/>
              <a:cxnLst/>
              <a:rect l="l" t="t" r="r" b="b"/>
              <a:pathLst>
                <a:path w="9787" h="6810" extrusionOk="0">
                  <a:moveTo>
                    <a:pt x="9754" y="6810"/>
                  </a:moveTo>
                  <a:cubicBezTo>
                    <a:pt x="9216" y="6746"/>
                    <a:pt x="8709" y="6683"/>
                    <a:pt x="8234" y="6493"/>
                  </a:cubicBezTo>
                  <a:cubicBezTo>
                    <a:pt x="8076" y="6430"/>
                    <a:pt x="7918" y="6398"/>
                    <a:pt x="7759" y="6398"/>
                  </a:cubicBezTo>
                  <a:cubicBezTo>
                    <a:pt x="6683" y="6398"/>
                    <a:pt x="5606" y="6303"/>
                    <a:pt x="4529" y="6240"/>
                  </a:cubicBezTo>
                  <a:cubicBezTo>
                    <a:pt x="3642" y="6208"/>
                    <a:pt x="2724" y="6081"/>
                    <a:pt x="1837" y="5955"/>
                  </a:cubicBezTo>
                  <a:cubicBezTo>
                    <a:pt x="1457" y="5765"/>
                    <a:pt x="1014" y="5670"/>
                    <a:pt x="634" y="5448"/>
                  </a:cubicBezTo>
                  <a:cubicBezTo>
                    <a:pt x="159" y="5163"/>
                    <a:pt x="0" y="4846"/>
                    <a:pt x="127" y="4308"/>
                  </a:cubicBezTo>
                  <a:cubicBezTo>
                    <a:pt x="190" y="4054"/>
                    <a:pt x="190" y="3801"/>
                    <a:pt x="349" y="3579"/>
                  </a:cubicBezTo>
                  <a:cubicBezTo>
                    <a:pt x="1140" y="4244"/>
                    <a:pt x="2091" y="4434"/>
                    <a:pt x="3072" y="4593"/>
                  </a:cubicBezTo>
                  <a:cubicBezTo>
                    <a:pt x="3832" y="4719"/>
                    <a:pt x="4624" y="4783"/>
                    <a:pt x="5416" y="4909"/>
                  </a:cubicBezTo>
                  <a:cubicBezTo>
                    <a:pt x="5891" y="4973"/>
                    <a:pt x="6366" y="4973"/>
                    <a:pt x="6873" y="5036"/>
                  </a:cubicBezTo>
                  <a:cubicBezTo>
                    <a:pt x="7474" y="5099"/>
                    <a:pt x="8076" y="5131"/>
                    <a:pt x="8646" y="5321"/>
                  </a:cubicBezTo>
                  <a:cubicBezTo>
                    <a:pt x="8868" y="5385"/>
                    <a:pt x="8963" y="5321"/>
                    <a:pt x="8963" y="5099"/>
                  </a:cubicBezTo>
                  <a:cubicBezTo>
                    <a:pt x="8963" y="4973"/>
                    <a:pt x="8994" y="4878"/>
                    <a:pt x="8963" y="4751"/>
                  </a:cubicBezTo>
                  <a:cubicBezTo>
                    <a:pt x="8773" y="3421"/>
                    <a:pt x="8931" y="2091"/>
                    <a:pt x="8868" y="761"/>
                  </a:cubicBezTo>
                  <a:cubicBezTo>
                    <a:pt x="8868" y="508"/>
                    <a:pt x="8931" y="286"/>
                    <a:pt x="9058" y="1"/>
                  </a:cubicBezTo>
                  <a:cubicBezTo>
                    <a:pt x="9311" y="349"/>
                    <a:pt x="9406" y="698"/>
                    <a:pt x="9438" y="1046"/>
                  </a:cubicBezTo>
                  <a:cubicBezTo>
                    <a:pt x="9596" y="2724"/>
                    <a:pt x="9691" y="4371"/>
                    <a:pt x="9659" y="6050"/>
                  </a:cubicBezTo>
                  <a:cubicBezTo>
                    <a:pt x="9659" y="6303"/>
                    <a:pt x="9786" y="6556"/>
                    <a:pt x="9754" y="681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5"/>
            <p:cNvSpPr/>
            <p:nvPr/>
          </p:nvSpPr>
          <p:spPr>
            <a:xfrm>
              <a:off x="5051281" y="3343060"/>
              <a:ext cx="300314" cy="209843"/>
            </a:xfrm>
            <a:custGeom>
              <a:avLst/>
              <a:gdLst/>
              <a:ahLst/>
              <a:cxnLst/>
              <a:rect l="l" t="t" r="r" b="b"/>
              <a:pathLst>
                <a:path w="9882" h="6905" extrusionOk="0">
                  <a:moveTo>
                    <a:pt x="9153" y="5448"/>
                  </a:moveTo>
                  <a:cubicBezTo>
                    <a:pt x="7886" y="6018"/>
                    <a:pt x="6556" y="6113"/>
                    <a:pt x="5226" y="6239"/>
                  </a:cubicBezTo>
                  <a:cubicBezTo>
                    <a:pt x="5036" y="6239"/>
                    <a:pt x="4846" y="6239"/>
                    <a:pt x="4687" y="6271"/>
                  </a:cubicBezTo>
                  <a:cubicBezTo>
                    <a:pt x="3421" y="6714"/>
                    <a:pt x="2059" y="6303"/>
                    <a:pt x="824" y="6809"/>
                  </a:cubicBezTo>
                  <a:cubicBezTo>
                    <a:pt x="665" y="6873"/>
                    <a:pt x="444" y="6904"/>
                    <a:pt x="254" y="6873"/>
                  </a:cubicBezTo>
                  <a:cubicBezTo>
                    <a:pt x="190" y="6873"/>
                    <a:pt x="159" y="6809"/>
                    <a:pt x="95" y="6778"/>
                  </a:cubicBezTo>
                  <a:cubicBezTo>
                    <a:pt x="64" y="6683"/>
                    <a:pt x="0" y="6588"/>
                    <a:pt x="32" y="6493"/>
                  </a:cubicBezTo>
                  <a:cubicBezTo>
                    <a:pt x="190" y="5828"/>
                    <a:pt x="95" y="5131"/>
                    <a:pt x="95" y="4466"/>
                  </a:cubicBezTo>
                  <a:cubicBezTo>
                    <a:pt x="127" y="3452"/>
                    <a:pt x="222" y="2471"/>
                    <a:pt x="317" y="1457"/>
                  </a:cubicBezTo>
                  <a:cubicBezTo>
                    <a:pt x="349" y="951"/>
                    <a:pt x="380" y="476"/>
                    <a:pt x="665" y="0"/>
                  </a:cubicBezTo>
                  <a:cubicBezTo>
                    <a:pt x="855" y="222"/>
                    <a:pt x="887" y="476"/>
                    <a:pt x="887" y="729"/>
                  </a:cubicBezTo>
                  <a:cubicBezTo>
                    <a:pt x="887" y="1837"/>
                    <a:pt x="887" y="2914"/>
                    <a:pt x="887" y="4022"/>
                  </a:cubicBezTo>
                  <a:cubicBezTo>
                    <a:pt x="887" y="4339"/>
                    <a:pt x="760" y="4624"/>
                    <a:pt x="792" y="4972"/>
                  </a:cubicBezTo>
                  <a:cubicBezTo>
                    <a:pt x="824" y="5321"/>
                    <a:pt x="824" y="5353"/>
                    <a:pt x="1172" y="5258"/>
                  </a:cubicBezTo>
                  <a:cubicBezTo>
                    <a:pt x="1710" y="5099"/>
                    <a:pt x="2281" y="5067"/>
                    <a:pt x="2851" y="5004"/>
                  </a:cubicBezTo>
                  <a:cubicBezTo>
                    <a:pt x="4054" y="4846"/>
                    <a:pt x="5289" y="4814"/>
                    <a:pt x="6492" y="4592"/>
                  </a:cubicBezTo>
                  <a:cubicBezTo>
                    <a:pt x="6968" y="4497"/>
                    <a:pt x="7474" y="4434"/>
                    <a:pt x="7949" y="4307"/>
                  </a:cubicBezTo>
                  <a:cubicBezTo>
                    <a:pt x="8488" y="4149"/>
                    <a:pt x="8963" y="3927"/>
                    <a:pt x="9374" y="3547"/>
                  </a:cubicBezTo>
                  <a:cubicBezTo>
                    <a:pt x="9374" y="3674"/>
                    <a:pt x="9469" y="3769"/>
                    <a:pt x="9501" y="3864"/>
                  </a:cubicBezTo>
                  <a:cubicBezTo>
                    <a:pt x="9723" y="4529"/>
                    <a:pt x="9881" y="4846"/>
                    <a:pt x="9153" y="5448"/>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5"/>
            <p:cNvSpPr/>
            <p:nvPr/>
          </p:nvSpPr>
          <p:spPr>
            <a:xfrm>
              <a:off x="4032061" y="3864704"/>
              <a:ext cx="322438" cy="238683"/>
            </a:xfrm>
            <a:custGeom>
              <a:avLst/>
              <a:gdLst/>
              <a:ahLst/>
              <a:cxnLst/>
              <a:rect l="l" t="t" r="r" b="b"/>
              <a:pathLst>
                <a:path w="10610" h="7854" extrusionOk="0">
                  <a:moveTo>
                    <a:pt x="1" y="6745"/>
                  </a:moveTo>
                  <a:cubicBezTo>
                    <a:pt x="919" y="6175"/>
                    <a:pt x="1838" y="5637"/>
                    <a:pt x="2724" y="5035"/>
                  </a:cubicBezTo>
                  <a:cubicBezTo>
                    <a:pt x="4561" y="3864"/>
                    <a:pt x="6366" y="2660"/>
                    <a:pt x="8203" y="1488"/>
                  </a:cubicBezTo>
                  <a:cubicBezTo>
                    <a:pt x="8995" y="982"/>
                    <a:pt x="9818" y="507"/>
                    <a:pt x="10610" y="0"/>
                  </a:cubicBezTo>
                  <a:cubicBezTo>
                    <a:pt x="10547" y="253"/>
                    <a:pt x="10357" y="443"/>
                    <a:pt x="10198" y="633"/>
                  </a:cubicBezTo>
                  <a:cubicBezTo>
                    <a:pt x="8931" y="1932"/>
                    <a:pt x="7506" y="3040"/>
                    <a:pt x="6050" y="4085"/>
                  </a:cubicBezTo>
                  <a:cubicBezTo>
                    <a:pt x="4783" y="4972"/>
                    <a:pt x="3484" y="5859"/>
                    <a:pt x="2154" y="6650"/>
                  </a:cubicBezTo>
                  <a:cubicBezTo>
                    <a:pt x="1553" y="7031"/>
                    <a:pt x="951" y="7411"/>
                    <a:pt x="349" y="7759"/>
                  </a:cubicBezTo>
                  <a:cubicBezTo>
                    <a:pt x="254" y="7822"/>
                    <a:pt x="127" y="7854"/>
                    <a:pt x="32" y="7854"/>
                  </a:cubicBezTo>
                  <a:cubicBezTo>
                    <a:pt x="32" y="7474"/>
                    <a:pt x="1" y="7126"/>
                    <a:pt x="1" y="6745"/>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5"/>
            <p:cNvSpPr/>
            <p:nvPr/>
          </p:nvSpPr>
          <p:spPr>
            <a:xfrm>
              <a:off x="4772179" y="3922445"/>
              <a:ext cx="266611" cy="180942"/>
            </a:xfrm>
            <a:custGeom>
              <a:avLst/>
              <a:gdLst/>
              <a:ahLst/>
              <a:cxnLst/>
              <a:rect l="l" t="t" r="r" b="b"/>
              <a:pathLst>
                <a:path w="8773" h="5954" extrusionOk="0">
                  <a:moveTo>
                    <a:pt x="0" y="0"/>
                  </a:moveTo>
                  <a:cubicBezTo>
                    <a:pt x="887" y="475"/>
                    <a:pt x="1742" y="919"/>
                    <a:pt x="2629" y="1394"/>
                  </a:cubicBezTo>
                  <a:cubicBezTo>
                    <a:pt x="3769" y="2027"/>
                    <a:pt x="5004" y="2597"/>
                    <a:pt x="6207" y="3135"/>
                  </a:cubicBezTo>
                  <a:cubicBezTo>
                    <a:pt x="7063" y="3547"/>
                    <a:pt x="7949" y="3895"/>
                    <a:pt x="8773" y="4370"/>
                  </a:cubicBezTo>
                  <a:cubicBezTo>
                    <a:pt x="8741" y="4909"/>
                    <a:pt x="8741" y="5416"/>
                    <a:pt x="8709" y="5954"/>
                  </a:cubicBezTo>
                  <a:cubicBezTo>
                    <a:pt x="8614" y="5954"/>
                    <a:pt x="8488" y="5954"/>
                    <a:pt x="8393" y="5859"/>
                  </a:cubicBezTo>
                  <a:cubicBezTo>
                    <a:pt x="6651" y="4814"/>
                    <a:pt x="4909" y="3737"/>
                    <a:pt x="3262" y="2565"/>
                  </a:cubicBezTo>
                  <a:cubicBezTo>
                    <a:pt x="2344" y="1932"/>
                    <a:pt x="1425" y="1267"/>
                    <a:pt x="539" y="570"/>
                  </a:cubicBezTo>
                  <a:cubicBezTo>
                    <a:pt x="349" y="412"/>
                    <a:pt x="127" y="253"/>
                    <a:pt x="0" y="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5"/>
            <p:cNvSpPr/>
            <p:nvPr/>
          </p:nvSpPr>
          <p:spPr>
            <a:xfrm>
              <a:off x="4366989" y="2676090"/>
              <a:ext cx="7719" cy="27959"/>
            </a:xfrm>
            <a:custGeom>
              <a:avLst/>
              <a:gdLst/>
              <a:ahLst/>
              <a:cxnLst/>
              <a:rect l="l" t="t" r="r" b="b"/>
              <a:pathLst>
                <a:path w="254" h="920" extrusionOk="0">
                  <a:moveTo>
                    <a:pt x="159" y="1"/>
                  </a:moveTo>
                  <a:cubicBezTo>
                    <a:pt x="127" y="318"/>
                    <a:pt x="254" y="634"/>
                    <a:pt x="64" y="919"/>
                  </a:cubicBezTo>
                  <a:cubicBezTo>
                    <a:pt x="64" y="603"/>
                    <a:pt x="1" y="286"/>
                    <a:pt x="159" y="1"/>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5"/>
            <p:cNvSpPr/>
            <p:nvPr/>
          </p:nvSpPr>
          <p:spPr>
            <a:xfrm>
              <a:off x="4695171" y="2676090"/>
              <a:ext cx="7749" cy="27959"/>
            </a:xfrm>
            <a:custGeom>
              <a:avLst/>
              <a:gdLst/>
              <a:ahLst/>
              <a:cxnLst/>
              <a:rect l="l" t="t" r="r" b="b"/>
              <a:pathLst>
                <a:path w="255" h="920" extrusionOk="0">
                  <a:moveTo>
                    <a:pt x="191" y="919"/>
                  </a:moveTo>
                  <a:cubicBezTo>
                    <a:pt x="1" y="634"/>
                    <a:pt x="127" y="318"/>
                    <a:pt x="96" y="1"/>
                  </a:cubicBezTo>
                  <a:cubicBezTo>
                    <a:pt x="254" y="286"/>
                    <a:pt x="191" y="603"/>
                    <a:pt x="191" y="919"/>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5"/>
            <p:cNvSpPr/>
            <p:nvPr/>
          </p:nvSpPr>
          <p:spPr>
            <a:xfrm>
              <a:off x="5000256" y="4338211"/>
              <a:ext cx="2917" cy="8692"/>
            </a:xfrm>
            <a:custGeom>
              <a:avLst/>
              <a:gdLst/>
              <a:ahLst/>
              <a:cxnLst/>
              <a:rect l="l" t="t" r="r" b="b"/>
              <a:pathLst>
                <a:path w="96" h="286" extrusionOk="0">
                  <a:moveTo>
                    <a:pt x="64" y="285"/>
                  </a:moveTo>
                  <a:cubicBezTo>
                    <a:pt x="1" y="190"/>
                    <a:pt x="1" y="95"/>
                    <a:pt x="33" y="0"/>
                  </a:cubicBezTo>
                  <a:cubicBezTo>
                    <a:pt x="96" y="63"/>
                    <a:pt x="96" y="190"/>
                    <a:pt x="64" y="285"/>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5"/>
            <p:cNvSpPr/>
            <p:nvPr/>
          </p:nvSpPr>
          <p:spPr>
            <a:xfrm>
              <a:off x="4065763" y="4338211"/>
              <a:ext cx="3860" cy="8692"/>
            </a:xfrm>
            <a:custGeom>
              <a:avLst/>
              <a:gdLst/>
              <a:ahLst/>
              <a:cxnLst/>
              <a:rect l="l" t="t" r="r" b="b"/>
              <a:pathLst>
                <a:path w="127" h="286" extrusionOk="0">
                  <a:moveTo>
                    <a:pt x="95" y="0"/>
                  </a:moveTo>
                  <a:cubicBezTo>
                    <a:pt x="127" y="95"/>
                    <a:pt x="127" y="190"/>
                    <a:pt x="32" y="285"/>
                  </a:cubicBezTo>
                  <a:cubicBezTo>
                    <a:pt x="0" y="190"/>
                    <a:pt x="0" y="63"/>
                    <a:pt x="95"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5"/>
            <p:cNvSpPr/>
            <p:nvPr/>
          </p:nvSpPr>
          <p:spPr>
            <a:xfrm>
              <a:off x="4057102" y="3442192"/>
              <a:ext cx="415796" cy="188661"/>
            </a:xfrm>
            <a:custGeom>
              <a:avLst/>
              <a:gdLst/>
              <a:ahLst/>
              <a:cxnLst/>
              <a:rect l="l" t="t" r="r" b="b"/>
              <a:pathLst>
                <a:path w="13682" h="6208" extrusionOk="0">
                  <a:moveTo>
                    <a:pt x="11211" y="5447"/>
                  </a:moveTo>
                  <a:cubicBezTo>
                    <a:pt x="11243" y="4656"/>
                    <a:pt x="10736" y="4117"/>
                    <a:pt x="9944" y="4086"/>
                  </a:cubicBezTo>
                  <a:cubicBezTo>
                    <a:pt x="9786" y="4086"/>
                    <a:pt x="9628" y="4117"/>
                    <a:pt x="9438" y="4117"/>
                  </a:cubicBezTo>
                  <a:cubicBezTo>
                    <a:pt x="9406" y="3927"/>
                    <a:pt x="9596" y="3896"/>
                    <a:pt x="9691" y="3801"/>
                  </a:cubicBezTo>
                  <a:cubicBezTo>
                    <a:pt x="10198" y="3452"/>
                    <a:pt x="10324" y="2946"/>
                    <a:pt x="10103" y="2344"/>
                  </a:cubicBezTo>
                  <a:cubicBezTo>
                    <a:pt x="9913" y="1774"/>
                    <a:pt x="9501" y="1552"/>
                    <a:pt x="8868" y="1584"/>
                  </a:cubicBezTo>
                  <a:cubicBezTo>
                    <a:pt x="7252" y="1710"/>
                    <a:pt x="5606" y="1837"/>
                    <a:pt x="3959" y="1900"/>
                  </a:cubicBezTo>
                  <a:cubicBezTo>
                    <a:pt x="3515" y="1932"/>
                    <a:pt x="3072" y="2027"/>
                    <a:pt x="2660" y="2122"/>
                  </a:cubicBezTo>
                  <a:cubicBezTo>
                    <a:pt x="2217" y="2249"/>
                    <a:pt x="2027" y="2566"/>
                    <a:pt x="2027" y="3009"/>
                  </a:cubicBezTo>
                  <a:cubicBezTo>
                    <a:pt x="2027" y="3294"/>
                    <a:pt x="2122" y="3547"/>
                    <a:pt x="2185" y="3832"/>
                  </a:cubicBezTo>
                  <a:cubicBezTo>
                    <a:pt x="2280" y="4276"/>
                    <a:pt x="2534" y="4497"/>
                    <a:pt x="3009" y="4497"/>
                  </a:cubicBezTo>
                  <a:cubicBezTo>
                    <a:pt x="3515" y="4497"/>
                    <a:pt x="4022" y="4339"/>
                    <a:pt x="4497" y="4371"/>
                  </a:cubicBezTo>
                  <a:cubicBezTo>
                    <a:pt x="4751" y="4402"/>
                    <a:pt x="5004" y="4339"/>
                    <a:pt x="5131" y="4624"/>
                  </a:cubicBezTo>
                  <a:cubicBezTo>
                    <a:pt x="4371" y="5194"/>
                    <a:pt x="3642" y="5764"/>
                    <a:pt x="2819" y="6207"/>
                  </a:cubicBezTo>
                  <a:cubicBezTo>
                    <a:pt x="2502" y="6207"/>
                    <a:pt x="2185" y="6207"/>
                    <a:pt x="1869" y="6207"/>
                  </a:cubicBezTo>
                  <a:cubicBezTo>
                    <a:pt x="792" y="6207"/>
                    <a:pt x="380" y="5637"/>
                    <a:pt x="222" y="4814"/>
                  </a:cubicBezTo>
                  <a:cubicBezTo>
                    <a:pt x="0" y="3864"/>
                    <a:pt x="64" y="2882"/>
                    <a:pt x="95" y="1900"/>
                  </a:cubicBezTo>
                  <a:cubicBezTo>
                    <a:pt x="95" y="1457"/>
                    <a:pt x="412" y="1204"/>
                    <a:pt x="760" y="950"/>
                  </a:cubicBezTo>
                  <a:cubicBezTo>
                    <a:pt x="1045" y="760"/>
                    <a:pt x="1362" y="729"/>
                    <a:pt x="1679" y="665"/>
                  </a:cubicBezTo>
                  <a:cubicBezTo>
                    <a:pt x="2122" y="602"/>
                    <a:pt x="2597" y="570"/>
                    <a:pt x="3040" y="539"/>
                  </a:cubicBezTo>
                  <a:cubicBezTo>
                    <a:pt x="4497" y="412"/>
                    <a:pt x="5954" y="317"/>
                    <a:pt x="7411" y="190"/>
                  </a:cubicBezTo>
                  <a:cubicBezTo>
                    <a:pt x="7442" y="190"/>
                    <a:pt x="7474" y="190"/>
                    <a:pt x="7474" y="190"/>
                  </a:cubicBezTo>
                  <a:cubicBezTo>
                    <a:pt x="8836" y="222"/>
                    <a:pt x="10198" y="0"/>
                    <a:pt x="11559" y="64"/>
                  </a:cubicBezTo>
                  <a:cubicBezTo>
                    <a:pt x="11749" y="95"/>
                    <a:pt x="11939" y="127"/>
                    <a:pt x="12161" y="159"/>
                  </a:cubicBezTo>
                  <a:cubicBezTo>
                    <a:pt x="12890" y="285"/>
                    <a:pt x="13143" y="539"/>
                    <a:pt x="13270" y="1267"/>
                  </a:cubicBezTo>
                  <a:cubicBezTo>
                    <a:pt x="13301" y="1425"/>
                    <a:pt x="13238" y="1615"/>
                    <a:pt x="13365" y="1742"/>
                  </a:cubicBezTo>
                  <a:cubicBezTo>
                    <a:pt x="13618" y="2154"/>
                    <a:pt x="13650" y="2629"/>
                    <a:pt x="13491" y="3104"/>
                  </a:cubicBezTo>
                  <a:cubicBezTo>
                    <a:pt x="13491" y="3326"/>
                    <a:pt x="13491" y="3547"/>
                    <a:pt x="13555" y="3737"/>
                  </a:cubicBezTo>
                  <a:cubicBezTo>
                    <a:pt x="13681" y="4561"/>
                    <a:pt x="13270" y="5099"/>
                    <a:pt x="12446" y="5194"/>
                  </a:cubicBezTo>
                  <a:cubicBezTo>
                    <a:pt x="12034" y="5257"/>
                    <a:pt x="11623" y="5352"/>
                    <a:pt x="11211" y="5447"/>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5"/>
            <p:cNvSpPr/>
            <p:nvPr/>
          </p:nvSpPr>
          <p:spPr>
            <a:xfrm>
              <a:off x="4463234" y="3483583"/>
              <a:ext cx="112625" cy="54884"/>
            </a:xfrm>
            <a:custGeom>
              <a:avLst/>
              <a:gdLst/>
              <a:ahLst/>
              <a:cxnLst/>
              <a:rect l="l" t="t" r="r" b="b"/>
              <a:pathLst>
                <a:path w="3706" h="1806" extrusionOk="0">
                  <a:moveTo>
                    <a:pt x="127" y="1742"/>
                  </a:moveTo>
                  <a:cubicBezTo>
                    <a:pt x="64" y="1267"/>
                    <a:pt x="1" y="824"/>
                    <a:pt x="1" y="380"/>
                  </a:cubicBezTo>
                  <a:cubicBezTo>
                    <a:pt x="32" y="222"/>
                    <a:pt x="127" y="190"/>
                    <a:pt x="286" y="158"/>
                  </a:cubicBezTo>
                  <a:cubicBezTo>
                    <a:pt x="1236" y="127"/>
                    <a:pt x="2217" y="0"/>
                    <a:pt x="3167" y="32"/>
                  </a:cubicBezTo>
                  <a:cubicBezTo>
                    <a:pt x="3484" y="32"/>
                    <a:pt x="3611" y="95"/>
                    <a:pt x="3611" y="412"/>
                  </a:cubicBezTo>
                  <a:cubicBezTo>
                    <a:pt x="3611" y="634"/>
                    <a:pt x="3674" y="824"/>
                    <a:pt x="3674" y="1045"/>
                  </a:cubicBezTo>
                  <a:cubicBezTo>
                    <a:pt x="3706" y="1489"/>
                    <a:pt x="3674" y="1552"/>
                    <a:pt x="3199" y="1584"/>
                  </a:cubicBezTo>
                  <a:cubicBezTo>
                    <a:pt x="2186" y="1647"/>
                    <a:pt x="1172" y="1805"/>
                    <a:pt x="127" y="1742"/>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5"/>
            <p:cNvSpPr/>
            <p:nvPr/>
          </p:nvSpPr>
          <p:spPr>
            <a:xfrm>
              <a:off x="5044534" y="3549013"/>
              <a:ext cx="46223" cy="213702"/>
            </a:xfrm>
            <a:custGeom>
              <a:avLst/>
              <a:gdLst/>
              <a:ahLst/>
              <a:cxnLst/>
              <a:rect l="l" t="t" r="r" b="b"/>
              <a:pathLst>
                <a:path w="1521" h="7032" extrusionOk="0">
                  <a:moveTo>
                    <a:pt x="317" y="1"/>
                  </a:moveTo>
                  <a:cubicBezTo>
                    <a:pt x="349" y="1"/>
                    <a:pt x="381" y="32"/>
                    <a:pt x="412" y="32"/>
                  </a:cubicBezTo>
                  <a:cubicBezTo>
                    <a:pt x="634" y="191"/>
                    <a:pt x="634" y="476"/>
                    <a:pt x="666" y="729"/>
                  </a:cubicBezTo>
                  <a:cubicBezTo>
                    <a:pt x="919" y="2471"/>
                    <a:pt x="1172" y="4213"/>
                    <a:pt x="1394" y="5954"/>
                  </a:cubicBezTo>
                  <a:cubicBezTo>
                    <a:pt x="1426" y="6176"/>
                    <a:pt x="1521" y="6398"/>
                    <a:pt x="1331" y="6619"/>
                  </a:cubicBezTo>
                  <a:cubicBezTo>
                    <a:pt x="1331" y="6746"/>
                    <a:pt x="1362" y="6873"/>
                    <a:pt x="1267" y="7031"/>
                  </a:cubicBezTo>
                  <a:cubicBezTo>
                    <a:pt x="824" y="6746"/>
                    <a:pt x="381" y="6524"/>
                    <a:pt x="1" y="6176"/>
                  </a:cubicBezTo>
                  <a:cubicBezTo>
                    <a:pt x="96" y="4308"/>
                    <a:pt x="96" y="2439"/>
                    <a:pt x="127" y="571"/>
                  </a:cubicBezTo>
                  <a:cubicBezTo>
                    <a:pt x="127" y="349"/>
                    <a:pt x="32" y="96"/>
                    <a:pt x="317"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5"/>
            <p:cNvSpPr/>
            <p:nvPr/>
          </p:nvSpPr>
          <p:spPr>
            <a:xfrm>
              <a:off x="4606645" y="3520142"/>
              <a:ext cx="128033" cy="132835"/>
            </a:xfrm>
            <a:custGeom>
              <a:avLst/>
              <a:gdLst/>
              <a:ahLst/>
              <a:cxnLst/>
              <a:rect l="l" t="t" r="r" b="b"/>
              <a:pathLst>
                <a:path w="4213" h="4371" extrusionOk="0">
                  <a:moveTo>
                    <a:pt x="665" y="1"/>
                  </a:moveTo>
                  <a:cubicBezTo>
                    <a:pt x="824" y="539"/>
                    <a:pt x="1204" y="951"/>
                    <a:pt x="1552" y="1362"/>
                  </a:cubicBezTo>
                  <a:cubicBezTo>
                    <a:pt x="2217" y="2186"/>
                    <a:pt x="3135" y="2724"/>
                    <a:pt x="3801" y="3484"/>
                  </a:cubicBezTo>
                  <a:cubicBezTo>
                    <a:pt x="3927" y="3642"/>
                    <a:pt x="4212" y="3769"/>
                    <a:pt x="4086" y="4022"/>
                  </a:cubicBezTo>
                  <a:cubicBezTo>
                    <a:pt x="3896" y="4371"/>
                    <a:pt x="3642" y="4118"/>
                    <a:pt x="3420" y="4086"/>
                  </a:cubicBezTo>
                  <a:cubicBezTo>
                    <a:pt x="3104" y="3991"/>
                    <a:pt x="2787" y="3832"/>
                    <a:pt x="2470" y="3642"/>
                  </a:cubicBezTo>
                  <a:cubicBezTo>
                    <a:pt x="2597" y="3452"/>
                    <a:pt x="2502" y="3326"/>
                    <a:pt x="2312" y="3231"/>
                  </a:cubicBezTo>
                  <a:cubicBezTo>
                    <a:pt x="1742" y="2851"/>
                    <a:pt x="1235" y="2439"/>
                    <a:pt x="760" y="1964"/>
                  </a:cubicBezTo>
                  <a:cubicBezTo>
                    <a:pt x="602" y="1774"/>
                    <a:pt x="444" y="1552"/>
                    <a:pt x="317" y="1331"/>
                  </a:cubicBezTo>
                  <a:cubicBezTo>
                    <a:pt x="0" y="792"/>
                    <a:pt x="95" y="381"/>
                    <a:pt x="665" y="1"/>
                  </a:cubicBezTo>
                  <a:close/>
                </a:path>
              </a:pathLst>
            </a:custGeom>
            <a:solidFill>
              <a:srgbClr val="E9B0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5"/>
            <p:cNvSpPr/>
            <p:nvPr/>
          </p:nvSpPr>
          <p:spPr>
            <a:xfrm>
              <a:off x="3996474" y="3613500"/>
              <a:ext cx="28901" cy="116485"/>
            </a:xfrm>
            <a:custGeom>
              <a:avLst/>
              <a:gdLst/>
              <a:ahLst/>
              <a:cxnLst/>
              <a:rect l="l" t="t" r="r" b="b"/>
              <a:pathLst>
                <a:path w="951" h="3833" extrusionOk="0">
                  <a:moveTo>
                    <a:pt x="728" y="32"/>
                  </a:moveTo>
                  <a:cubicBezTo>
                    <a:pt x="760" y="0"/>
                    <a:pt x="792" y="0"/>
                    <a:pt x="823" y="0"/>
                  </a:cubicBezTo>
                  <a:cubicBezTo>
                    <a:pt x="823" y="507"/>
                    <a:pt x="855" y="1046"/>
                    <a:pt x="855" y="1552"/>
                  </a:cubicBezTo>
                  <a:cubicBezTo>
                    <a:pt x="855" y="2091"/>
                    <a:pt x="887" y="2629"/>
                    <a:pt x="950" y="3167"/>
                  </a:cubicBezTo>
                  <a:cubicBezTo>
                    <a:pt x="665" y="3389"/>
                    <a:pt x="380" y="3642"/>
                    <a:pt x="0" y="3832"/>
                  </a:cubicBezTo>
                  <a:cubicBezTo>
                    <a:pt x="0" y="3262"/>
                    <a:pt x="127" y="2787"/>
                    <a:pt x="222" y="2281"/>
                  </a:cubicBezTo>
                  <a:cubicBezTo>
                    <a:pt x="348" y="1679"/>
                    <a:pt x="507" y="1077"/>
                    <a:pt x="697" y="475"/>
                  </a:cubicBezTo>
                  <a:cubicBezTo>
                    <a:pt x="728" y="317"/>
                    <a:pt x="728" y="159"/>
                    <a:pt x="728" y="32"/>
                  </a:cubicBezTo>
                  <a:close/>
                </a:path>
              </a:pathLst>
            </a:custGeom>
            <a:solidFill>
              <a:srgbClr val="FE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5"/>
            <p:cNvSpPr/>
            <p:nvPr/>
          </p:nvSpPr>
          <p:spPr>
            <a:xfrm>
              <a:off x="4673047" y="2100565"/>
              <a:ext cx="241600" cy="180972"/>
            </a:xfrm>
            <a:custGeom>
              <a:avLst/>
              <a:gdLst/>
              <a:ahLst/>
              <a:cxnLst/>
              <a:rect l="l" t="t" r="r" b="b"/>
              <a:pathLst>
                <a:path w="7950" h="5955" extrusionOk="0">
                  <a:moveTo>
                    <a:pt x="7949" y="951"/>
                  </a:moveTo>
                  <a:cubicBezTo>
                    <a:pt x="7791" y="2376"/>
                    <a:pt x="7284" y="3770"/>
                    <a:pt x="6049" y="4751"/>
                  </a:cubicBezTo>
                  <a:cubicBezTo>
                    <a:pt x="4719" y="5796"/>
                    <a:pt x="2946" y="5955"/>
                    <a:pt x="1521" y="4530"/>
                  </a:cubicBezTo>
                  <a:cubicBezTo>
                    <a:pt x="602" y="3643"/>
                    <a:pt x="159" y="2503"/>
                    <a:pt x="32" y="1236"/>
                  </a:cubicBezTo>
                  <a:cubicBezTo>
                    <a:pt x="0" y="951"/>
                    <a:pt x="0" y="666"/>
                    <a:pt x="127" y="413"/>
                  </a:cubicBezTo>
                  <a:cubicBezTo>
                    <a:pt x="254" y="191"/>
                    <a:pt x="444" y="96"/>
                    <a:pt x="697" y="128"/>
                  </a:cubicBezTo>
                  <a:cubicBezTo>
                    <a:pt x="919" y="128"/>
                    <a:pt x="950" y="349"/>
                    <a:pt x="1014" y="539"/>
                  </a:cubicBezTo>
                  <a:cubicBezTo>
                    <a:pt x="1045" y="888"/>
                    <a:pt x="1077" y="1236"/>
                    <a:pt x="1172" y="1584"/>
                  </a:cubicBezTo>
                  <a:cubicBezTo>
                    <a:pt x="1330" y="2376"/>
                    <a:pt x="1647" y="3136"/>
                    <a:pt x="2281" y="3706"/>
                  </a:cubicBezTo>
                  <a:cubicBezTo>
                    <a:pt x="2882" y="4308"/>
                    <a:pt x="3611" y="4435"/>
                    <a:pt x="4371" y="4245"/>
                  </a:cubicBezTo>
                  <a:cubicBezTo>
                    <a:pt x="5574" y="3960"/>
                    <a:pt x="6334" y="3136"/>
                    <a:pt x="6746" y="1996"/>
                  </a:cubicBezTo>
                  <a:cubicBezTo>
                    <a:pt x="6873" y="1711"/>
                    <a:pt x="6936" y="1363"/>
                    <a:pt x="6968" y="1046"/>
                  </a:cubicBezTo>
                  <a:cubicBezTo>
                    <a:pt x="6999" y="761"/>
                    <a:pt x="7126" y="508"/>
                    <a:pt x="7253" y="254"/>
                  </a:cubicBezTo>
                  <a:cubicBezTo>
                    <a:pt x="7379" y="96"/>
                    <a:pt x="7506" y="1"/>
                    <a:pt x="7696" y="64"/>
                  </a:cubicBezTo>
                  <a:cubicBezTo>
                    <a:pt x="7854" y="96"/>
                    <a:pt x="7918" y="254"/>
                    <a:pt x="7949" y="413"/>
                  </a:cubicBezTo>
                  <a:cubicBezTo>
                    <a:pt x="7949" y="539"/>
                    <a:pt x="7949" y="698"/>
                    <a:pt x="7949" y="951"/>
                  </a:cubicBezTo>
                  <a:close/>
                </a:path>
              </a:pathLst>
            </a:custGeom>
            <a:solidFill>
              <a:srgbClr val="31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5"/>
            <p:cNvSpPr/>
            <p:nvPr/>
          </p:nvSpPr>
          <p:spPr>
            <a:xfrm>
              <a:off x="4161036" y="2100565"/>
              <a:ext cx="241600" cy="180972"/>
            </a:xfrm>
            <a:custGeom>
              <a:avLst/>
              <a:gdLst/>
              <a:ahLst/>
              <a:cxnLst/>
              <a:rect l="l" t="t" r="r" b="b"/>
              <a:pathLst>
                <a:path w="7950" h="5955" extrusionOk="0">
                  <a:moveTo>
                    <a:pt x="7949" y="1141"/>
                  </a:moveTo>
                  <a:cubicBezTo>
                    <a:pt x="7823" y="2598"/>
                    <a:pt x="7316" y="3865"/>
                    <a:pt x="6176" y="4815"/>
                  </a:cubicBezTo>
                  <a:cubicBezTo>
                    <a:pt x="4751" y="5955"/>
                    <a:pt x="3136" y="5733"/>
                    <a:pt x="1964" y="4751"/>
                  </a:cubicBezTo>
                  <a:cubicBezTo>
                    <a:pt x="666" y="3738"/>
                    <a:pt x="95" y="2344"/>
                    <a:pt x="32" y="729"/>
                  </a:cubicBezTo>
                  <a:cubicBezTo>
                    <a:pt x="32" y="476"/>
                    <a:pt x="0" y="159"/>
                    <a:pt x="317" y="64"/>
                  </a:cubicBezTo>
                  <a:cubicBezTo>
                    <a:pt x="539" y="1"/>
                    <a:pt x="729" y="191"/>
                    <a:pt x="887" y="571"/>
                  </a:cubicBezTo>
                  <a:cubicBezTo>
                    <a:pt x="982" y="793"/>
                    <a:pt x="1014" y="1014"/>
                    <a:pt x="1046" y="1204"/>
                  </a:cubicBezTo>
                  <a:cubicBezTo>
                    <a:pt x="1236" y="2408"/>
                    <a:pt x="1774" y="3358"/>
                    <a:pt x="2851" y="3960"/>
                  </a:cubicBezTo>
                  <a:cubicBezTo>
                    <a:pt x="4212" y="4720"/>
                    <a:pt x="5543" y="4308"/>
                    <a:pt x="6303" y="2946"/>
                  </a:cubicBezTo>
                  <a:cubicBezTo>
                    <a:pt x="6683" y="2344"/>
                    <a:pt x="6841" y="1648"/>
                    <a:pt x="6936" y="951"/>
                  </a:cubicBezTo>
                  <a:cubicBezTo>
                    <a:pt x="6936" y="793"/>
                    <a:pt x="6968" y="666"/>
                    <a:pt x="6999" y="508"/>
                  </a:cubicBezTo>
                  <a:cubicBezTo>
                    <a:pt x="7031" y="318"/>
                    <a:pt x="7094" y="128"/>
                    <a:pt x="7316" y="96"/>
                  </a:cubicBezTo>
                  <a:cubicBezTo>
                    <a:pt x="7538" y="96"/>
                    <a:pt x="7696" y="191"/>
                    <a:pt x="7823" y="381"/>
                  </a:cubicBezTo>
                  <a:cubicBezTo>
                    <a:pt x="7949" y="634"/>
                    <a:pt x="7949" y="888"/>
                    <a:pt x="7949" y="1141"/>
                  </a:cubicBezTo>
                  <a:close/>
                </a:path>
              </a:pathLst>
            </a:custGeom>
            <a:solidFill>
              <a:srgbClr val="31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4161036" y="2313264"/>
              <a:ext cx="137667" cy="87614"/>
            </a:xfrm>
            <a:custGeom>
              <a:avLst/>
              <a:gdLst/>
              <a:ahLst/>
              <a:cxnLst/>
              <a:rect l="l" t="t" r="r" b="b"/>
              <a:pathLst>
                <a:path w="4530" h="2883" extrusionOk="0">
                  <a:moveTo>
                    <a:pt x="2439" y="2788"/>
                  </a:moveTo>
                  <a:cubicBezTo>
                    <a:pt x="2027" y="2883"/>
                    <a:pt x="1552" y="2756"/>
                    <a:pt x="1077" y="2661"/>
                  </a:cubicBezTo>
                  <a:cubicBezTo>
                    <a:pt x="444" y="2566"/>
                    <a:pt x="0" y="2059"/>
                    <a:pt x="0" y="1521"/>
                  </a:cubicBezTo>
                  <a:cubicBezTo>
                    <a:pt x="32" y="856"/>
                    <a:pt x="349" y="381"/>
                    <a:pt x="1014" y="222"/>
                  </a:cubicBezTo>
                  <a:cubicBezTo>
                    <a:pt x="1869" y="32"/>
                    <a:pt x="2724" y="1"/>
                    <a:pt x="3547" y="222"/>
                  </a:cubicBezTo>
                  <a:cubicBezTo>
                    <a:pt x="4117" y="381"/>
                    <a:pt x="4466" y="824"/>
                    <a:pt x="4497" y="1331"/>
                  </a:cubicBezTo>
                  <a:cubicBezTo>
                    <a:pt x="4529" y="2059"/>
                    <a:pt x="3927" y="2756"/>
                    <a:pt x="3167" y="2788"/>
                  </a:cubicBezTo>
                  <a:cubicBezTo>
                    <a:pt x="2946" y="2819"/>
                    <a:pt x="2724" y="2788"/>
                    <a:pt x="2439" y="2788"/>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4776981" y="2316151"/>
              <a:ext cx="139581" cy="82813"/>
            </a:xfrm>
            <a:custGeom>
              <a:avLst/>
              <a:gdLst/>
              <a:ahLst/>
              <a:cxnLst/>
              <a:rect l="l" t="t" r="r" b="b"/>
              <a:pathLst>
                <a:path w="4593" h="2725" extrusionOk="0">
                  <a:moveTo>
                    <a:pt x="2281" y="32"/>
                  </a:moveTo>
                  <a:cubicBezTo>
                    <a:pt x="2724" y="32"/>
                    <a:pt x="3136" y="1"/>
                    <a:pt x="3548" y="127"/>
                  </a:cubicBezTo>
                  <a:cubicBezTo>
                    <a:pt x="4181" y="317"/>
                    <a:pt x="4593" y="856"/>
                    <a:pt x="4561" y="1521"/>
                  </a:cubicBezTo>
                  <a:cubicBezTo>
                    <a:pt x="4529" y="2028"/>
                    <a:pt x="4023" y="2471"/>
                    <a:pt x="3421" y="2598"/>
                  </a:cubicBezTo>
                  <a:cubicBezTo>
                    <a:pt x="2788" y="2724"/>
                    <a:pt x="2091" y="2724"/>
                    <a:pt x="1426" y="2693"/>
                  </a:cubicBezTo>
                  <a:cubicBezTo>
                    <a:pt x="634" y="2693"/>
                    <a:pt x="1" y="1964"/>
                    <a:pt x="64" y="1204"/>
                  </a:cubicBezTo>
                  <a:cubicBezTo>
                    <a:pt x="127" y="602"/>
                    <a:pt x="761" y="64"/>
                    <a:pt x="1521" y="32"/>
                  </a:cubicBezTo>
                  <a:cubicBezTo>
                    <a:pt x="1774" y="1"/>
                    <a:pt x="2027" y="32"/>
                    <a:pt x="2281" y="32"/>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4417041" y="2384498"/>
              <a:ext cx="243515" cy="102992"/>
            </a:xfrm>
            <a:custGeom>
              <a:avLst/>
              <a:gdLst/>
              <a:ahLst/>
              <a:cxnLst/>
              <a:rect l="l" t="t" r="r" b="b"/>
              <a:pathLst>
                <a:path w="8013" h="3389" extrusionOk="0">
                  <a:moveTo>
                    <a:pt x="4022" y="3357"/>
                  </a:moveTo>
                  <a:cubicBezTo>
                    <a:pt x="2724" y="3357"/>
                    <a:pt x="1679" y="3009"/>
                    <a:pt x="824" y="2090"/>
                  </a:cubicBezTo>
                  <a:cubicBezTo>
                    <a:pt x="444" y="1679"/>
                    <a:pt x="222" y="1172"/>
                    <a:pt x="64" y="665"/>
                  </a:cubicBezTo>
                  <a:cubicBezTo>
                    <a:pt x="32" y="602"/>
                    <a:pt x="32" y="570"/>
                    <a:pt x="32" y="507"/>
                  </a:cubicBezTo>
                  <a:cubicBezTo>
                    <a:pt x="0" y="285"/>
                    <a:pt x="95" y="127"/>
                    <a:pt x="285" y="64"/>
                  </a:cubicBezTo>
                  <a:cubicBezTo>
                    <a:pt x="475" y="0"/>
                    <a:pt x="570" y="159"/>
                    <a:pt x="665" y="254"/>
                  </a:cubicBezTo>
                  <a:cubicBezTo>
                    <a:pt x="697" y="349"/>
                    <a:pt x="760" y="412"/>
                    <a:pt x="792" y="507"/>
                  </a:cubicBezTo>
                  <a:cubicBezTo>
                    <a:pt x="1426" y="1615"/>
                    <a:pt x="2281" y="2280"/>
                    <a:pt x="3611" y="2312"/>
                  </a:cubicBezTo>
                  <a:cubicBezTo>
                    <a:pt x="4529" y="2312"/>
                    <a:pt x="5416" y="2312"/>
                    <a:pt x="6208" y="1710"/>
                  </a:cubicBezTo>
                  <a:cubicBezTo>
                    <a:pt x="6588" y="1394"/>
                    <a:pt x="6873" y="1014"/>
                    <a:pt x="7126" y="602"/>
                  </a:cubicBezTo>
                  <a:cubicBezTo>
                    <a:pt x="7189" y="507"/>
                    <a:pt x="7253" y="380"/>
                    <a:pt x="7316" y="285"/>
                  </a:cubicBezTo>
                  <a:cubicBezTo>
                    <a:pt x="7411" y="127"/>
                    <a:pt x="7538" y="0"/>
                    <a:pt x="7728" y="95"/>
                  </a:cubicBezTo>
                  <a:cubicBezTo>
                    <a:pt x="7918" y="190"/>
                    <a:pt x="8013" y="349"/>
                    <a:pt x="7949" y="539"/>
                  </a:cubicBezTo>
                  <a:cubicBezTo>
                    <a:pt x="7791" y="1077"/>
                    <a:pt x="7601" y="1584"/>
                    <a:pt x="7253" y="1995"/>
                  </a:cubicBezTo>
                  <a:cubicBezTo>
                    <a:pt x="6366" y="2977"/>
                    <a:pt x="5257" y="3389"/>
                    <a:pt x="4022" y="3357"/>
                  </a:cubicBezTo>
                  <a:close/>
                </a:path>
              </a:pathLst>
            </a:custGeom>
            <a:solidFill>
              <a:srgbClr val="313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5"/>
            <p:cNvSpPr/>
            <p:nvPr/>
          </p:nvSpPr>
          <p:spPr>
            <a:xfrm>
              <a:off x="3791463" y="2015898"/>
              <a:ext cx="62603" cy="123201"/>
            </a:xfrm>
            <a:custGeom>
              <a:avLst/>
              <a:gdLst/>
              <a:ahLst/>
              <a:cxnLst/>
              <a:rect l="l" t="t" r="r" b="b"/>
              <a:pathLst>
                <a:path w="2060" h="4054" extrusionOk="0">
                  <a:moveTo>
                    <a:pt x="286" y="0"/>
                  </a:moveTo>
                  <a:cubicBezTo>
                    <a:pt x="1426" y="792"/>
                    <a:pt x="2059" y="3072"/>
                    <a:pt x="1362" y="4054"/>
                  </a:cubicBezTo>
                  <a:cubicBezTo>
                    <a:pt x="1141" y="3420"/>
                    <a:pt x="1141" y="2819"/>
                    <a:pt x="1046" y="2154"/>
                  </a:cubicBezTo>
                  <a:cubicBezTo>
                    <a:pt x="792" y="2249"/>
                    <a:pt x="697" y="2470"/>
                    <a:pt x="602" y="2660"/>
                  </a:cubicBezTo>
                  <a:cubicBezTo>
                    <a:pt x="476" y="2882"/>
                    <a:pt x="381" y="3104"/>
                    <a:pt x="286" y="3325"/>
                  </a:cubicBezTo>
                  <a:cubicBezTo>
                    <a:pt x="254" y="3389"/>
                    <a:pt x="191" y="3420"/>
                    <a:pt x="159" y="3389"/>
                  </a:cubicBezTo>
                  <a:cubicBezTo>
                    <a:pt x="127" y="3357"/>
                    <a:pt x="64" y="3325"/>
                    <a:pt x="64" y="3262"/>
                  </a:cubicBezTo>
                  <a:cubicBezTo>
                    <a:pt x="1" y="3167"/>
                    <a:pt x="64" y="3104"/>
                    <a:pt x="96" y="3009"/>
                  </a:cubicBezTo>
                  <a:cubicBezTo>
                    <a:pt x="191" y="2565"/>
                    <a:pt x="381" y="2154"/>
                    <a:pt x="729" y="1837"/>
                  </a:cubicBezTo>
                  <a:cubicBezTo>
                    <a:pt x="982" y="1615"/>
                    <a:pt x="951" y="1425"/>
                    <a:pt x="824" y="1172"/>
                  </a:cubicBezTo>
                  <a:cubicBezTo>
                    <a:pt x="697" y="887"/>
                    <a:pt x="539" y="633"/>
                    <a:pt x="412" y="380"/>
                  </a:cubicBezTo>
                  <a:cubicBezTo>
                    <a:pt x="349" y="285"/>
                    <a:pt x="222" y="190"/>
                    <a:pt x="286" y="0"/>
                  </a:cubicBezTo>
                  <a:close/>
                </a:path>
              </a:pathLst>
            </a:custGeom>
            <a:solidFill>
              <a:srgbClr val="956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5"/>
            <p:cNvSpPr/>
            <p:nvPr/>
          </p:nvSpPr>
          <p:spPr>
            <a:xfrm>
              <a:off x="5215843" y="2015898"/>
              <a:ext cx="63545" cy="123201"/>
            </a:xfrm>
            <a:custGeom>
              <a:avLst/>
              <a:gdLst/>
              <a:ahLst/>
              <a:cxnLst/>
              <a:rect l="l" t="t" r="r" b="b"/>
              <a:pathLst>
                <a:path w="2091" h="4054" extrusionOk="0">
                  <a:moveTo>
                    <a:pt x="1014" y="2122"/>
                  </a:moveTo>
                  <a:cubicBezTo>
                    <a:pt x="887" y="2787"/>
                    <a:pt x="919" y="3420"/>
                    <a:pt x="697" y="4054"/>
                  </a:cubicBezTo>
                  <a:cubicBezTo>
                    <a:pt x="1" y="3104"/>
                    <a:pt x="602" y="823"/>
                    <a:pt x="1743" y="0"/>
                  </a:cubicBezTo>
                  <a:cubicBezTo>
                    <a:pt x="1901" y="95"/>
                    <a:pt x="1774" y="190"/>
                    <a:pt x="1743" y="285"/>
                  </a:cubicBezTo>
                  <a:cubicBezTo>
                    <a:pt x="1616" y="475"/>
                    <a:pt x="1489" y="665"/>
                    <a:pt x="1394" y="855"/>
                  </a:cubicBezTo>
                  <a:cubicBezTo>
                    <a:pt x="1173" y="1267"/>
                    <a:pt x="982" y="1615"/>
                    <a:pt x="1489" y="2027"/>
                  </a:cubicBezTo>
                  <a:cubicBezTo>
                    <a:pt x="1774" y="2249"/>
                    <a:pt x="1901" y="2629"/>
                    <a:pt x="1996" y="3009"/>
                  </a:cubicBezTo>
                  <a:cubicBezTo>
                    <a:pt x="2028" y="3135"/>
                    <a:pt x="2091" y="3325"/>
                    <a:pt x="1901" y="3389"/>
                  </a:cubicBezTo>
                  <a:cubicBezTo>
                    <a:pt x="1711" y="3452"/>
                    <a:pt x="1743" y="3230"/>
                    <a:pt x="1679" y="3135"/>
                  </a:cubicBezTo>
                  <a:cubicBezTo>
                    <a:pt x="1521" y="2787"/>
                    <a:pt x="1426" y="2407"/>
                    <a:pt x="1014" y="2122"/>
                  </a:cubicBezTo>
                  <a:close/>
                </a:path>
              </a:pathLst>
            </a:custGeom>
            <a:solidFill>
              <a:srgbClr val="956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5"/>
            <p:cNvSpPr/>
            <p:nvPr/>
          </p:nvSpPr>
          <p:spPr>
            <a:xfrm>
              <a:off x="4502680" y="2219906"/>
              <a:ext cx="70292" cy="34675"/>
            </a:xfrm>
            <a:custGeom>
              <a:avLst/>
              <a:gdLst/>
              <a:ahLst/>
              <a:cxnLst/>
              <a:rect l="l" t="t" r="r" b="b"/>
              <a:pathLst>
                <a:path w="2313" h="1141" extrusionOk="0">
                  <a:moveTo>
                    <a:pt x="2313" y="856"/>
                  </a:moveTo>
                  <a:cubicBezTo>
                    <a:pt x="2281" y="1046"/>
                    <a:pt x="2186" y="1141"/>
                    <a:pt x="1996" y="1078"/>
                  </a:cubicBezTo>
                  <a:cubicBezTo>
                    <a:pt x="1901" y="1046"/>
                    <a:pt x="1806" y="983"/>
                    <a:pt x="1711" y="919"/>
                  </a:cubicBezTo>
                  <a:cubicBezTo>
                    <a:pt x="1363" y="698"/>
                    <a:pt x="1014" y="698"/>
                    <a:pt x="634" y="919"/>
                  </a:cubicBezTo>
                  <a:cubicBezTo>
                    <a:pt x="571" y="951"/>
                    <a:pt x="476" y="1014"/>
                    <a:pt x="413" y="1046"/>
                  </a:cubicBezTo>
                  <a:cubicBezTo>
                    <a:pt x="318" y="1109"/>
                    <a:pt x="191" y="1109"/>
                    <a:pt x="96" y="1014"/>
                  </a:cubicBezTo>
                  <a:cubicBezTo>
                    <a:pt x="1" y="919"/>
                    <a:pt x="1" y="761"/>
                    <a:pt x="64" y="666"/>
                  </a:cubicBezTo>
                  <a:cubicBezTo>
                    <a:pt x="191" y="476"/>
                    <a:pt x="413" y="349"/>
                    <a:pt x="603" y="254"/>
                  </a:cubicBezTo>
                  <a:cubicBezTo>
                    <a:pt x="1109" y="1"/>
                    <a:pt x="1901" y="159"/>
                    <a:pt x="2218" y="603"/>
                  </a:cubicBezTo>
                  <a:cubicBezTo>
                    <a:pt x="2281" y="666"/>
                    <a:pt x="2313" y="761"/>
                    <a:pt x="2313" y="856"/>
                  </a:cubicBezTo>
                  <a:close/>
                </a:path>
              </a:pathLst>
            </a:custGeom>
            <a:solidFill>
              <a:srgbClr val="333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5"/>
            <p:cNvSpPr/>
            <p:nvPr/>
          </p:nvSpPr>
          <p:spPr>
            <a:xfrm>
              <a:off x="5057055" y="3533605"/>
              <a:ext cx="171339" cy="312835"/>
            </a:xfrm>
            <a:custGeom>
              <a:avLst/>
              <a:gdLst/>
              <a:ahLst/>
              <a:cxnLst/>
              <a:rect l="l" t="t" r="r" b="b"/>
              <a:pathLst>
                <a:path w="5638" h="10294" extrusionOk="0">
                  <a:moveTo>
                    <a:pt x="919" y="7126"/>
                  </a:moveTo>
                  <a:cubicBezTo>
                    <a:pt x="602" y="4910"/>
                    <a:pt x="317" y="2724"/>
                    <a:pt x="0" y="539"/>
                  </a:cubicBezTo>
                  <a:cubicBezTo>
                    <a:pt x="887" y="349"/>
                    <a:pt x="1742" y="33"/>
                    <a:pt x="2661" y="64"/>
                  </a:cubicBezTo>
                  <a:cubicBezTo>
                    <a:pt x="3262" y="96"/>
                    <a:pt x="3864" y="33"/>
                    <a:pt x="4466" y="1"/>
                  </a:cubicBezTo>
                  <a:cubicBezTo>
                    <a:pt x="4022" y="159"/>
                    <a:pt x="3959" y="254"/>
                    <a:pt x="4054" y="729"/>
                  </a:cubicBezTo>
                  <a:cubicBezTo>
                    <a:pt x="4339" y="2123"/>
                    <a:pt x="4497" y="3548"/>
                    <a:pt x="4719" y="4973"/>
                  </a:cubicBezTo>
                  <a:cubicBezTo>
                    <a:pt x="5004" y="6620"/>
                    <a:pt x="5194" y="8266"/>
                    <a:pt x="5574" y="9882"/>
                  </a:cubicBezTo>
                  <a:cubicBezTo>
                    <a:pt x="5606" y="10008"/>
                    <a:pt x="5637" y="10135"/>
                    <a:pt x="5574" y="10262"/>
                  </a:cubicBezTo>
                  <a:cubicBezTo>
                    <a:pt x="5321" y="10293"/>
                    <a:pt x="5162" y="10072"/>
                    <a:pt x="4972" y="9977"/>
                  </a:cubicBezTo>
                  <a:cubicBezTo>
                    <a:pt x="3896" y="9343"/>
                    <a:pt x="2787" y="8710"/>
                    <a:pt x="1710" y="8076"/>
                  </a:cubicBezTo>
                  <a:cubicBezTo>
                    <a:pt x="1140" y="7728"/>
                    <a:pt x="1140" y="7696"/>
                    <a:pt x="919" y="7126"/>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5"/>
            <p:cNvSpPr/>
            <p:nvPr/>
          </p:nvSpPr>
          <p:spPr>
            <a:xfrm>
              <a:off x="4112898" y="3482611"/>
              <a:ext cx="260868" cy="101077"/>
            </a:xfrm>
            <a:custGeom>
              <a:avLst/>
              <a:gdLst/>
              <a:ahLst/>
              <a:cxnLst/>
              <a:rect l="l" t="t" r="r" b="b"/>
              <a:pathLst>
                <a:path w="8584" h="3326" extrusionOk="0">
                  <a:moveTo>
                    <a:pt x="3295" y="3294"/>
                  </a:moveTo>
                  <a:cubicBezTo>
                    <a:pt x="2883" y="3104"/>
                    <a:pt x="2440" y="3167"/>
                    <a:pt x="2028" y="3262"/>
                  </a:cubicBezTo>
                  <a:cubicBezTo>
                    <a:pt x="1648" y="3326"/>
                    <a:pt x="1299" y="3294"/>
                    <a:pt x="919" y="3326"/>
                  </a:cubicBezTo>
                  <a:cubicBezTo>
                    <a:pt x="571" y="3326"/>
                    <a:pt x="349" y="3136"/>
                    <a:pt x="254" y="2819"/>
                  </a:cubicBezTo>
                  <a:cubicBezTo>
                    <a:pt x="128" y="2407"/>
                    <a:pt x="1" y="1964"/>
                    <a:pt x="33" y="1521"/>
                  </a:cubicBezTo>
                  <a:cubicBezTo>
                    <a:pt x="64" y="1077"/>
                    <a:pt x="254" y="761"/>
                    <a:pt x="698" y="666"/>
                  </a:cubicBezTo>
                  <a:cubicBezTo>
                    <a:pt x="1236" y="539"/>
                    <a:pt x="1774" y="412"/>
                    <a:pt x="2313" y="412"/>
                  </a:cubicBezTo>
                  <a:cubicBezTo>
                    <a:pt x="3231" y="380"/>
                    <a:pt x="4150" y="317"/>
                    <a:pt x="5036" y="222"/>
                  </a:cubicBezTo>
                  <a:cubicBezTo>
                    <a:pt x="5416" y="159"/>
                    <a:pt x="5796" y="190"/>
                    <a:pt x="6145" y="190"/>
                  </a:cubicBezTo>
                  <a:cubicBezTo>
                    <a:pt x="6430" y="190"/>
                    <a:pt x="6683" y="159"/>
                    <a:pt x="6937" y="127"/>
                  </a:cubicBezTo>
                  <a:cubicBezTo>
                    <a:pt x="7855" y="0"/>
                    <a:pt x="8298" y="317"/>
                    <a:pt x="8488" y="1141"/>
                  </a:cubicBezTo>
                  <a:cubicBezTo>
                    <a:pt x="8583" y="1616"/>
                    <a:pt x="8583" y="2091"/>
                    <a:pt x="8203" y="2502"/>
                  </a:cubicBezTo>
                  <a:cubicBezTo>
                    <a:pt x="8013" y="2661"/>
                    <a:pt x="7728" y="2566"/>
                    <a:pt x="7602" y="2787"/>
                  </a:cubicBezTo>
                  <a:cubicBezTo>
                    <a:pt x="7602" y="2851"/>
                    <a:pt x="7570" y="2851"/>
                    <a:pt x="7507" y="2851"/>
                  </a:cubicBezTo>
                  <a:cubicBezTo>
                    <a:pt x="7317" y="2787"/>
                    <a:pt x="7127" y="2914"/>
                    <a:pt x="6905" y="2851"/>
                  </a:cubicBezTo>
                  <a:cubicBezTo>
                    <a:pt x="6620" y="2059"/>
                    <a:pt x="5828" y="1806"/>
                    <a:pt x="5036" y="2122"/>
                  </a:cubicBezTo>
                  <a:cubicBezTo>
                    <a:pt x="4656" y="2249"/>
                    <a:pt x="4340" y="2471"/>
                    <a:pt x="4023" y="2724"/>
                  </a:cubicBezTo>
                  <a:cubicBezTo>
                    <a:pt x="3801" y="2946"/>
                    <a:pt x="3548" y="3104"/>
                    <a:pt x="3295" y="3294"/>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5"/>
            <p:cNvSpPr/>
            <p:nvPr/>
          </p:nvSpPr>
          <p:spPr>
            <a:xfrm>
              <a:off x="4322711" y="3565363"/>
              <a:ext cx="18325" cy="12551"/>
            </a:xfrm>
            <a:custGeom>
              <a:avLst/>
              <a:gdLst/>
              <a:ahLst/>
              <a:cxnLst/>
              <a:rect l="l" t="t" r="r" b="b"/>
              <a:pathLst>
                <a:path w="603" h="413" extrusionOk="0">
                  <a:moveTo>
                    <a:pt x="1" y="159"/>
                  </a:moveTo>
                  <a:cubicBezTo>
                    <a:pt x="191" y="1"/>
                    <a:pt x="413" y="1"/>
                    <a:pt x="603" y="128"/>
                  </a:cubicBezTo>
                  <a:cubicBezTo>
                    <a:pt x="413" y="128"/>
                    <a:pt x="223" y="413"/>
                    <a:pt x="1" y="159"/>
                  </a:cubicBezTo>
                  <a:close/>
                </a:path>
              </a:pathLst>
            </a:custGeom>
            <a:solidFill>
              <a:srgbClr val="407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26"/>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Future Prospects</a:t>
            </a:r>
            <a:endParaRPr sz="2500">
              <a:latin typeface="Fira Sans Extra Condensed Medium"/>
              <a:ea typeface="Fira Sans Extra Condensed Medium"/>
              <a:cs typeface="Fira Sans Extra Condensed Medium"/>
              <a:sym typeface="Fira Sans Extra Condensed Medium"/>
            </a:endParaRPr>
          </a:p>
        </p:txBody>
      </p:sp>
      <p:sp>
        <p:nvSpPr>
          <p:cNvPr id="854" name="Google Shape;854;p26"/>
          <p:cNvSpPr txBox="1"/>
          <p:nvPr/>
        </p:nvSpPr>
        <p:spPr>
          <a:xfrm>
            <a:off x="3515025" y="1563775"/>
            <a:ext cx="4843500" cy="350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rPr>
              <a:t>•In the future, we can further refine the models by incorporating more comprehensive and longitudinal data, including genetic, behavioral, and environmental factors.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•We can also explore new machine learning techniques, such as deep learning, reinforcement learning, and transfer learning, to improve accuracy and interpretability.</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•Finally, we can evaluate the impact of the models on health outcomes and healthcare costs through rigorous clinical trials and cost-effectiveness analyses.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90000"/>
              </a:lnSpc>
              <a:spcBef>
                <a:spcPts val="1000"/>
              </a:spcBef>
              <a:spcAft>
                <a:spcPts val="0"/>
              </a:spcAft>
              <a:buNone/>
            </a:pPr>
            <a:endParaRPr>
              <a:solidFill>
                <a:schemeClr val="dk1"/>
              </a:solidFill>
            </a:endParaRPr>
          </a:p>
        </p:txBody>
      </p:sp>
      <p:grpSp>
        <p:nvGrpSpPr>
          <p:cNvPr id="855" name="Google Shape;855;p26"/>
          <p:cNvGrpSpPr/>
          <p:nvPr/>
        </p:nvGrpSpPr>
        <p:grpSpPr>
          <a:xfrm>
            <a:off x="1206192" y="1141888"/>
            <a:ext cx="1768972" cy="4000783"/>
            <a:chOff x="3687529" y="1142976"/>
            <a:chExt cx="1768972" cy="4000783"/>
          </a:xfrm>
        </p:grpSpPr>
        <p:sp>
          <p:nvSpPr>
            <p:cNvPr id="856" name="Google Shape;856;p26"/>
            <p:cNvSpPr/>
            <p:nvPr/>
          </p:nvSpPr>
          <p:spPr>
            <a:xfrm>
              <a:off x="3732750" y="2707878"/>
              <a:ext cx="1603437" cy="1649600"/>
            </a:xfrm>
            <a:custGeom>
              <a:avLst/>
              <a:gdLst/>
              <a:ahLst/>
              <a:cxnLst/>
              <a:rect l="l" t="t" r="r" b="b"/>
              <a:pathLst>
                <a:path w="52762" h="54281" extrusionOk="0">
                  <a:moveTo>
                    <a:pt x="33887" y="0"/>
                  </a:moveTo>
                  <a:cubicBezTo>
                    <a:pt x="36167" y="412"/>
                    <a:pt x="38352" y="1108"/>
                    <a:pt x="40474" y="1995"/>
                  </a:cubicBezTo>
                  <a:cubicBezTo>
                    <a:pt x="42406" y="2819"/>
                    <a:pt x="43989" y="4054"/>
                    <a:pt x="45287" y="5637"/>
                  </a:cubicBezTo>
                  <a:cubicBezTo>
                    <a:pt x="46523" y="7126"/>
                    <a:pt x="47599" y="8709"/>
                    <a:pt x="48423" y="10451"/>
                  </a:cubicBezTo>
                  <a:cubicBezTo>
                    <a:pt x="49024" y="11717"/>
                    <a:pt x="49531" y="13048"/>
                    <a:pt x="50006" y="14378"/>
                  </a:cubicBezTo>
                  <a:cubicBezTo>
                    <a:pt x="50798" y="16499"/>
                    <a:pt x="51526" y="18653"/>
                    <a:pt x="52033" y="20870"/>
                  </a:cubicBezTo>
                  <a:cubicBezTo>
                    <a:pt x="52286" y="22073"/>
                    <a:pt x="52603" y="23245"/>
                    <a:pt x="52761" y="24448"/>
                  </a:cubicBezTo>
                  <a:cubicBezTo>
                    <a:pt x="52571" y="24892"/>
                    <a:pt x="52223" y="25050"/>
                    <a:pt x="51843" y="25208"/>
                  </a:cubicBezTo>
                  <a:cubicBezTo>
                    <a:pt x="50798" y="25620"/>
                    <a:pt x="49721" y="25683"/>
                    <a:pt x="48644" y="25810"/>
                  </a:cubicBezTo>
                  <a:cubicBezTo>
                    <a:pt x="47314" y="26000"/>
                    <a:pt x="45953" y="26032"/>
                    <a:pt x="44622" y="26285"/>
                  </a:cubicBezTo>
                  <a:cubicBezTo>
                    <a:pt x="44147" y="26380"/>
                    <a:pt x="43957" y="26190"/>
                    <a:pt x="44021" y="25620"/>
                  </a:cubicBezTo>
                  <a:cubicBezTo>
                    <a:pt x="44179" y="24417"/>
                    <a:pt x="44084" y="23213"/>
                    <a:pt x="44116" y="22010"/>
                  </a:cubicBezTo>
                  <a:cubicBezTo>
                    <a:pt x="44116" y="21820"/>
                    <a:pt x="44116" y="21598"/>
                    <a:pt x="44052" y="21377"/>
                  </a:cubicBezTo>
                  <a:cubicBezTo>
                    <a:pt x="43862" y="21662"/>
                    <a:pt x="43894" y="21947"/>
                    <a:pt x="43862" y="22232"/>
                  </a:cubicBezTo>
                  <a:cubicBezTo>
                    <a:pt x="43704" y="23625"/>
                    <a:pt x="43609" y="24987"/>
                    <a:pt x="43641" y="26412"/>
                  </a:cubicBezTo>
                  <a:cubicBezTo>
                    <a:pt x="43672" y="26855"/>
                    <a:pt x="43641" y="27299"/>
                    <a:pt x="43546" y="27742"/>
                  </a:cubicBezTo>
                  <a:cubicBezTo>
                    <a:pt x="43387" y="27932"/>
                    <a:pt x="43451" y="28154"/>
                    <a:pt x="43451" y="28375"/>
                  </a:cubicBezTo>
                  <a:cubicBezTo>
                    <a:pt x="43419" y="30149"/>
                    <a:pt x="43514" y="31922"/>
                    <a:pt x="43261" y="33696"/>
                  </a:cubicBezTo>
                  <a:cubicBezTo>
                    <a:pt x="43102" y="34076"/>
                    <a:pt x="42849" y="33854"/>
                    <a:pt x="42627" y="33727"/>
                  </a:cubicBezTo>
                  <a:cubicBezTo>
                    <a:pt x="41772" y="33221"/>
                    <a:pt x="40917" y="32682"/>
                    <a:pt x="40062" y="32176"/>
                  </a:cubicBezTo>
                  <a:cubicBezTo>
                    <a:pt x="37497" y="30592"/>
                    <a:pt x="34932" y="28945"/>
                    <a:pt x="32240" y="27584"/>
                  </a:cubicBezTo>
                  <a:cubicBezTo>
                    <a:pt x="31701" y="27299"/>
                    <a:pt x="31100" y="27109"/>
                    <a:pt x="30530" y="26887"/>
                  </a:cubicBezTo>
                  <a:cubicBezTo>
                    <a:pt x="30213" y="26729"/>
                    <a:pt x="29865" y="26665"/>
                    <a:pt x="29516" y="26824"/>
                  </a:cubicBezTo>
                  <a:cubicBezTo>
                    <a:pt x="28978" y="27235"/>
                    <a:pt x="28883" y="27584"/>
                    <a:pt x="29263" y="28122"/>
                  </a:cubicBezTo>
                  <a:cubicBezTo>
                    <a:pt x="29738" y="28787"/>
                    <a:pt x="30340" y="29294"/>
                    <a:pt x="31005" y="29737"/>
                  </a:cubicBezTo>
                  <a:cubicBezTo>
                    <a:pt x="31258" y="29927"/>
                    <a:pt x="31480" y="30117"/>
                    <a:pt x="31290" y="30465"/>
                  </a:cubicBezTo>
                  <a:cubicBezTo>
                    <a:pt x="31068" y="30941"/>
                    <a:pt x="30910" y="31416"/>
                    <a:pt x="31131" y="31954"/>
                  </a:cubicBezTo>
                  <a:cubicBezTo>
                    <a:pt x="31226" y="32176"/>
                    <a:pt x="31100" y="32334"/>
                    <a:pt x="30941" y="32492"/>
                  </a:cubicBezTo>
                  <a:cubicBezTo>
                    <a:pt x="30150" y="33347"/>
                    <a:pt x="30118" y="33949"/>
                    <a:pt x="30846" y="34899"/>
                  </a:cubicBezTo>
                  <a:cubicBezTo>
                    <a:pt x="31036" y="35152"/>
                    <a:pt x="31036" y="35342"/>
                    <a:pt x="30815" y="35564"/>
                  </a:cubicBezTo>
                  <a:cubicBezTo>
                    <a:pt x="30403" y="36039"/>
                    <a:pt x="30340" y="36546"/>
                    <a:pt x="30593" y="37116"/>
                  </a:cubicBezTo>
                  <a:cubicBezTo>
                    <a:pt x="30910" y="37686"/>
                    <a:pt x="31480" y="38034"/>
                    <a:pt x="31986" y="38383"/>
                  </a:cubicBezTo>
                  <a:cubicBezTo>
                    <a:pt x="32715" y="38953"/>
                    <a:pt x="33570" y="39333"/>
                    <a:pt x="34298" y="39903"/>
                  </a:cubicBezTo>
                  <a:cubicBezTo>
                    <a:pt x="35058" y="40695"/>
                    <a:pt x="35945" y="41296"/>
                    <a:pt x="36832" y="41898"/>
                  </a:cubicBezTo>
                  <a:cubicBezTo>
                    <a:pt x="38669" y="43260"/>
                    <a:pt x="40600" y="44463"/>
                    <a:pt x="42564" y="45635"/>
                  </a:cubicBezTo>
                  <a:cubicBezTo>
                    <a:pt x="42691" y="45698"/>
                    <a:pt x="42817" y="45793"/>
                    <a:pt x="42912" y="45920"/>
                  </a:cubicBezTo>
                  <a:cubicBezTo>
                    <a:pt x="42912" y="46490"/>
                    <a:pt x="42944" y="47060"/>
                    <a:pt x="42849" y="47630"/>
                  </a:cubicBezTo>
                  <a:cubicBezTo>
                    <a:pt x="42817" y="47947"/>
                    <a:pt x="42849" y="48295"/>
                    <a:pt x="42881" y="48643"/>
                  </a:cubicBezTo>
                  <a:cubicBezTo>
                    <a:pt x="42976" y="49657"/>
                    <a:pt x="43071" y="50670"/>
                    <a:pt x="43007" y="51684"/>
                  </a:cubicBezTo>
                  <a:cubicBezTo>
                    <a:pt x="43007" y="52127"/>
                    <a:pt x="42754" y="52539"/>
                    <a:pt x="42564" y="52919"/>
                  </a:cubicBezTo>
                  <a:cubicBezTo>
                    <a:pt x="42406" y="53267"/>
                    <a:pt x="42026" y="53267"/>
                    <a:pt x="41709" y="53394"/>
                  </a:cubicBezTo>
                  <a:cubicBezTo>
                    <a:pt x="40917" y="53805"/>
                    <a:pt x="40062" y="53805"/>
                    <a:pt x="39207" y="53900"/>
                  </a:cubicBezTo>
                  <a:cubicBezTo>
                    <a:pt x="36072" y="54249"/>
                    <a:pt x="32905" y="54249"/>
                    <a:pt x="29738" y="54249"/>
                  </a:cubicBezTo>
                  <a:cubicBezTo>
                    <a:pt x="26223" y="54249"/>
                    <a:pt x="22707" y="54280"/>
                    <a:pt x="19192" y="54217"/>
                  </a:cubicBezTo>
                  <a:cubicBezTo>
                    <a:pt x="16785" y="54185"/>
                    <a:pt x="14315" y="54090"/>
                    <a:pt x="11908" y="53679"/>
                  </a:cubicBezTo>
                  <a:cubicBezTo>
                    <a:pt x="11623" y="53615"/>
                    <a:pt x="11338" y="53615"/>
                    <a:pt x="11085" y="53394"/>
                  </a:cubicBezTo>
                  <a:cubicBezTo>
                    <a:pt x="10800" y="53267"/>
                    <a:pt x="10388" y="53267"/>
                    <a:pt x="10230" y="52919"/>
                  </a:cubicBezTo>
                  <a:cubicBezTo>
                    <a:pt x="10040" y="52475"/>
                    <a:pt x="9755" y="52064"/>
                    <a:pt x="9755" y="51589"/>
                  </a:cubicBezTo>
                  <a:cubicBezTo>
                    <a:pt x="9755" y="50544"/>
                    <a:pt x="9818" y="49498"/>
                    <a:pt x="9945" y="48453"/>
                  </a:cubicBezTo>
                  <a:cubicBezTo>
                    <a:pt x="9976" y="48200"/>
                    <a:pt x="9976" y="47883"/>
                    <a:pt x="9945" y="47630"/>
                  </a:cubicBezTo>
                  <a:cubicBezTo>
                    <a:pt x="9850" y="47060"/>
                    <a:pt x="9881" y="46490"/>
                    <a:pt x="9881" y="45888"/>
                  </a:cubicBezTo>
                  <a:cubicBezTo>
                    <a:pt x="10800" y="45223"/>
                    <a:pt x="11845" y="44685"/>
                    <a:pt x="12795" y="44051"/>
                  </a:cubicBezTo>
                  <a:cubicBezTo>
                    <a:pt x="15265" y="42436"/>
                    <a:pt x="17767" y="40821"/>
                    <a:pt x="19857" y="38668"/>
                  </a:cubicBezTo>
                  <a:cubicBezTo>
                    <a:pt x="20079" y="38478"/>
                    <a:pt x="20237" y="38256"/>
                    <a:pt x="20364" y="38003"/>
                  </a:cubicBezTo>
                  <a:cubicBezTo>
                    <a:pt x="20807" y="37528"/>
                    <a:pt x="21377" y="37243"/>
                    <a:pt x="21852" y="36831"/>
                  </a:cubicBezTo>
                  <a:cubicBezTo>
                    <a:pt x="22359" y="36419"/>
                    <a:pt x="22834" y="35976"/>
                    <a:pt x="22961" y="35279"/>
                  </a:cubicBezTo>
                  <a:cubicBezTo>
                    <a:pt x="22992" y="35089"/>
                    <a:pt x="23024" y="34867"/>
                    <a:pt x="22961" y="34677"/>
                  </a:cubicBezTo>
                  <a:cubicBezTo>
                    <a:pt x="22517" y="33981"/>
                    <a:pt x="22422" y="33316"/>
                    <a:pt x="22834" y="32524"/>
                  </a:cubicBezTo>
                  <a:cubicBezTo>
                    <a:pt x="23151" y="31954"/>
                    <a:pt x="22676" y="31162"/>
                    <a:pt x="22106" y="30877"/>
                  </a:cubicBezTo>
                  <a:cubicBezTo>
                    <a:pt x="21314" y="30497"/>
                    <a:pt x="21282" y="30180"/>
                    <a:pt x="21916" y="29484"/>
                  </a:cubicBezTo>
                  <a:cubicBezTo>
                    <a:pt x="22296" y="29294"/>
                    <a:pt x="22707" y="29262"/>
                    <a:pt x="23119" y="29199"/>
                  </a:cubicBezTo>
                  <a:cubicBezTo>
                    <a:pt x="23848" y="29072"/>
                    <a:pt x="24133" y="28692"/>
                    <a:pt x="24069" y="27964"/>
                  </a:cubicBezTo>
                  <a:cubicBezTo>
                    <a:pt x="24069" y="27679"/>
                    <a:pt x="23943" y="27394"/>
                    <a:pt x="24196" y="27172"/>
                  </a:cubicBezTo>
                  <a:cubicBezTo>
                    <a:pt x="25083" y="26982"/>
                    <a:pt x="26001" y="27077"/>
                    <a:pt x="26888" y="26950"/>
                  </a:cubicBezTo>
                  <a:cubicBezTo>
                    <a:pt x="27521" y="26887"/>
                    <a:pt x="27679" y="26665"/>
                    <a:pt x="27521" y="26095"/>
                  </a:cubicBezTo>
                  <a:cubicBezTo>
                    <a:pt x="27426" y="25778"/>
                    <a:pt x="27236" y="25715"/>
                    <a:pt x="26983" y="25715"/>
                  </a:cubicBezTo>
                  <a:cubicBezTo>
                    <a:pt x="26001" y="25683"/>
                    <a:pt x="25019" y="25778"/>
                    <a:pt x="24038" y="25937"/>
                  </a:cubicBezTo>
                  <a:cubicBezTo>
                    <a:pt x="23784" y="25842"/>
                    <a:pt x="23784" y="25620"/>
                    <a:pt x="23753" y="25430"/>
                  </a:cubicBezTo>
                  <a:cubicBezTo>
                    <a:pt x="23658" y="24797"/>
                    <a:pt x="23277" y="24512"/>
                    <a:pt x="22676" y="24417"/>
                  </a:cubicBezTo>
                  <a:cubicBezTo>
                    <a:pt x="21916" y="24353"/>
                    <a:pt x="21156" y="24322"/>
                    <a:pt x="20396" y="24417"/>
                  </a:cubicBezTo>
                  <a:cubicBezTo>
                    <a:pt x="19414" y="24512"/>
                    <a:pt x="18464" y="24543"/>
                    <a:pt x="17514" y="24575"/>
                  </a:cubicBezTo>
                  <a:cubicBezTo>
                    <a:pt x="15899" y="24638"/>
                    <a:pt x="14283" y="24828"/>
                    <a:pt x="12668" y="24923"/>
                  </a:cubicBezTo>
                  <a:cubicBezTo>
                    <a:pt x="12352" y="24955"/>
                    <a:pt x="12035" y="25018"/>
                    <a:pt x="11750" y="25145"/>
                  </a:cubicBezTo>
                  <a:cubicBezTo>
                    <a:pt x="11243" y="25367"/>
                    <a:pt x="10927" y="25747"/>
                    <a:pt x="10927" y="26349"/>
                  </a:cubicBezTo>
                  <a:cubicBezTo>
                    <a:pt x="10927" y="27172"/>
                    <a:pt x="10863" y="27995"/>
                    <a:pt x="11022" y="28787"/>
                  </a:cubicBezTo>
                  <a:cubicBezTo>
                    <a:pt x="11212" y="29769"/>
                    <a:pt x="11655" y="30149"/>
                    <a:pt x="12668" y="30180"/>
                  </a:cubicBezTo>
                  <a:cubicBezTo>
                    <a:pt x="12890" y="30212"/>
                    <a:pt x="13112" y="30180"/>
                    <a:pt x="13333" y="30275"/>
                  </a:cubicBezTo>
                  <a:cubicBezTo>
                    <a:pt x="13650" y="30560"/>
                    <a:pt x="13302" y="30687"/>
                    <a:pt x="13143" y="30782"/>
                  </a:cubicBezTo>
                  <a:cubicBezTo>
                    <a:pt x="12573" y="31194"/>
                    <a:pt x="11972" y="31574"/>
                    <a:pt x="11370" y="31954"/>
                  </a:cubicBezTo>
                  <a:cubicBezTo>
                    <a:pt x="10958" y="32207"/>
                    <a:pt x="10547" y="32492"/>
                    <a:pt x="10135" y="32777"/>
                  </a:cubicBezTo>
                  <a:cubicBezTo>
                    <a:pt x="9945" y="32904"/>
                    <a:pt x="9723" y="33126"/>
                    <a:pt x="9533" y="32809"/>
                  </a:cubicBezTo>
                  <a:cubicBezTo>
                    <a:pt x="9280" y="32207"/>
                    <a:pt x="9375" y="31574"/>
                    <a:pt x="9375" y="30972"/>
                  </a:cubicBezTo>
                  <a:cubicBezTo>
                    <a:pt x="9375" y="30592"/>
                    <a:pt x="9375" y="30180"/>
                    <a:pt x="9375" y="29800"/>
                  </a:cubicBezTo>
                  <a:cubicBezTo>
                    <a:pt x="9311" y="29104"/>
                    <a:pt x="9438" y="28407"/>
                    <a:pt x="9280" y="27710"/>
                  </a:cubicBezTo>
                  <a:cubicBezTo>
                    <a:pt x="9185" y="27235"/>
                    <a:pt x="9121" y="26760"/>
                    <a:pt x="9153" y="26254"/>
                  </a:cubicBezTo>
                  <a:cubicBezTo>
                    <a:pt x="9185" y="24828"/>
                    <a:pt x="9058" y="23372"/>
                    <a:pt x="8900" y="21915"/>
                  </a:cubicBezTo>
                  <a:cubicBezTo>
                    <a:pt x="8900" y="21757"/>
                    <a:pt x="8868" y="21567"/>
                    <a:pt x="8741" y="21408"/>
                  </a:cubicBezTo>
                  <a:cubicBezTo>
                    <a:pt x="8710" y="22707"/>
                    <a:pt x="8646" y="24005"/>
                    <a:pt x="8741" y="25303"/>
                  </a:cubicBezTo>
                  <a:cubicBezTo>
                    <a:pt x="8773" y="25493"/>
                    <a:pt x="8805" y="25652"/>
                    <a:pt x="8773" y="25842"/>
                  </a:cubicBezTo>
                  <a:cubicBezTo>
                    <a:pt x="8773" y="26190"/>
                    <a:pt x="8583" y="26380"/>
                    <a:pt x="8235" y="26285"/>
                  </a:cubicBezTo>
                  <a:cubicBezTo>
                    <a:pt x="6335" y="25905"/>
                    <a:pt x="4403" y="25937"/>
                    <a:pt x="2503" y="25588"/>
                  </a:cubicBezTo>
                  <a:cubicBezTo>
                    <a:pt x="1838" y="25493"/>
                    <a:pt x="1204" y="25335"/>
                    <a:pt x="634" y="25050"/>
                  </a:cubicBezTo>
                  <a:cubicBezTo>
                    <a:pt x="349" y="24923"/>
                    <a:pt x="96" y="24765"/>
                    <a:pt x="1" y="24417"/>
                  </a:cubicBezTo>
                  <a:cubicBezTo>
                    <a:pt x="476" y="22200"/>
                    <a:pt x="887" y="19951"/>
                    <a:pt x="1616" y="17766"/>
                  </a:cubicBezTo>
                  <a:cubicBezTo>
                    <a:pt x="2376" y="15328"/>
                    <a:pt x="3231" y="12889"/>
                    <a:pt x="4308" y="10577"/>
                  </a:cubicBezTo>
                  <a:cubicBezTo>
                    <a:pt x="5163" y="8709"/>
                    <a:pt x="6303" y="7062"/>
                    <a:pt x="7601" y="5510"/>
                  </a:cubicBezTo>
                  <a:cubicBezTo>
                    <a:pt x="9153" y="3642"/>
                    <a:pt x="11085" y="2375"/>
                    <a:pt x="13333" y="1583"/>
                  </a:cubicBezTo>
                  <a:cubicBezTo>
                    <a:pt x="15170" y="918"/>
                    <a:pt x="17007" y="317"/>
                    <a:pt x="18907" y="0"/>
                  </a:cubicBezTo>
                  <a:cubicBezTo>
                    <a:pt x="20617" y="2534"/>
                    <a:pt x="22897" y="4244"/>
                    <a:pt x="26033" y="4497"/>
                  </a:cubicBezTo>
                  <a:cubicBezTo>
                    <a:pt x="27173" y="4592"/>
                    <a:pt x="28313" y="4370"/>
                    <a:pt x="29358" y="3895"/>
                  </a:cubicBezTo>
                  <a:cubicBezTo>
                    <a:pt x="31258" y="3072"/>
                    <a:pt x="32778" y="1773"/>
                    <a:pt x="33887"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a:off x="3806871" y="1142976"/>
              <a:ext cx="1649630" cy="967253"/>
            </a:xfrm>
            <a:custGeom>
              <a:avLst/>
              <a:gdLst/>
              <a:ahLst/>
              <a:cxnLst/>
              <a:rect l="l" t="t" r="r" b="b"/>
              <a:pathLst>
                <a:path w="54282" h="31828" extrusionOk="0">
                  <a:moveTo>
                    <a:pt x="127" y="25716"/>
                  </a:moveTo>
                  <a:cubicBezTo>
                    <a:pt x="285" y="23530"/>
                    <a:pt x="570" y="21345"/>
                    <a:pt x="1045" y="19192"/>
                  </a:cubicBezTo>
                  <a:cubicBezTo>
                    <a:pt x="2090" y="14568"/>
                    <a:pt x="4244" y="10578"/>
                    <a:pt x="7664" y="7316"/>
                  </a:cubicBezTo>
                  <a:cubicBezTo>
                    <a:pt x="11591" y="3547"/>
                    <a:pt x="16215" y="1109"/>
                    <a:pt x="21630" y="254"/>
                  </a:cubicBezTo>
                  <a:cubicBezTo>
                    <a:pt x="23119" y="0"/>
                    <a:pt x="24607" y="32"/>
                    <a:pt x="26096" y="95"/>
                  </a:cubicBezTo>
                  <a:cubicBezTo>
                    <a:pt x="28629" y="190"/>
                    <a:pt x="31099" y="507"/>
                    <a:pt x="33506" y="1299"/>
                  </a:cubicBezTo>
                  <a:cubicBezTo>
                    <a:pt x="34805" y="1711"/>
                    <a:pt x="36008" y="2249"/>
                    <a:pt x="37211" y="2851"/>
                  </a:cubicBezTo>
                  <a:cubicBezTo>
                    <a:pt x="38827" y="3674"/>
                    <a:pt x="40442" y="4561"/>
                    <a:pt x="41930" y="5637"/>
                  </a:cubicBezTo>
                  <a:cubicBezTo>
                    <a:pt x="45414" y="8108"/>
                    <a:pt x="48011" y="11370"/>
                    <a:pt x="49879" y="15201"/>
                  </a:cubicBezTo>
                  <a:cubicBezTo>
                    <a:pt x="50607" y="16722"/>
                    <a:pt x="51367" y="18242"/>
                    <a:pt x="52096" y="19762"/>
                  </a:cubicBezTo>
                  <a:cubicBezTo>
                    <a:pt x="52508" y="20617"/>
                    <a:pt x="53014" y="21409"/>
                    <a:pt x="53711" y="22105"/>
                  </a:cubicBezTo>
                  <a:cubicBezTo>
                    <a:pt x="53901" y="22295"/>
                    <a:pt x="54059" y="22517"/>
                    <a:pt x="54281" y="22739"/>
                  </a:cubicBezTo>
                  <a:cubicBezTo>
                    <a:pt x="53394" y="23309"/>
                    <a:pt x="52634" y="23974"/>
                    <a:pt x="51747" y="24449"/>
                  </a:cubicBezTo>
                  <a:cubicBezTo>
                    <a:pt x="50417" y="25114"/>
                    <a:pt x="49087" y="25811"/>
                    <a:pt x="47726" y="26381"/>
                  </a:cubicBezTo>
                  <a:cubicBezTo>
                    <a:pt x="47884" y="27457"/>
                    <a:pt x="47440" y="28344"/>
                    <a:pt x="46902" y="29231"/>
                  </a:cubicBezTo>
                  <a:cubicBezTo>
                    <a:pt x="46744" y="29547"/>
                    <a:pt x="46617" y="29896"/>
                    <a:pt x="46427" y="30181"/>
                  </a:cubicBezTo>
                  <a:cubicBezTo>
                    <a:pt x="46300" y="30339"/>
                    <a:pt x="46174" y="30466"/>
                    <a:pt x="45952" y="30434"/>
                  </a:cubicBezTo>
                  <a:cubicBezTo>
                    <a:pt x="45730" y="30403"/>
                    <a:pt x="45667" y="30213"/>
                    <a:pt x="45604" y="30022"/>
                  </a:cubicBezTo>
                  <a:cubicBezTo>
                    <a:pt x="45572" y="29706"/>
                    <a:pt x="45509" y="29421"/>
                    <a:pt x="45477" y="29104"/>
                  </a:cubicBezTo>
                  <a:cubicBezTo>
                    <a:pt x="45445" y="28629"/>
                    <a:pt x="45319" y="28217"/>
                    <a:pt x="45129" y="27806"/>
                  </a:cubicBezTo>
                  <a:cubicBezTo>
                    <a:pt x="45002" y="27521"/>
                    <a:pt x="44844" y="27394"/>
                    <a:pt x="44527" y="27521"/>
                  </a:cubicBezTo>
                  <a:cubicBezTo>
                    <a:pt x="42500" y="28091"/>
                    <a:pt x="40442" y="28439"/>
                    <a:pt x="38383" y="28566"/>
                  </a:cubicBezTo>
                  <a:cubicBezTo>
                    <a:pt x="35090" y="28787"/>
                    <a:pt x="31828" y="28566"/>
                    <a:pt x="28661" y="27584"/>
                  </a:cubicBezTo>
                  <a:cubicBezTo>
                    <a:pt x="25367" y="26602"/>
                    <a:pt x="22359" y="25019"/>
                    <a:pt x="19698" y="22834"/>
                  </a:cubicBezTo>
                  <a:cubicBezTo>
                    <a:pt x="17545" y="21060"/>
                    <a:pt x="15930" y="18843"/>
                    <a:pt x="14568" y="16405"/>
                  </a:cubicBezTo>
                  <a:cubicBezTo>
                    <a:pt x="14473" y="16247"/>
                    <a:pt x="14441" y="16088"/>
                    <a:pt x="14251" y="15867"/>
                  </a:cubicBezTo>
                  <a:cubicBezTo>
                    <a:pt x="14093" y="16278"/>
                    <a:pt x="14030" y="16690"/>
                    <a:pt x="13903" y="17038"/>
                  </a:cubicBezTo>
                  <a:cubicBezTo>
                    <a:pt x="13238" y="18907"/>
                    <a:pt x="12034" y="20427"/>
                    <a:pt x="10894" y="21979"/>
                  </a:cubicBezTo>
                  <a:cubicBezTo>
                    <a:pt x="9818" y="23467"/>
                    <a:pt x="8519" y="24765"/>
                    <a:pt x="7347" y="26127"/>
                  </a:cubicBezTo>
                  <a:cubicBezTo>
                    <a:pt x="6049" y="27647"/>
                    <a:pt x="4909" y="29294"/>
                    <a:pt x="3959" y="31068"/>
                  </a:cubicBezTo>
                  <a:cubicBezTo>
                    <a:pt x="3801" y="31353"/>
                    <a:pt x="3737" y="31828"/>
                    <a:pt x="3294" y="31796"/>
                  </a:cubicBezTo>
                  <a:cubicBezTo>
                    <a:pt x="2882" y="31796"/>
                    <a:pt x="2914" y="31321"/>
                    <a:pt x="2787" y="31036"/>
                  </a:cubicBezTo>
                  <a:cubicBezTo>
                    <a:pt x="2375" y="29864"/>
                    <a:pt x="1615" y="28946"/>
                    <a:pt x="665" y="28186"/>
                  </a:cubicBezTo>
                  <a:cubicBezTo>
                    <a:pt x="254" y="27869"/>
                    <a:pt x="0" y="27521"/>
                    <a:pt x="64" y="26951"/>
                  </a:cubicBezTo>
                  <a:cubicBezTo>
                    <a:pt x="159" y="26539"/>
                    <a:pt x="64" y="26127"/>
                    <a:pt x="127" y="25716"/>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a:off x="3734695" y="1614568"/>
              <a:ext cx="1594746" cy="1064440"/>
            </a:xfrm>
            <a:custGeom>
              <a:avLst/>
              <a:gdLst/>
              <a:ahLst/>
              <a:cxnLst/>
              <a:rect l="l" t="t" r="r" b="b"/>
              <a:pathLst>
                <a:path w="52476" h="35026" extrusionOk="0">
                  <a:moveTo>
                    <a:pt x="2502" y="10198"/>
                  </a:moveTo>
                  <a:cubicBezTo>
                    <a:pt x="2502" y="10641"/>
                    <a:pt x="2534" y="11084"/>
                    <a:pt x="2502" y="11528"/>
                  </a:cubicBezTo>
                  <a:cubicBezTo>
                    <a:pt x="2470" y="11939"/>
                    <a:pt x="2629" y="12193"/>
                    <a:pt x="2977" y="12414"/>
                  </a:cubicBezTo>
                  <a:cubicBezTo>
                    <a:pt x="3674" y="12889"/>
                    <a:pt x="4244" y="13491"/>
                    <a:pt x="4687" y="14219"/>
                  </a:cubicBezTo>
                  <a:cubicBezTo>
                    <a:pt x="5004" y="14726"/>
                    <a:pt x="5289" y="15265"/>
                    <a:pt x="5447" y="15866"/>
                  </a:cubicBezTo>
                  <a:cubicBezTo>
                    <a:pt x="5479" y="16025"/>
                    <a:pt x="5510" y="16183"/>
                    <a:pt x="5700" y="16215"/>
                  </a:cubicBezTo>
                  <a:cubicBezTo>
                    <a:pt x="5890" y="16246"/>
                    <a:pt x="5954" y="16056"/>
                    <a:pt x="6017" y="15898"/>
                  </a:cubicBezTo>
                  <a:cubicBezTo>
                    <a:pt x="6872" y="14156"/>
                    <a:pt x="8012" y="12573"/>
                    <a:pt x="9216" y="10989"/>
                  </a:cubicBezTo>
                  <a:cubicBezTo>
                    <a:pt x="9437" y="10704"/>
                    <a:pt x="9659" y="10419"/>
                    <a:pt x="9912" y="10134"/>
                  </a:cubicBezTo>
                  <a:cubicBezTo>
                    <a:pt x="11623" y="8456"/>
                    <a:pt x="13111" y="6556"/>
                    <a:pt x="14473" y="4592"/>
                  </a:cubicBezTo>
                  <a:cubicBezTo>
                    <a:pt x="15423" y="3230"/>
                    <a:pt x="16183" y="1837"/>
                    <a:pt x="16500" y="190"/>
                  </a:cubicBezTo>
                  <a:cubicBezTo>
                    <a:pt x="16500" y="127"/>
                    <a:pt x="16531" y="63"/>
                    <a:pt x="16626" y="0"/>
                  </a:cubicBezTo>
                  <a:cubicBezTo>
                    <a:pt x="16753" y="32"/>
                    <a:pt x="16753" y="190"/>
                    <a:pt x="16816" y="285"/>
                  </a:cubicBezTo>
                  <a:cubicBezTo>
                    <a:pt x="18716" y="4054"/>
                    <a:pt x="21440" y="7094"/>
                    <a:pt x="25082" y="9279"/>
                  </a:cubicBezTo>
                  <a:cubicBezTo>
                    <a:pt x="28407" y="11274"/>
                    <a:pt x="31922" y="12446"/>
                    <a:pt x="35754" y="12858"/>
                  </a:cubicBezTo>
                  <a:cubicBezTo>
                    <a:pt x="39460" y="13238"/>
                    <a:pt x="43133" y="12858"/>
                    <a:pt x="46744" y="11876"/>
                  </a:cubicBezTo>
                  <a:cubicBezTo>
                    <a:pt x="47409" y="11686"/>
                    <a:pt x="47377" y="11718"/>
                    <a:pt x="47694" y="12288"/>
                  </a:cubicBezTo>
                  <a:cubicBezTo>
                    <a:pt x="47979" y="12921"/>
                    <a:pt x="47979" y="13586"/>
                    <a:pt x="48105" y="14251"/>
                  </a:cubicBezTo>
                  <a:cubicBezTo>
                    <a:pt x="48137" y="14473"/>
                    <a:pt x="48042" y="14790"/>
                    <a:pt x="48390" y="14821"/>
                  </a:cubicBezTo>
                  <a:cubicBezTo>
                    <a:pt x="48644" y="14853"/>
                    <a:pt x="48707" y="14568"/>
                    <a:pt x="48802" y="14378"/>
                  </a:cubicBezTo>
                  <a:cubicBezTo>
                    <a:pt x="49150" y="13681"/>
                    <a:pt x="49435" y="12953"/>
                    <a:pt x="49879" y="12319"/>
                  </a:cubicBezTo>
                  <a:cubicBezTo>
                    <a:pt x="50069" y="12066"/>
                    <a:pt x="50037" y="11813"/>
                    <a:pt x="50037" y="11559"/>
                  </a:cubicBezTo>
                  <a:cubicBezTo>
                    <a:pt x="50069" y="11306"/>
                    <a:pt x="49974" y="11084"/>
                    <a:pt x="50101" y="10831"/>
                  </a:cubicBezTo>
                  <a:cubicBezTo>
                    <a:pt x="50101" y="10926"/>
                    <a:pt x="50101" y="11021"/>
                    <a:pt x="50132" y="11116"/>
                  </a:cubicBezTo>
                  <a:cubicBezTo>
                    <a:pt x="50132" y="11369"/>
                    <a:pt x="50037" y="11623"/>
                    <a:pt x="50164" y="11844"/>
                  </a:cubicBezTo>
                  <a:cubicBezTo>
                    <a:pt x="50291" y="12034"/>
                    <a:pt x="50576" y="11908"/>
                    <a:pt x="50797" y="11971"/>
                  </a:cubicBezTo>
                  <a:cubicBezTo>
                    <a:pt x="51684" y="12256"/>
                    <a:pt x="52064" y="12953"/>
                    <a:pt x="52222" y="13744"/>
                  </a:cubicBezTo>
                  <a:cubicBezTo>
                    <a:pt x="52476" y="15265"/>
                    <a:pt x="52096" y="16626"/>
                    <a:pt x="50987" y="17735"/>
                  </a:cubicBezTo>
                  <a:cubicBezTo>
                    <a:pt x="50417" y="18273"/>
                    <a:pt x="49784" y="18558"/>
                    <a:pt x="48992" y="18368"/>
                  </a:cubicBezTo>
                  <a:cubicBezTo>
                    <a:pt x="48739" y="18305"/>
                    <a:pt x="48675" y="18400"/>
                    <a:pt x="48612" y="18621"/>
                  </a:cubicBezTo>
                  <a:cubicBezTo>
                    <a:pt x="48327" y="19445"/>
                    <a:pt x="48010" y="20237"/>
                    <a:pt x="47662" y="21028"/>
                  </a:cubicBezTo>
                  <a:cubicBezTo>
                    <a:pt x="46332" y="24005"/>
                    <a:pt x="44432" y="26507"/>
                    <a:pt x="42025" y="28660"/>
                  </a:cubicBezTo>
                  <a:cubicBezTo>
                    <a:pt x="39460" y="30941"/>
                    <a:pt x="36514" y="32556"/>
                    <a:pt x="33253" y="33601"/>
                  </a:cubicBezTo>
                  <a:cubicBezTo>
                    <a:pt x="32746" y="33759"/>
                    <a:pt x="32207" y="33886"/>
                    <a:pt x="31701" y="34044"/>
                  </a:cubicBezTo>
                  <a:cubicBezTo>
                    <a:pt x="31036" y="34488"/>
                    <a:pt x="30212" y="34519"/>
                    <a:pt x="29452" y="34614"/>
                  </a:cubicBezTo>
                  <a:cubicBezTo>
                    <a:pt x="26855" y="35026"/>
                    <a:pt x="24290" y="34899"/>
                    <a:pt x="21693" y="34361"/>
                  </a:cubicBezTo>
                  <a:cubicBezTo>
                    <a:pt x="21440" y="34298"/>
                    <a:pt x="21155" y="34266"/>
                    <a:pt x="20933" y="34044"/>
                  </a:cubicBezTo>
                  <a:cubicBezTo>
                    <a:pt x="20268" y="33854"/>
                    <a:pt x="19603" y="33664"/>
                    <a:pt x="18938" y="33442"/>
                  </a:cubicBezTo>
                  <a:cubicBezTo>
                    <a:pt x="15993" y="32461"/>
                    <a:pt x="13333" y="30941"/>
                    <a:pt x="10958" y="28946"/>
                  </a:cubicBezTo>
                  <a:cubicBezTo>
                    <a:pt x="8582" y="26919"/>
                    <a:pt x="6714" y="24512"/>
                    <a:pt x="5320" y="21725"/>
                  </a:cubicBezTo>
                  <a:cubicBezTo>
                    <a:pt x="4814" y="20775"/>
                    <a:pt x="4402" y="19730"/>
                    <a:pt x="4054" y="18685"/>
                  </a:cubicBezTo>
                  <a:cubicBezTo>
                    <a:pt x="3990" y="18463"/>
                    <a:pt x="3927" y="18305"/>
                    <a:pt x="3579" y="18368"/>
                  </a:cubicBezTo>
                  <a:cubicBezTo>
                    <a:pt x="2787" y="18558"/>
                    <a:pt x="2185" y="18210"/>
                    <a:pt x="1615" y="17671"/>
                  </a:cubicBezTo>
                  <a:cubicBezTo>
                    <a:pt x="348" y="16468"/>
                    <a:pt x="0" y="14283"/>
                    <a:pt x="697" y="12953"/>
                  </a:cubicBezTo>
                  <a:cubicBezTo>
                    <a:pt x="1013" y="12383"/>
                    <a:pt x="1457" y="12003"/>
                    <a:pt x="2090" y="11939"/>
                  </a:cubicBezTo>
                  <a:cubicBezTo>
                    <a:pt x="2375" y="11908"/>
                    <a:pt x="2407" y="11781"/>
                    <a:pt x="2407" y="11559"/>
                  </a:cubicBezTo>
                  <a:cubicBezTo>
                    <a:pt x="2439" y="11116"/>
                    <a:pt x="2344" y="10641"/>
                    <a:pt x="2502" y="10198"/>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a:off x="3996474" y="4424822"/>
              <a:ext cx="1076019" cy="718936"/>
            </a:xfrm>
            <a:custGeom>
              <a:avLst/>
              <a:gdLst/>
              <a:ahLst/>
              <a:cxnLst/>
              <a:rect l="l" t="t" r="r" b="b"/>
              <a:pathLst>
                <a:path w="35407" h="23657" extrusionOk="0">
                  <a:moveTo>
                    <a:pt x="33379" y="0"/>
                  </a:moveTo>
                  <a:cubicBezTo>
                    <a:pt x="33569" y="760"/>
                    <a:pt x="33569" y="1520"/>
                    <a:pt x="33664" y="2249"/>
                  </a:cubicBezTo>
                  <a:cubicBezTo>
                    <a:pt x="33949" y="4466"/>
                    <a:pt x="34203" y="6651"/>
                    <a:pt x="34424" y="8868"/>
                  </a:cubicBezTo>
                  <a:cubicBezTo>
                    <a:pt x="34583" y="10261"/>
                    <a:pt x="34678" y="11623"/>
                    <a:pt x="34804" y="13016"/>
                  </a:cubicBezTo>
                  <a:cubicBezTo>
                    <a:pt x="34963" y="15360"/>
                    <a:pt x="35153" y="17703"/>
                    <a:pt x="35311" y="20047"/>
                  </a:cubicBezTo>
                  <a:cubicBezTo>
                    <a:pt x="35374" y="21060"/>
                    <a:pt x="35374" y="22105"/>
                    <a:pt x="35406" y="23119"/>
                  </a:cubicBezTo>
                  <a:cubicBezTo>
                    <a:pt x="35406" y="23372"/>
                    <a:pt x="35311" y="23467"/>
                    <a:pt x="35058" y="23467"/>
                  </a:cubicBezTo>
                  <a:cubicBezTo>
                    <a:pt x="33759" y="23499"/>
                    <a:pt x="32461" y="23594"/>
                    <a:pt x="31131" y="23530"/>
                  </a:cubicBezTo>
                  <a:cubicBezTo>
                    <a:pt x="29389" y="23467"/>
                    <a:pt x="27647" y="23530"/>
                    <a:pt x="25905" y="23594"/>
                  </a:cubicBezTo>
                  <a:cubicBezTo>
                    <a:pt x="24449" y="23657"/>
                    <a:pt x="22992" y="23530"/>
                    <a:pt x="21535" y="23499"/>
                  </a:cubicBezTo>
                  <a:cubicBezTo>
                    <a:pt x="21123" y="23467"/>
                    <a:pt x="21123" y="23467"/>
                    <a:pt x="21060" y="23055"/>
                  </a:cubicBezTo>
                  <a:cubicBezTo>
                    <a:pt x="20617" y="20553"/>
                    <a:pt x="20173" y="18020"/>
                    <a:pt x="19730" y="15518"/>
                  </a:cubicBezTo>
                  <a:cubicBezTo>
                    <a:pt x="19223" y="12605"/>
                    <a:pt x="18780" y="9691"/>
                    <a:pt x="17925" y="6841"/>
                  </a:cubicBezTo>
                  <a:cubicBezTo>
                    <a:pt x="17893" y="6651"/>
                    <a:pt x="17861" y="6461"/>
                    <a:pt x="17735" y="6302"/>
                  </a:cubicBezTo>
                  <a:cubicBezTo>
                    <a:pt x="17545" y="6429"/>
                    <a:pt x="17545" y="6619"/>
                    <a:pt x="17513" y="6777"/>
                  </a:cubicBezTo>
                  <a:cubicBezTo>
                    <a:pt x="16911" y="8804"/>
                    <a:pt x="16500" y="10863"/>
                    <a:pt x="16151" y="12921"/>
                  </a:cubicBezTo>
                  <a:cubicBezTo>
                    <a:pt x="15581" y="16278"/>
                    <a:pt x="14980" y="19635"/>
                    <a:pt x="14378" y="22992"/>
                  </a:cubicBezTo>
                  <a:cubicBezTo>
                    <a:pt x="14314" y="23467"/>
                    <a:pt x="14283" y="23467"/>
                    <a:pt x="13839" y="23499"/>
                  </a:cubicBezTo>
                  <a:cubicBezTo>
                    <a:pt x="11781" y="23594"/>
                    <a:pt x="9754" y="23625"/>
                    <a:pt x="7696" y="23530"/>
                  </a:cubicBezTo>
                  <a:cubicBezTo>
                    <a:pt x="6429" y="23499"/>
                    <a:pt x="5162" y="23499"/>
                    <a:pt x="3895" y="23562"/>
                  </a:cubicBezTo>
                  <a:cubicBezTo>
                    <a:pt x="2724" y="23625"/>
                    <a:pt x="1552" y="23499"/>
                    <a:pt x="380" y="23467"/>
                  </a:cubicBezTo>
                  <a:cubicBezTo>
                    <a:pt x="127" y="23467"/>
                    <a:pt x="0" y="23372"/>
                    <a:pt x="32" y="23119"/>
                  </a:cubicBezTo>
                  <a:cubicBezTo>
                    <a:pt x="63" y="22074"/>
                    <a:pt x="32" y="21060"/>
                    <a:pt x="127" y="20047"/>
                  </a:cubicBezTo>
                  <a:cubicBezTo>
                    <a:pt x="253" y="17703"/>
                    <a:pt x="475" y="15360"/>
                    <a:pt x="633" y="13016"/>
                  </a:cubicBezTo>
                  <a:cubicBezTo>
                    <a:pt x="823" y="10578"/>
                    <a:pt x="1045" y="8139"/>
                    <a:pt x="1362" y="5701"/>
                  </a:cubicBezTo>
                  <a:cubicBezTo>
                    <a:pt x="1583" y="3927"/>
                    <a:pt x="1774" y="2154"/>
                    <a:pt x="1964" y="380"/>
                  </a:cubicBezTo>
                  <a:cubicBezTo>
                    <a:pt x="1995" y="254"/>
                    <a:pt x="1964" y="127"/>
                    <a:pt x="2059" y="0"/>
                  </a:cubicBezTo>
                  <a:cubicBezTo>
                    <a:pt x="2312" y="507"/>
                    <a:pt x="2787" y="634"/>
                    <a:pt x="3325" y="634"/>
                  </a:cubicBezTo>
                  <a:cubicBezTo>
                    <a:pt x="5447" y="539"/>
                    <a:pt x="7537" y="792"/>
                    <a:pt x="9659" y="855"/>
                  </a:cubicBezTo>
                  <a:cubicBezTo>
                    <a:pt x="14599" y="1045"/>
                    <a:pt x="19508" y="950"/>
                    <a:pt x="24449" y="950"/>
                  </a:cubicBezTo>
                  <a:cubicBezTo>
                    <a:pt x="27077" y="950"/>
                    <a:pt x="29674" y="602"/>
                    <a:pt x="32302" y="602"/>
                  </a:cubicBezTo>
                  <a:cubicBezTo>
                    <a:pt x="32778" y="634"/>
                    <a:pt x="33158" y="444"/>
                    <a:pt x="33379"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a:off x="4623967" y="3506679"/>
              <a:ext cx="802691" cy="612115"/>
            </a:xfrm>
            <a:custGeom>
              <a:avLst/>
              <a:gdLst/>
              <a:ahLst/>
              <a:cxnLst/>
              <a:rect l="l" t="t" r="r" b="b"/>
              <a:pathLst>
                <a:path w="26413" h="20142" extrusionOk="0">
                  <a:moveTo>
                    <a:pt x="1172" y="10926"/>
                  </a:moveTo>
                  <a:cubicBezTo>
                    <a:pt x="792" y="10198"/>
                    <a:pt x="919" y="9659"/>
                    <a:pt x="1584" y="8994"/>
                  </a:cubicBezTo>
                  <a:cubicBezTo>
                    <a:pt x="1584" y="8836"/>
                    <a:pt x="1457" y="8772"/>
                    <a:pt x="1362" y="8677"/>
                  </a:cubicBezTo>
                  <a:cubicBezTo>
                    <a:pt x="665" y="7917"/>
                    <a:pt x="665" y="6904"/>
                    <a:pt x="1425" y="6207"/>
                  </a:cubicBezTo>
                  <a:cubicBezTo>
                    <a:pt x="1679" y="5986"/>
                    <a:pt x="1710" y="5827"/>
                    <a:pt x="1615" y="5511"/>
                  </a:cubicBezTo>
                  <a:cubicBezTo>
                    <a:pt x="1425" y="5004"/>
                    <a:pt x="1584" y="4529"/>
                    <a:pt x="1900" y="4117"/>
                  </a:cubicBezTo>
                  <a:cubicBezTo>
                    <a:pt x="2312" y="4054"/>
                    <a:pt x="2597" y="4339"/>
                    <a:pt x="2945" y="4402"/>
                  </a:cubicBezTo>
                  <a:cubicBezTo>
                    <a:pt x="3041" y="4434"/>
                    <a:pt x="3167" y="4497"/>
                    <a:pt x="3262" y="4402"/>
                  </a:cubicBezTo>
                  <a:cubicBezTo>
                    <a:pt x="3357" y="4275"/>
                    <a:pt x="3231" y="4149"/>
                    <a:pt x="3167" y="4085"/>
                  </a:cubicBezTo>
                  <a:cubicBezTo>
                    <a:pt x="2850" y="3769"/>
                    <a:pt x="2565" y="3452"/>
                    <a:pt x="2249" y="3199"/>
                  </a:cubicBezTo>
                  <a:cubicBezTo>
                    <a:pt x="1615" y="2724"/>
                    <a:pt x="1077" y="2154"/>
                    <a:pt x="570" y="1552"/>
                  </a:cubicBezTo>
                  <a:cubicBezTo>
                    <a:pt x="317" y="1235"/>
                    <a:pt x="0" y="919"/>
                    <a:pt x="95" y="444"/>
                  </a:cubicBezTo>
                  <a:cubicBezTo>
                    <a:pt x="570" y="190"/>
                    <a:pt x="1045" y="380"/>
                    <a:pt x="1489" y="539"/>
                  </a:cubicBezTo>
                  <a:cubicBezTo>
                    <a:pt x="3706" y="1394"/>
                    <a:pt x="5701" y="2660"/>
                    <a:pt x="7728" y="3895"/>
                  </a:cubicBezTo>
                  <a:cubicBezTo>
                    <a:pt x="9691" y="5067"/>
                    <a:pt x="11623" y="6271"/>
                    <a:pt x="13586" y="7474"/>
                  </a:cubicBezTo>
                  <a:cubicBezTo>
                    <a:pt x="13650" y="7537"/>
                    <a:pt x="13745" y="7569"/>
                    <a:pt x="13840" y="7601"/>
                  </a:cubicBezTo>
                  <a:cubicBezTo>
                    <a:pt x="14156" y="7632"/>
                    <a:pt x="14410" y="7791"/>
                    <a:pt x="14631" y="7981"/>
                  </a:cubicBezTo>
                  <a:cubicBezTo>
                    <a:pt x="14853" y="8171"/>
                    <a:pt x="15043" y="8139"/>
                    <a:pt x="15265" y="7981"/>
                  </a:cubicBezTo>
                  <a:cubicBezTo>
                    <a:pt x="15486" y="8456"/>
                    <a:pt x="15866" y="8709"/>
                    <a:pt x="16278" y="8962"/>
                  </a:cubicBezTo>
                  <a:cubicBezTo>
                    <a:pt x="17260" y="9533"/>
                    <a:pt x="18242" y="10134"/>
                    <a:pt x="19223" y="10704"/>
                  </a:cubicBezTo>
                  <a:cubicBezTo>
                    <a:pt x="19350" y="10768"/>
                    <a:pt x="19445" y="10894"/>
                    <a:pt x="19667" y="10831"/>
                  </a:cubicBezTo>
                  <a:cubicBezTo>
                    <a:pt x="19603" y="10324"/>
                    <a:pt x="19477" y="9818"/>
                    <a:pt x="19382" y="9311"/>
                  </a:cubicBezTo>
                  <a:cubicBezTo>
                    <a:pt x="18970" y="6809"/>
                    <a:pt x="18590" y="4275"/>
                    <a:pt x="18210" y="1774"/>
                  </a:cubicBezTo>
                  <a:cubicBezTo>
                    <a:pt x="18083" y="1045"/>
                    <a:pt x="18147" y="950"/>
                    <a:pt x="18780" y="729"/>
                  </a:cubicBezTo>
                  <a:cubicBezTo>
                    <a:pt x="20173" y="570"/>
                    <a:pt x="21567" y="570"/>
                    <a:pt x="22897" y="32"/>
                  </a:cubicBezTo>
                  <a:cubicBezTo>
                    <a:pt x="22992" y="0"/>
                    <a:pt x="23087" y="0"/>
                    <a:pt x="23214" y="64"/>
                  </a:cubicBezTo>
                  <a:cubicBezTo>
                    <a:pt x="23784" y="2375"/>
                    <a:pt x="24385" y="4719"/>
                    <a:pt x="24955" y="7031"/>
                  </a:cubicBezTo>
                  <a:cubicBezTo>
                    <a:pt x="25431" y="8867"/>
                    <a:pt x="25811" y="10736"/>
                    <a:pt x="26096" y="12636"/>
                  </a:cubicBezTo>
                  <a:cubicBezTo>
                    <a:pt x="26412" y="14663"/>
                    <a:pt x="26191" y="16626"/>
                    <a:pt x="25462" y="18526"/>
                  </a:cubicBezTo>
                  <a:cubicBezTo>
                    <a:pt x="25367" y="18812"/>
                    <a:pt x="25241" y="19097"/>
                    <a:pt x="24987" y="19287"/>
                  </a:cubicBezTo>
                  <a:cubicBezTo>
                    <a:pt x="24765" y="19287"/>
                    <a:pt x="24639" y="19477"/>
                    <a:pt x="24480" y="19603"/>
                  </a:cubicBezTo>
                  <a:cubicBezTo>
                    <a:pt x="23974" y="20015"/>
                    <a:pt x="23404" y="20142"/>
                    <a:pt x="22770" y="20078"/>
                  </a:cubicBezTo>
                  <a:cubicBezTo>
                    <a:pt x="21060" y="19920"/>
                    <a:pt x="19445" y="19413"/>
                    <a:pt x="17925" y="18653"/>
                  </a:cubicBezTo>
                  <a:cubicBezTo>
                    <a:pt x="14663" y="17070"/>
                    <a:pt x="11433" y="15518"/>
                    <a:pt x="8044" y="14220"/>
                  </a:cubicBezTo>
                  <a:cubicBezTo>
                    <a:pt x="7094" y="13839"/>
                    <a:pt x="6081" y="13649"/>
                    <a:pt x="5131" y="13269"/>
                  </a:cubicBezTo>
                  <a:cubicBezTo>
                    <a:pt x="3706" y="12668"/>
                    <a:pt x="2375" y="11908"/>
                    <a:pt x="1172" y="10926"/>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a:off x="3702907" y="3532663"/>
              <a:ext cx="740148" cy="590934"/>
            </a:xfrm>
            <a:custGeom>
              <a:avLst/>
              <a:gdLst/>
              <a:ahLst/>
              <a:cxnLst/>
              <a:rect l="l" t="t" r="r" b="b"/>
              <a:pathLst>
                <a:path w="24355" h="19445" extrusionOk="0">
                  <a:moveTo>
                    <a:pt x="10610" y="5827"/>
                  </a:moveTo>
                  <a:cubicBezTo>
                    <a:pt x="11877" y="4941"/>
                    <a:pt x="13207" y="4149"/>
                    <a:pt x="14474" y="3230"/>
                  </a:cubicBezTo>
                  <a:cubicBezTo>
                    <a:pt x="14664" y="2850"/>
                    <a:pt x="15075" y="2724"/>
                    <a:pt x="15424" y="2502"/>
                  </a:cubicBezTo>
                  <a:cubicBezTo>
                    <a:pt x="15867" y="2185"/>
                    <a:pt x="16279" y="1869"/>
                    <a:pt x="16722" y="1520"/>
                  </a:cubicBezTo>
                  <a:cubicBezTo>
                    <a:pt x="17197" y="1204"/>
                    <a:pt x="17609" y="760"/>
                    <a:pt x="18147" y="507"/>
                  </a:cubicBezTo>
                  <a:cubicBezTo>
                    <a:pt x="19129" y="0"/>
                    <a:pt x="20047" y="190"/>
                    <a:pt x="20491" y="1077"/>
                  </a:cubicBezTo>
                  <a:cubicBezTo>
                    <a:pt x="20649" y="1267"/>
                    <a:pt x="20839" y="1109"/>
                    <a:pt x="20998" y="1077"/>
                  </a:cubicBezTo>
                  <a:cubicBezTo>
                    <a:pt x="21093" y="1045"/>
                    <a:pt x="21156" y="1014"/>
                    <a:pt x="21251" y="982"/>
                  </a:cubicBezTo>
                  <a:cubicBezTo>
                    <a:pt x="21853" y="887"/>
                    <a:pt x="22391" y="1077"/>
                    <a:pt x="22771" y="1552"/>
                  </a:cubicBezTo>
                  <a:cubicBezTo>
                    <a:pt x="22993" y="1805"/>
                    <a:pt x="23183" y="2122"/>
                    <a:pt x="22866" y="2470"/>
                  </a:cubicBezTo>
                  <a:cubicBezTo>
                    <a:pt x="22739" y="2755"/>
                    <a:pt x="22613" y="3072"/>
                    <a:pt x="22518" y="3357"/>
                  </a:cubicBezTo>
                  <a:cubicBezTo>
                    <a:pt x="22549" y="3452"/>
                    <a:pt x="22644" y="3484"/>
                    <a:pt x="22708" y="3484"/>
                  </a:cubicBezTo>
                  <a:cubicBezTo>
                    <a:pt x="23816" y="3579"/>
                    <a:pt x="24354" y="5004"/>
                    <a:pt x="23816" y="5954"/>
                  </a:cubicBezTo>
                  <a:cubicBezTo>
                    <a:pt x="23784" y="5986"/>
                    <a:pt x="23784" y="6017"/>
                    <a:pt x="23753" y="6049"/>
                  </a:cubicBezTo>
                  <a:cubicBezTo>
                    <a:pt x="23468" y="6366"/>
                    <a:pt x="23468" y="6619"/>
                    <a:pt x="23816" y="6904"/>
                  </a:cubicBezTo>
                  <a:cubicBezTo>
                    <a:pt x="24006" y="7062"/>
                    <a:pt x="24069" y="7316"/>
                    <a:pt x="24038" y="7569"/>
                  </a:cubicBezTo>
                  <a:cubicBezTo>
                    <a:pt x="24101" y="8107"/>
                    <a:pt x="23816" y="8456"/>
                    <a:pt x="23468" y="8773"/>
                  </a:cubicBezTo>
                  <a:cubicBezTo>
                    <a:pt x="23341" y="8931"/>
                    <a:pt x="23151" y="9089"/>
                    <a:pt x="22929" y="9184"/>
                  </a:cubicBezTo>
                  <a:cubicBezTo>
                    <a:pt x="20839" y="10261"/>
                    <a:pt x="18939" y="11654"/>
                    <a:pt x="16849" y="12826"/>
                  </a:cubicBezTo>
                  <a:cubicBezTo>
                    <a:pt x="14062" y="14378"/>
                    <a:pt x="11497" y="16310"/>
                    <a:pt x="8710" y="17893"/>
                  </a:cubicBezTo>
                  <a:cubicBezTo>
                    <a:pt x="7158" y="18780"/>
                    <a:pt x="5511" y="19445"/>
                    <a:pt x="3643" y="19382"/>
                  </a:cubicBezTo>
                  <a:cubicBezTo>
                    <a:pt x="3041" y="19350"/>
                    <a:pt x="2471" y="19223"/>
                    <a:pt x="1869" y="19128"/>
                  </a:cubicBezTo>
                  <a:cubicBezTo>
                    <a:pt x="1109" y="18653"/>
                    <a:pt x="539" y="17988"/>
                    <a:pt x="223" y="17101"/>
                  </a:cubicBezTo>
                  <a:cubicBezTo>
                    <a:pt x="254" y="16785"/>
                    <a:pt x="96" y="16468"/>
                    <a:pt x="64" y="16120"/>
                  </a:cubicBezTo>
                  <a:cubicBezTo>
                    <a:pt x="1" y="14505"/>
                    <a:pt x="824" y="13365"/>
                    <a:pt x="1964" y="12319"/>
                  </a:cubicBezTo>
                  <a:cubicBezTo>
                    <a:pt x="3643" y="10831"/>
                    <a:pt x="5480" y="9533"/>
                    <a:pt x="7253" y="8202"/>
                  </a:cubicBezTo>
                  <a:cubicBezTo>
                    <a:pt x="6841" y="8519"/>
                    <a:pt x="6366" y="8773"/>
                    <a:pt x="5828" y="8899"/>
                  </a:cubicBezTo>
                  <a:cubicBezTo>
                    <a:pt x="5226" y="9026"/>
                    <a:pt x="4910" y="8804"/>
                    <a:pt x="4878" y="8171"/>
                  </a:cubicBezTo>
                  <a:cubicBezTo>
                    <a:pt x="4846" y="7474"/>
                    <a:pt x="4941" y="6841"/>
                    <a:pt x="5131" y="6176"/>
                  </a:cubicBezTo>
                  <a:cubicBezTo>
                    <a:pt x="5448" y="5004"/>
                    <a:pt x="5765" y="3864"/>
                    <a:pt x="6081" y="2692"/>
                  </a:cubicBezTo>
                  <a:cubicBezTo>
                    <a:pt x="6240" y="2059"/>
                    <a:pt x="6335" y="2027"/>
                    <a:pt x="6968" y="2059"/>
                  </a:cubicBezTo>
                  <a:cubicBezTo>
                    <a:pt x="7570" y="2090"/>
                    <a:pt x="8108" y="2217"/>
                    <a:pt x="8647" y="2470"/>
                  </a:cubicBezTo>
                  <a:cubicBezTo>
                    <a:pt x="9185" y="2755"/>
                    <a:pt x="9818" y="2597"/>
                    <a:pt x="10388" y="2660"/>
                  </a:cubicBezTo>
                  <a:cubicBezTo>
                    <a:pt x="10515" y="3104"/>
                    <a:pt x="10357" y="3547"/>
                    <a:pt x="10262" y="3991"/>
                  </a:cubicBezTo>
                  <a:cubicBezTo>
                    <a:pt x="10103" y="4687"/>
                    <a:pt x="9913" y="5384"/>
                    <a:pt x="9850" y="6144"/>
                  </a:cubicBezTo>
                  <a:cubicBezTo>
                    <a:pt x="10167" y="6112"/>
                    <a:pt x="10293" y="5764"/>
                    <a:pt x="10610" y="5827"/>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a:off x="4059017" y="4330492"/>
              <a:ext cx="951876" cy="129978"/>
            </a:xfrm>
            <a:custGeom>
              <a:avLst/>
              <a:gdLst/>
              <a:ahLst/>
              <a:cxnLst/>
              <a:rect l="l" t="t" r="r" b="b"/>
              <a:pathLst>
                <a:path w="31322" h="4277" extrusionOk="0">
                  <a:moveTo>
                    <a:pt x="31321" y="3104"/>
                  </a:moveTo>
                  <a:cubicBezTo>
                    <a:pt x="31290" y="3706"/>
                    <a:pt x="31290" y="3706"/>
                    <a:pt x="30656" y="3833"/>
                  </a:cubicBezTo>
                  <a:cubicBezTo>
                    <a:pt x="30530" y="3864"/>
                    <a:pt x="30403" y="3928"/>
                    <a:pt x="30276" y="3896"/>
                  </a:cubicBezTo>
                  <a:cubicBezTo>
                    <a:pt x="28946" y="3864"/>
                    <a:pt x="27584" y="3896"/>
                    <a:pt x="26223" y="4054"/>
                  </a:cubicBezTo>
                  <a:cubicBezTo>
                    <a:pt x="25114" y="4181"/>
                    <a:pt x="24006" y="4023"/>
                    <a:pt x="22897" y="4244"/>
                  </a:cubicBezTo>
                  <a:cubicBezTo>
                    <a:pt x="22771" y="4276"/>
                    <a:pt x="22612" y="4244"/>
                    <a:pt x="22454" y="4244"/>
                  </a:cubicBezTo>
                  <a:lnTo>
                    <a:pt x="8836" y="4244"/>
                  </a:lnTo>
                  <a:cubicBezTo>
                    <a:pt x="7728" y="4023"/>
                    <a:pt x="6588" y="4276"/>
                    <a:pt x="5479" y="4023"/>
                  </a:cubicBezTo>
                  <a:cubicBezTo>
                    <a:pt x="5448" y="4023"/>
                    <a:pt x="5384" y="4023"/>
                    <a:pt x="5353" y="4023"/>
                  </a:cubicBezTo>
                  <a:cubicBezTo>
                    <a:pt x="3991" y="4023"/>
                    <a:pt x="2629" y="3833"/>
                    <a:pt x="1236" y="3896"/>
                  </a:cubicBezTo>
                  <a:cubicBezTo>
                    <a:pt x="1046" y="3928"/>
                    <a:pt x="856" y="3896"/>
                    <a:pt x="634" y="3833"/>
                  </a:cubicBezTo>
                  <a:cubicBezTo>
                    <a:pt x="32" y="3706"/>
                    <a:pt x="32" y="3706"/>
                    <a:pt x="1" y="3104"/>
                  </a:cubicBezTo>
                  <a:cubicBezTo>
                    <a:pt x="1" y="2249"/>
                    <a:pt x="191" y="1394"/>
                    <a:pt x="254" y="539"/>
                  </a:cubicBezTo>
                  <a:cubicBezTo>
                    <a:pt x="317" y="444"/>
                    <a:pt x="286" y="349"/>
                    <a:pt x="317" y="254"/>
                  </a:cubicBezTo>
                  <a:cubicBezTo>
                    <a:pt x="317" y="159"/>
                    <a:pt x="317" y="64"/>
                    <a:pt x="349" y="1"/>
                  </a:cubicBezTo>
                  <a:cubicBezTo>
                    <a:pt x="982" y="1"/>
                    <a:pt x="1584" y="159"/>
                    <a:pt x="2217" y="254"/>
                  </a:cubicBezTo>
                  <a:cubicBezTo>
                    <a:pt x="3199" y="381"/>
                    <a:pt x="4213" y="476"/>
                    <a:pt x="5226" y="539"/>
                  </a:cubicBezTo>
                  <a:cubicBezTo>
                    <a:pt x="6936" y="602"/>
                    <a:pt x="8678" y="666"/>
                    <a:pt x="10388" y="666"/>
                  </a:cubicBezTo>
                  <a:cubicBezTo>
                    <a:pt x="14695" y="666"/>
                    <a:pt x="19002" y="697"/>
                    <a:pt x="23309" y="634"/>
                  </a:cubicBezTo>
                  <a:cubicBezTo>
                    <a:pt x="25367" y="602"/>
                    <a:pt x="27426" y="476"/>
                    <a:pt x="29484" y="222"/>
                  </a:cubicBezTo>
                  <a:cubicBezTo>
                    <a:pt x="29959" y="127"/>
                    <a:pt x="30466" y="1"/>
                    <a:pt x="30973" y="1"/>
                  </a:cubicBezTo>
                  <a:cubicBezTo>
                    <a:pt x="30973" y="64"/>
                    <a:pt x="30973" y="159"/>
                    <a:pt x="31005" y="222"/>
                  </a:cubicBezTo>
                  <a:cubicBezTo>
                    <a:pt x="31036" y="317"/>
                    <a:pt x="31005" y="444"/>
                    <a:pt x="31036" y="539"/>
                  </a:cubicBezTo>
                  <a:cubicBezTo>
                    <a:pt x="31131" y="1394"/>
                    <a:pt x="31290" y="2249"/>
                    <a:pt x="31321" y="3104"/>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p:nvPr/>
          </p:nvSpPr>
          <p:spPr>
            <a:xfrm>
              <a:off x="3687529" y="3517255"/>
              <a:ext cx="334959" cy="535138"/>
            </a:xfrm>
            <a:custGeom>
              <a:avLst/>
              <a:gdLst/>
              <a:ahLst/>
              <a:cxnLst/>
              <a:rect l="l" t="t" r="r" b="b"/>
              <a:pathLst>
                <a:path w="11022" h="17609" extrusionOk="0">
                  <a:moveTo>
                    <a:pt x="10894" y="3199"/>
                  </a:moveTo>
                  <a:cubicBezTo>
                    <a:pt x="10198" y="3389"/>
                    <a:pt x="9469" y="3389"/>
                    <a:pt x="8804" y="2977"/>
                  </a:cubicBezTo>
                  <a:cubicBezTo>
                    <a:pt x="8519" y="2819"/>
                    <a:pt x="8203" y="2724"/>
                    <a:pt x="7854" y="2724"/>
                  </a:cubicBezTo>
                  <a:cubicBezTo>
                    <a:pt x="7696" y="2756"/>
                    <a:pt x="7538" y="2724"/>
                    <a:pt x="7347" y="2692"/>
                  </a:cubicBezTo>
                  <a:cubicBezTo>
                    <a:pt x="6936" y="2597"/>
                    <a:pt x="6872" y="2629"/>
                    <a:pt x="6777" y="3041"/>
                  </a:cubicBezTo>
                  <a:cubicBezTo>
                    <a:pt x="6366" y="4498"/>
                    <a:pt x="5986" y="5954"/>
                    <a:pt x="5606" y="7443"/>
                  </a:cubicBezTo>
                  <a:cubicBezTo>
                    <a:pt x="5479" y="7918"/>
                    <a:pt x="5542" y="8424"/>
                    <a:pt x="5542" y="8931"/>
                  </a:cubicBezTo>
                  <a:cubicBezTo>
                    <a:pt x="5574" y="9248"/>
                    <a:pt x="5827" y="9375"/>
                    <a:pt x="6176" y="9280"/>
                  </a:cubicBezTo>
                  <a:cubicBezTo>
                    <a:pt x="6841" y="9153"/>
                    <a:pt x="7411" y="8804"/>
                    <a:pt x="7981" y="8488"/>
                  </a:cubicBezTo>
                  <a:cubicBezTo>
                    <a:pt x="7886" y="8741"/>
                    <a:pt x="7759" y="8868"/>
                    <a:pt x="7569" y="9026"/>
                  </a:cubicBezTo>
                  <a:cubicBezTo>
                    <a:pt x="6936" y="9501"/>
                    <a:pt x="6271" y="9945"/>
                    <a:pt x="5637" y="10451"/>
                  </a:cubicBezTo>
                  <a:cubicBezTo>
                    <a:pt x="4719" y="11211"/>
                    <a:pt x="3737" y="11845"/>
                    <a:pt x="2882" y="12700"/>
                  </a:cubicBezTo>
                  <a:cubicBezTo>
                    <a:pt x="2407" y="13143"/>
                    <a:pt x="1869" y="13555"/>
                    <a:pt x="1489" y="14093"/>
                  </a:cubicBezTo>
                  <a:cubicBezTo>
                    <a:pt x="824" y="15043"/>
                    <a:pt x="602" y="16057"/>
                    <a:pt x="792" y="17165"/>
                  </a:cubicBezTo>
                  <a:cubicBezTo>
                    <a:pt x="824" y="17323"/>
                    <a:pt x="887" y="17482"/>
                    <a:pt x="729" y="17608"/>
                  </a:cubicBezTo>
                  <a:cubicBezTo>
                    <a:pt x="285" y="16690"/>
                    <a:pt x="127" y="15708"/>
                    <a:pt x="64" y="14695"/>
                  </a:cubicBezTo>
                  <a:cubicBezTo>
                    <a:pt x="0" y="13206"/>
                    <a:pt x="285" y="11718"/>
                    <a:pt x="570" y="10230"/>
                  </a:cubicBezTo>
                  <a:cubicBezTo>
                    <a:pt x="1235" y="6936"/>
                    <a:pt x="2090" y="3674"/>
                    <a:pt x="2945" y="412"/>
                  </a:cubicBezTo>
                  <a:cubicBezTo>
                    <a:pt x="2977" y="317"/>
                    <a:pt x="2977" y="254"/>
                    <a:pt x="2977" y="191"/>
                  </a:cubicBezTo>
                  <a:cubicBezTo>
                    <a:pt x="3167" y="1"/>
                    <a:pt x="3421" y="64"/>
                    <a:pt x="3611" y="96"/>
                  </a:cubicBezTo>
                  <a:cubicBezTo>
                    <a:pt x="5289" y="317"/>
                    <a:pt x="6967" y="412"/>
                    <a:pt x="8678" y="476"/>
                  </a:cubicBezTo>
                  <a:cubicBezTo>
                    <a:pt x="9438" y="476"/>
                    <a:pt x="10198" y="697"/>
                    <a:pt x="10894" y="1046"/>
                  </a:cubicBezTo>
                  <a:cubicBezTo>
                    <a:pt x="11021" y="1141"/>
                    <a:pt x="11021" y="1267"/>
                    <a:pt x="11021" y="1394"/>
                  </a:cubicBezTo>
                  <a:cubicBezTo>
                    <a:pt x="11021" y="1996"/>
                    <a:pt x="11021" y="2566"/>
                    <a:pt x="10989" y="3167"/>
                  </a:cubicBezTo>
                  <a:cubicBezTo>
                    <a:pt x="10989" y="3231"/>
                    <a:pt x="10958" y="3231"/>
                    <a:pt x="10894" y="3199"/>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6"/>
            <p:cNvSpPr/>
            <p:nvPr/>
          </p:nvSpPr>
          <p:spPr>
            <a:xfrm>
              <a:off x="4367962" y="2649165"/>
              <a:ext cx="333014" cy="147270"/>
            </a:xfrm>
            <a:custGeom>
              <a:avLst/>
              <a:gdLst/>
              <a:ahLst/>
              <a:cxnLst/>
              <a:rect l="l" t="t" r="r" b="b"/>
              <a:pathLst>
                <a:path w="10958" h="4846" extrusionOk="0">
                  <a:moveTo>
                    <a:pt x="127" y="32"/>
                  </a:moveTo>
                  <a:cubicBezTo>
                    <a:pt x="824" y="159"/>
                    <a:pt x="1520" y="254"/>
                    <a:pt x="2249" y="412"/>
                  </a:cubicBezTo>
                  <a:cubicBezTo>
                    <a:pt x="2629" y="507"/>
                    <a:pt x="3041" y="507"/>
                    <a:pt x="3452" y="539"/>
                  </a:cubicBezTo>
                  <a:cubicBezTo>
                    <a:pt x="4307" y="602"/>
                    <a:pt x="5162" y="760"/>
                    <a:pt x="6049" y="665"/>
                  </a:cubicBezTo>
                  <a:cubicBezTo>
                    <a:pt x="7601" y="507"/>
                    <a:pt x="9184" y="444"/>
                    <a:pt x="10704" y="32"/>
                  </a:cubicBezTo>
                  <a:cubicBezTo>
                    <a:pt x="10768" y="0"/>
                    <a:pt x="10799" y="32"/>
                    <a:pt x="10863" y="32"/>
                  </a:cubicBezTo>
                  <a:lnTo>
                    <a:pt x="10863" y="887"/>
                  </a:lnTo>
                  <a:cubicBezTo>
                    <a:pt x="10958" y="1172"/>
                    <a:pt x="10831" y="1489"/>
                    <a:pt x="10958" y="1805"/>
                  </a:cubicBezTo>
                  <a:cubicBezTo>
                    <a:pt x="10958" y="1805"/>
                    <a:pt x="10958" y="1837"/>
                    <a:pt x="10958" y="1869"/>
                  </a:cubicBezTo>
                  <a:cubicBezTo>
                    <a:pt x="9501" y="3515"/>
                    <a:pt x="7791" y="4782"/>
                    <a:pt x="5511" y="4814"/>
                  </a:cubicBezTo>
                  <a:cubicBezTo>
                    <a:pt x="3959" y="4846"/>
                    <a:pt x="2565" y="4244"/>
                    <a:pt x="1394" y="3199"/>
                  </a:cubicBezTo>
                  <a:cubicBezTo>
                    <a:pt x="919" y="2755"/>
                    <a:pt x="349" y="2439"/>
                    <a:pt x="0" y="1869"/>
                  </a:cubicBezTo>
                  <a:cubicBezTo>
                    <a:pt x="0" y="1837"/>
                    <a:pt x="0" y="1805"/>
                    <a:pt x="32" y="1774"/>
                  </a:cubicBezTo>
                  <a:cubicBezTo>
                    <a:pt x="127" y="1489"/>
                    <a:pt x="0" y="1172"/>
                    <a:pt x="95" y="887"/>
                  </a:cubicBezTo>
                  <a:cubicBezTo>
                    <a:pt x="127" y="602"/>
                    <a:pt x="127" y="317"/>
                    <a:pt x="127" y="32"/>
                  </a:cubicBezTo>
                  <a:close/>
                </a:path>
              </a:pathLst>
            </a:custGeom>
            <a:solidFill>
              <a:srgbClr val="ECA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a:off x="4304446" y="2702074"/>
              <a:ext cx="461989" cy="154989"/>
            </a:xfrm>
            <a:custGeom>
              <a:avLst/>
              <a:gdLst/>
              <a:ahLst/>
              <a:cxnLst/>
              <a:rect l="l" t="t" r="r" b="b"/>
              <a:pathLst>
                <a:path w="15202" h="5100" extrusionOk="0">
                  <a:moveTo>
                    <a:pt x="2090" y="128"/>
                  </a:moveTo>
                  <a:cubicBezTo>
                    <a:pt x="2565" y="349"/>
                    <a:pt x="2914" y="729"/>
                    <a:pt x="3262" y="1078"/>
                  </a:cubicBezTo>
                  <a:cubicBezTo>
                    <a:pt x="4339" y="2123"/>
                    <a:pt x="5637" y="2693"/>
                    <a:pt x="7126" y="2915"/>
                  </a:cubicBezTo>
                  <a:cubicBezTo>
                    <a:pt x="7537" y="2978"/>
                    <a:pt x="7949" y="2946"/>
                    <a:pt x="8392" y="2851"/>
                  </a:cubicBezTo>
                  <a:cubicBezTo>
                    <a:pt x="9691" y="2598"/>
                    <a:pt x="10863" y="2059"/>
                    <a:pt x="11813" y="1141"/>
                  </a:cubicBezTo>
                  <a:cubicBezTo>
                    <a:pt x="12224" y="761"/>
                    <a:pt x="12573" y="381"/>
                    <a:pt x="13079" y="128"/>
                  </a:cubicBezTo>
                  <a:cubicBezTo>
                    <a:pt x="13745" y="1"/>
                    <a:pt x="14410" y="128"/>
                    <a:pt x="15075" y="191"/>
                  </a:cubicBezTo>
                  <a:cubicBezTo>
                    <a:pt x="15201" y="381"/>
                    <a:pt x="15075" y="508"/>
                    <a:pt x="14980" y="666"/>
                  </a:cubicBezTo>
                  <a:cubicBezTo>
                    <a:pt x="13871" y="2154"/>
                    <a:pt x="12509" y="3358"/>
                    <a:pt x="10799" y="4150"/>
                  </a:cubicBezTo>
                  <a:cubicBezTo>
                    <a:pt x="10103" y="4466"/>
                    <a:pt x="9343" y="4656"/>
                    <a:pt x="8551" y="4751"/>
                  </a:cubicBezTo>
                  <a:cubicBezTo>
                    <a:pt x="6017" y="5100"/>
                    <a:pt x="3927" y="4213"/>
                    <a:pt x="2027" y="2598"/>
                  </a:cubicBezTo>
                  <a:cubicBezTo>
                    <a:pt x="1330" y="2028"/>
                    <a:pt x="792" y="1363"/>
                    <a:pt x="253" y="698"/>
                  </a:cubicBezTo>
                  <a:cubicBezTo>
                    <a:pt x="127" y="571"/>
                    <a:pt x="0" y="413"/>
                    <a:pt x="95" y="191"/>
                  </a:cubicBezTo>
                  <a:cubicBezTo>
                    <a:pt x="760" y="128"/>
                    <a:pt x="1425" y="1"/>
                    <a:pt x="2090" y="128"/>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a:off x="4659584" y="3838690"/>
              <a:ext cx="723768" cy="303201"/>
            </a:xfrm>
            <a:custGeom>
              <a:avLst/>
              <a:gdLst/>
              <a:ahLst/>
              <a:cxnLst/>
              <a:rect l="l" t="t" r="r" b="b"/>
              <a:pathLst>
                <a:path w="23816" h="9977" extrusionOk="0">
                  <a:moveTo>
                    <a:pt x="0" y="1"/>
                  </a:moveTo>
                  <a:cubicBezTo>
                    <a:pt x="950" y="539"/>
                    <a:pt x="1900" y="1109"/>
                    <a:pt x="2819" y="1648"/>
                  </a:cubicBezTo>
                  <a:cubicBezTo>
                    <a:pt x="3610" y="2123"/>
                    <a:pt x="4497" y="2376"/>
                    <a:pt x="5384" y="2629"/>
                  </a:cubicBezTo>
                  <a:cubicBezTo>
                    <a:pt x="6492" y="2946"/>
                    <a:pt x="7537" y="3390"/>
                    <a:pt x="8614" y="3833"/>
                  </a:cubicBezTo>
                  <a:cubicBezTo>
                    <a:pt x="9976" y="4403"/>
                    <a:pt x="11338" y="5005"/>
                    <a:pt x="12699" y="5606"/>
                  </a:cubicBezTo>
                  <a:cubicBezTo>
                    <a:pt x="12858" y="5670"/>
                    <a:pt x="13016" y="5765"/>
                    <a:pt x="13206" y="5828"/>
                  </a:cubicBezTo>
                  <a:cubicBezTo>
                    <a:pt x="14536" y="6493"/>
                    <a:pt x="15835" y="7190"/>
                    <a:pt x="17196" y="7760"/>
                  </a:cubicBezTo>
                  <a:cubicBezTo>
                    <a:pt x="18463" y="8330"/>
                    <a:pt x="19762" y="8742"/>
                    <a:pt x="21123" y="8963"/>
                  </a:cubicBezTo>
                  <a:cubicBezTo>
                    <a:pt x="22042" y="9090"/>
                    <a:pt x="22802" y="8900"/>
                    <a:pt x="23530" y="8393"/>
                  </a:cubicBezTo>
                  <a:cubicBezTo>
                    <a:pt x="23625" y="8298"/>
                    <a:pt x="23720" y="8235"/>
                    <a:pt x="23815" y="8330"/>
                  </a:cubicBezTo>
                  <a:cubicBezTo>
                    <a:pt x="23530" y="8615"/>
                    <a:pt x="23277" y="8963"/>
                    <a:pt x="22960" y="9185"/>
                  </a:cubicBezTo>
                  <a:cubicBezTo>
                    <a:pt x="22327" y="9628"/>
                    <a:pt x="21598" y="9913"/>
                    <a:pt x="20838" y="9945"/>
                  </a:cubicBezTo>
                  <a:cubicBezTo>
                    <a:pt x="19730" y="9977"/>
                    <a:pt x="18685" y="9723"/>
                    <a:pt x="17671" y="9375"/>
                  </a:cubicBezTo>
                  <a:cubicBezTo>
                    <a:pt x="16278" y="8868"/>
                    <a:pt x="14948" y="8203"/>
                    <a:pt x="13586" y="7601"/>
                  </a:cubicBezTo>
                  <a:cubicBezTo>
                    <a:pt x="13206" y="7443"/>
                    <a:pt x="12826" y="7285"/>
                    <a:pt x="12446" y="7126"/>
                  </a:cubicBezTo>
                  <a:cubicBezTo>
                    <a:pt x="12003" y="7126"/>
                    <a:pt x="11654" y="6873"/>
                    <a:pt x="11274" y="6683"/>
                  </a:cubicBezTo>
                  <a:cubicBezTo>
                    <a:pt x="9089" y="5670"/>
                    <a:pt x="6872" y="4720"/>
                    <a:pt x="4782" y="3485"/>
                  </a:cubicBezTo>
                  <a:cubicBezTo>
                    <a:pt x="4402" y="3263"/>
                    <a:pt x="4022" y="3041"/>
                    <a:pt x="3705" y="2756"/>
                  </a:cubicBezTo>
                  <a:cubicBezTo>
                    <a:pt x="2724" y="2154"/>
                    <a:pt x="1742" y="1584"/>
                    <a:pt x="823" y="888"/>
                  </a:cubicBezTo>
                  <a:cubicBezTo>
                    <a:pt x="507" y="634"/>
                    <a:pt x="158" y="413"/>
                    <a:pt x="0" y="1"/>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a:off x="3759706" y="3762685"/>
              <a:ext cx="679490" cy="378234"/>
            </a:xfrm>
            <a:custGeom>
              <a:avLst/>
              <a:gdLst/>
              <a:ahLst/>
              <a:cxnLst/>
              <a:rect l="l" t="t" r="r" b="b"/>
              <a:pathLst>
                <a:path w="22359" h="12446" extrusionOk="0">
                  <a:moveTo>
                    <a:pt x="0" y="11559"/>
                  </a:moveTo>
                  <a:cubicBezTo>
                    <a:pt x="95" y="11433"/>
                    <a:pt x="222" y="11433"/>
                    <a:pt x="349" y="11464"/>
                  </a:cubicBezTo>
                  <a:cubicBezTo>
                    <a:pt x="951" y="11559"/>
                    <a:pt x="1521" y="11654"/>
                    <a:pt x="2122" y="11654"/>
                  </a:cubicBezTo>
                  <a:cubicBezTo>
                    <a:pt x="3262" y="11623"/>
                    <a:pt x="4307" y="11338"/>
                    <a:pt x="5353" y="10894"/>
                  </a:cubicBezTo>
                  <a:cubicBezTo>
                    <a:pt x="6936" y="10229"/>
                    <a:pt x="8361" y="9247"/>
                    <a:pt x="9786" y="8297"/>
                  </a:cubicBezTo>
                  <a:cubicBezTo>
                    <a:pt x="11180" y="7411"/>
                    <a:pt x="12541" y="6461"/>
                    <a:pt x="13967" y="5637"/>
                  </a:cubicBezTo>
                  <a:cubicBezTo>
                    <a:pt x="15962" y="4497"/>
                    <a:pt x="17893" y="3262"/>
                    <a:pt x="19857" y="2059"/>
                  </a:cubicBezTo>
                  <a:cubicBezTo>
                    <a:pt x="20332" y="1774"/>
                    <a:pt x="20839" y="1615"/>
                    <a:pt x="21282" y="1299"/>
                  </a:cubicBezTo>
                  <a:cubicBezTo>
                    <a:pt x="21725" y="950"/>
                    <a:pt x="22010" y="538"/>
                    <a:pt x="22169" y="0"/>
                  </a:cubicBezTo>
                  <a:cubicBezTo>
                    <a:pt x="22359" y="665"/>
                    <a:pt x="22074" y="1204"/>
                    <a:pt x="21662" y="1710"/>
                  </a:cubicBezTo>
                  <a:cubicBezTo>
                    <a:pt x="21314" y="2090"/>
                    <a:pt x="20870" y="2375"/>
                    <a:pt x="20459" y="2660"/>
                  </a:cubicBezTo>
                  <a:cubicBezTo>
                    <a:pt x="20142" y="2882"/>
                    <a:pt x="19825" y="3072"/>
                    <a:pt x="19572" y="3357"/>
                  </a:cubicBezTo>
                  <a:cubicBezTo>
                    <a:pt x="19255" y="3737"/>
                    <a:pt x="18875" y="3990"/>
                    <a:pt x="18432" y="4244"/>
                  </a:cubicBezTo>
                  <a:cubicBezTo>
                    <a:pt x="15930" y="5732"/>
                    <a:pt x="13586" y="7442"/>
                    <a:pt x="11085" y="8962"/>
                  </a:cubicBezTo>
                  <a:cubicBezTo>
                    <a:pt x="10515" y="9279"/>
                    <a:pt x="9976" y="9627"/>
                    <a:pt x="9438" y="9944"/>
                  </a:cubicBezTo>
                  <a:cubicBezTo>
                    <a:pt x="9279" y="10039"/>
                    <a:pt x="9153" y="10166"/>
                    <a:pt x="8931" y="10102"/>
                  </a:cubicBezTo>
                  <a:cubicBezTo>
                    <a:pt x="8234" y="10483"/>
                    <a:pt x="7538" y="10894"/>
                    <a:pt x="6841" y="11274"/>
                  </a:cubicBezTo>
                  <a:cubicBezTo>
                    <a:pt x="5289" y="12066"/>
                    <a:pt x="3674" y="12446"/>
                    <a:pt x="1901" y="12319"/>
                  </a:cubicBezTo>
                  <a:cubicBezTo>
                    <a:pt x="1204" y="12288"/>
                    <a:pt x="539" y="12066"/>
                    <a:pt x="0" y="11559"/>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6"/>
            <p:cNvSpPr/>
            <p:nvPr/>
          </p:nvSpPr>
          <p:spPr>
            <a:xfrm>
              <a:off x="3722174" y="3342087"/>
              <a:ext cx="297427" cy="206956"/>
            </a:xfrm>
            <a:custGeom>
              <a:avLst/>
              <a:gdLst/>
              <a:ahLst/>
              <a:cxnLst/>
              <a:rect l="l" t="t" r="r" b="b"/>
              <a:pathLst>
                <a:path w="9787" h="6810" extrusionOk="0">
                  <a:moveTo>
                    <a:pt x="9754" y="6810"/>
                  </a:moveTo>
                  <a:cubicBezTo>
                    <a:pt x="9216" y="6746"/>
                    <a:pt x="8709" y="6683"/>
                    <a:pt x="8234" y="6493"/>
                  </a:cubicBezTo>
                  <a:cubicBezTo>
                    <a:pt x="8076" y="6430"/>
                    <a:pt x="7918" y="6398"/>
                    <a:pt x="7759" y="6398"/>
                  </a:cubicBezTo>
                  <a:cubicBezTo>
                    <a:pt x="6683" y="6398"/>
                    <a:pt x="5606" y="6303"/>
                    <a:pt x="4529" y="6240"/>
                  </a:cubicBezTo>
                  <a:cubicBezTo>
                    <a:pt x="3642" y="6208"/>
                    <a:pt x="2724" y="6081"/>
                    <a:pt x="1837" y="5955"/>
                  </a:cubicBezTo>
                  <a:cubicBezTo>
                    <a:pt x="1457" y="5765"/>
                    <a:pt x="1014" y="5670"/>
                    <a:pt x="634" y="5448"/>
                  </a:cubicBezTo>
                  <a:cubicBezTo>
                    <a:pt x="159" y="5163"/>
                    <a:pt x="0" y="4846"/>
                    <a:pt x="127" y="4308"/>
                  </a:cubicBezTo>
                  <a:cubicBezTo>
                    <a:pt x="190" y="4054"/>
                    <a:pt x="190" y="3801"/>
                    <a:pt x="349" y="3579"/>
                  </a:cubicBezTo>
                  <a:cubicBezTo>
                    <a:pt x="1140" y="4244"/>
                    <a:pt x="2091" y="4434"/>
                    <a:pt x="3072" y="4593"/>
                  </a:cubicBezTo>
                  <a:cubicBezTo>
                    <a:pt x="3832" y="4719"/>
                    <a:pt x="4624" y="4783"/>
                    <a:pt x="5416" y="4909"/>
                  </a:cubicBezTo>
                  <a:cubicBezTo>
                    <a:pt x="5891" y="4973"/>
                    <a:pt x="6366" y="4973"/>
                    <a:pt x="6873" y="5036"/>
                  </a:cubicBezTo>
                  <a:cubicBezTo>
                    <a:pt x="7474" y="5099"/>
                    <a:pt x="8076" y="5131"/>
                    <a:pt x="8646" y="5321"/>
                  </a:cubicBezTo>
                  <a:cubicBezTo>
                    <a:pt x="8868" y="5385"/>
                    <a:pt x="8963" y="5321"/>
                    <a:pt x="8963" y="5099"/>
                  </a:cubicBezTo>
                  <a:cubicBezTo>
                    <a:pt x="8963" y="4973"/>
                    <a:pt x="8994" y="4878"/>
                    <a:pt x="8963" y="4751"/>
                  </a:cubicBezTo>
                  <a:cubicBezTo>
                    <a:pt x="8773" y="3421"/>
                    <a:pt x="8931" y="2091"/>
                    <a:pt x="8868" y="761"/>
                  </a:cubicBezTo>
                  <a:cubicBezTo>
                    <a:pt x="8868" y="508"/>
                    <a:pt x="8931" y="286"/>
                    <a:pt x="9058" y="1"/>
                  </a:cubicBezTo>
                  <a:cubicBezTo>
                    <a:pt x="9311" y="349"/>
                    <a:pt x="9406" y="698"/>
                    <a:pt x="9438" y="1046"/>
                  </a:cubicBezTo>
                  <a:cubicBezTo>
                    <a:pt x="9596" y="2724"/>
                    <a:pt x="9691" y="4371"/>
                    <a:pt x="9659" y="6050"/>
                  </a:cubicBezTo>
                  <a:cubicBezTo>
                    <a:pt x="9659" y="6303"/>
                    <a:pt x="9786" y="6556"/>
                    <a:pt x="9754" y="681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a:off x="5051281" y="3343060"/>
              <a:ext cx="300314" cy="209843"/>
            </a:xfrm>
            <a:custGeom>
              <a:avLst/>
              <a:gdLst/>
              <a:ahLst/>
              <a:cxnLst/>
              <a:rect l="l" t="t" r="r" b="b"/>
              <a:pathLst>
                <a:path w="9882" h="6905" extrusionOk="0">
                  <a:moveTo>
                    <a:pt x="9153" y="5448"/>
                  </a:moveTo>
                  <a:cubicBezTo>
                    <a:pt x="7886" y="6018"/>
                    <a:pt x="6556" y="6113"/>
                    <a:pt x="5226" y="6239"/>
                  </a:cubicBezTo>
                  <a:cubicBezTo>
                    <a:pt x="5036" y="6239"/>
                    <a:pt x="4846" y="6239"/>
                    <a:pt x="4687" y="6271"/>
                  </a:cubicBezTo>
                  <a:cubicBezTo>
                    <a:pt x="3421" y="6714"/>
                    <a:pt x="2059" y="6303"/>
                    <a:pt x="824" y="6809"/>
                  </a:cubicBezTo>
                  <a:cubicBezTo>
                    <a:pt x="665" y="6873"/>
                    <a:pt x="444" y="6904"/>
                    <a:pt x="254" y="6873"/>
                  </a:cubicBezTo>
                  <a:cubicBezTo>
                    <a:pt x="190" y="6873"/>
                    <a:pt x="159" y="6809"/>
                    <a:pt x="95" y="6778"/>
                  </a:cubicBezTo>
                  <a:cubicBezTo>
                    <a:pt x="64" y="6683"/>
                    <a:pt x="0" y="6588"/>
                    <a:pt x="32" y="6493"/>
                  </a:cubicBezTo>
                  <a:cubicBezTo>
                    <a:pt x="190" y="5828"/>
                    <a:pt x="95" y="5131"/>
                    <a:pt x="95" y="4466"/>
                  </a:cubicBezTo>
                  <a:cubicBezTo>
                    <a:pt x="127" y="3452"/>
                    <a:pt x="222" y="2471"/>
                    <a:pt x="317" y="1457"/>
                  </a:cubicBezTo>
                  <a:cubicBezTo>
                    <a:pt x="349" y="951"/>
                    <a:pt x="380" y="476"/>
                    <a:pt x="665" y="0"/>
                  </a:cubicBezTo>
                  <a:cubicBezTo>
                    <a:pt x="855" y="222"/>
                    <a:pt x="887" y="476"/>
                    <a:pt x="887" y="729"/>
                  </a:cubicBezTo>
                  <a:cubicBezTo>
                    <a:pt x="887" y="1837"/>
                    <a:pt x="887" y="2914"/>
                    <a:pt x="887" y="4022"/>
                  </a:cubicBezTo>
                  <a:cubicBezTo>
                    <a:pt x="887" y="4339"/>
                    <a:pt x="760" y="4624"/>
                    <a:pt x="792" y="4972"/>
                  </a:cubicBezTo>
                  <a:cubicBezTo>
                    <a:pt x="824" y="5321"/>
                    <a:pt x="824" y="5353"/>
                    <a:pt x="1172" y="5258"/>
                  </a:cubicBezTo>
                  <a:cubicBezTo>
                    <a:pt x="1710" y="5099"/>
                    <a:pt x="2281" y="5067"/>
                    <a:pt x="2851" y="5004"/>
                  </a:cubicBezTo>
                  <a:cubicBezTo>
                    <a:pt x="4054" y="4846"/>
                    <a:pt x="5289" y="4814"/>
                    <a:pt x="6492" y="4592"/>
                  </a:cubicBezTo>
                  <a:cubicBezTo>
                    <a:pt x="6968" y="4497"/>
                    <a:pt x="7474" y="4434"/>
                    <a:pt x="7949" y="4307"/>
                  </a:cubicBezTo>
                  <a:cubicBezTo>
                    <a:pt x="8488" y="4149"/>
                    <a:pt x="8963" y="3927"/>
                    <a:pt x="9374" y="3547"/>
                  </a:cubicBezTo>
                  <a:cubicBezTo>
                    <a:pt x="9374" y="3674"/>
                    <a:pt x="9469" y="3769"/>
                    <a:pt x="9501" y="3864"/>
                  </a:cubicBezTo>
                  <a:cubicBezTo>
                    <a:pt x="9723" y="4529"/>
                    <a:pt x="9881" y="4846"/>
                    <a:pt x="9153" y="5448"/>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6"/>
            <p:cNvSpPr/>
            <p:nvPr/>
          </p:nvSpPr>
          <p:spPr>
            <a:xfrm>
              <a:off x="4032061" y="3864704"/>
              <a:ext cx="322438" cy="238683"/>
            </a:xfrm>
            <a:custGeom>
              <a:avLst/>
              <a:gdLst/>
              <a:ahLst/>
              <a:cxnLst/>
              <a:rect l="l" t="t" r="r" b="b"/>
              <a:pathLst>
                <a:path w="10610" h="7854" extrusionOk="0">
                  <a:moveTo>
                    <a:pt x="1" y="6745"/>
                  </a:moveTo>
                  <a:cubicBezTo>
                    <a:pt x="919" y="6175"/>
                    <a:pt x="1838" y="5637"/>
                    <a:pt x="2724" y="5035"/>
                  </a:cubicBezTo>
                  <a:cubicBezTo>
                    <a:pt x="4561" y="3864"/>
                    <a:pt x="6366" y="2660"/>
                    <a:pt x="8203" y="1488"/>
                  </a:cubicBezTo>
                  <a:cubicBezTo>
                    <a:pt x="8995" y="982"/>
                    <a:pt x="9818" y="507"/>
                    <a:pt x="10610" y="0"/>
                  </a:cubicBezTo>
                  <a:cubicBezTo>
                    <a:pt x="10547" y="253"/>
                    <a:pt x="10357" y="443"/>
                    <a:pt x="10198" y="633"/>
                  </a:cubicBezTo>
                  <a:cubicBezTo>
                    <a:pt x="8931" y="1932"/>
                    <a:pt x="7506" y="3040"/>
                    <a:pt x="6050" y="4085"/>
                  </a:cubicBezTo>
                  <a:cubicBezTo>
                    <a:pt x="4783" y="4972"/>
                    <a:pt x="3484" y="5859"/>
                    <a:pt x="2154" y="6650"/>
                  </a:cubicBezTo>
                  <a:cubicBezTo>
                    <a:pt x="1553" y="7031"/>
                    <a:pt x="951" y="7411"/>
                    <a:pt x="349" y="7759"/>
                  </a:cubicBezTo>
                  <a:cubicBezTo>
                    <a:pt x="254" y="7822"/>
                    <a:pt x="127" y="7854"/>
                    <a:pt x="32" y="7854"/>
                  </a:cubicBezTo>
                  <a:cubicBezTo>
                    <a:pt x="32" y="7474"/>
                    <a:pt x="1" y="7126"/>
                    <a:pt x="1" y="6745"/>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6"/>
            <p:cNvSpPr/>
            <p:nvPr/>
          </p:nvSpPr>
          <p:spPr>
            <a:xfrm>
              <a:off x="4772179" y="3922445"/>
              <a:ext cx="266611" cy="180942"/>
            </a:xfrm>
            <a:custGeom>
              <a:avLst/>
              <a:gdLst/>
              <a:ahLst/>
              <a:cxnLst/>
              <a:rect l="l" t="t" r="r" b="b"/>
              <a:pathLst>
                <a:path w="8773" h="5954" extrusionOk="0">
                  <a:moveTo>
                    <a:pt x="0" y="0"/>
                  </a:moveTo>
                  <a:cubicBezTo>
                    <a:pt x="887" y="475"/>
                    <a:pt x="1742" y="919"/>
                    <a:pt x="2629" y="1394"/>
                  </a:cubicBezTo>
                  <a:cubicBezTo>
                    <a:pt x="3769" y="2027"/>
                    <a:pt x="5004" y="2597"/>
                    <a:pt x="6207" y="3135"/>
                  </a:cubicBezTo>
                  <a:cubicBezTo>
                    <a:pt x="7063" y="3547"/>
                    <a:pt x="7949" y="3895"/>
                    <a:pt x="8773" y="4370"/>
                  </a:cubicBezTo>
                  <a:cubicBezTo>
                    <a:pt x="8741" y="4909"/>
                    <a:pt x="8741" y="5416"/>
                    <a:pt x="8709" y="5954"/>
                  </a:cubicBezTo>
                  <a:cubicBezTo>
                    <a:pt x="8614" y="5954"/>
                    <a:pt x="8488" y="5954"/>
                    <a:pt x="8393" y="5859"/>
                  </a:cubicBezTo>
                  <a:cubicBezTo>
                    <a:pt x="6651" y="4814"/>
                    <a:pt x="4909" y="3737"/>
                    <a:pt x="3262" y="2565"/>
                  </a:cubicBezTo>
                  <a:cubicBezTo>
                    <a:pt x="2344" y="1932"/>
                    <a:pt x="1425" y="1267"/>
                    <a:pt x="539" y="570"/>
                  </a:cubicBezTo>
                  <a:cubicBezTo>
                    <a:pt x="349" y="412"/>
                    <a:pt x="127" y="253"/>
                    <a:pt x="0" y="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6"/>
            <p:cNvSpPr/>
            <p:nvPr/>
          </p:nvSpPr>
          <p:spPr>
            <a:xfrm>
              <a:off x="4366989" y="2676090"/>
              <a:ext cx="7719" cy="27959"/>
            </a:xfrm>
            <a:custGeom>
              <a:avLst/>
              <a:gdLst/>
              <a:ahLst/>
              <a:cxnLst/>
              <a:rect l="l" t="t" r="r" b="b"/>
              <a:pathLst>
                <a:path w="254" h="920" extrusionOk="0">
                  <a:moveTo>
                    <a:pt x="159" y="1"/>
                  </a:moveTo>
                  <a:cubicBezTo>
                    <a:pt x="127" y="318"/>
                    <a:pt x="254" y="634"/>
                    <a:pt x="64" y="919"/>
                  </a:cubicBezTo>
                  <a:cubicBezTo>
                    <a:pt x="64" y="603"/>
                    <a:pt x="1" y="286"/>
                    <a:pt x="159" y="1"/>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6"/>
            <p:cNvSpPr/>
            <p:nvPr/>
          </p:nvSpPr>
          <p:spPr>
            <a:xfrm>
              <a:off x="4695171" y="2676090"/>
              <a:ext cx="7749" cy="27959"/>
            </a:xfrm>
            <a:custGeom>
              <a:avLst/>
              <a:gdLst/>
              <a:ahLst/>
              <a:cxnLst/>
              <a:rect l="l" t="t" r="r" b="b"/>
              <a:pathLst>
                <a:path w="255" h="920" extrusionOk="0">
                  <a:moveTo>
                    <a:pt x="191" y="919"/>
                  </a:moveTo>
                  <a:cubicBezTo>
                    <a:pt x="1" y="634"/>
                    <a:pt x="127" y="318"/>
                    <a:pt x="96" y="1"/>
                  </a:cubicBezTo>
                  <a:cubicBezTo>
                    <a:pt x="254" y="286"/>
                    <a:pt x="191" y="603"/>
                    <a:pt x="191" y="919"/>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6"/>
            <p:cNvSpPr/>
            <p:nvPr/>
          </p:nvSpPr>
          <p:spPr>
            <a:xfrm>
              <a:off x="5000256" y="4338211"/>
              <a:ext cx="2917" cy="8692"/>
            </a:xfrm>
            <a:custGeom>
              <a:avLst/>
              <a:gdLst/>
              <a:ahLst/>
              <a:cxnLst/>
              <a:rect l="l" t="t" r="r" b="b"/>
              <a:pathLst>
                <a:path w="96" h="286" extrusionOk="0">
                  <a:moveTo>
                    <a:pt x="64" y="285"/>
                  </a:moveTo>
                  <a:cubicBezTo>
                    <a:pt x="1" y="190"/>
                    <a:pt x="1" y="95"/>
                    <a:pt x="33" y="0"/>
                  </a:cubicBezTo>
                  <a:cubicBezTo>
                    <a:pt x="96" y="63"/>
                    <a:pt x="96" y="190"/>
                    <a:pt x="64" y="285"/>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p:nvPr/>
          </p:nvSpPr>
          <p:spPr>
            <a:xfrm>
              <a:off x="4065763" y="4338211"/>
              <a:ext cx="3860" cy="8692"/>
            </a:xfrm>
            <a:custGeom>
              <a:avLst/>
              <a:gdLst/>
              <a:ahLst/>
              <a:cxnLst/>
              <a:rect l="l" t="t" r="r" b="b"/>
              <a:pathLst>
                <a:path w="127" h="286" extrusionOk="0">
                  <a:moveTo>
                    <a:pt x="95" y="0"/>
                  </a:moveTo>
                  <a:cubicBezTo>
                    <a:pt x="127" y="95"/>
                    <a:pt x="127" y="190"/>
                    <a:pt x="32" y="285"/>
                  </a:cubicBezTo>
                  <a:cubicBezTo>
                    <a:pt x="0" y="190"/>
                    <a:pt x="0" y="63"/>
                    <a:pt x="95"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6"/>
            <p:cNvSpPr/>
            <p:nvPr/>
          </p:nvSpPr>
          <p:spPr>
            <a:xfrm>
              <a:off x="4057102" y="3442192"/>
              <a:ext cx="415796" cy="188661"/>
            </a:xfrm>
            <a:custGeom>
              <a:avLst/>
              <a:gdLst/>
              <a:ahLst/>
              <a:cxnLst/>
              <a:rect l="l" t="t" r="r" b="b"/>
              <a:pathLst>
                <a:path w="13682" h="6208" extrusionOk="0">
                  <a:moveTo>
                    <a:pt x="11211" y="5447"/>
                  </a:moveTo>
                  <a:cubicBezTo>
                    <a:pt x="11243" y="4656"/>
                    <a:pt x="10736" y="4117"/>
                    <a:pt x="9944" y="4086"/>
                  </a:cubicBezTo>
                  <a:cubicBezTo>
                    <a:pt x="9786" y="4086"/>
                    <a:pt x="9628" y="4117"/>
                    <a:pt x="9438" y="4117"/>
                  </a:cubicBezTo>
                  <a:cubicBezTo>
                    <a:pt x="9406" y="3927"/>
                    <a:pt x="9596" y="3896"/>
                    <a:pt x="9691" y="3801"/>
                  </a:cubicBezTo>
                  <a:cubicBezTo>
                    <a:pt x="10198" y="3452"/>
                    <a:pt x="10324" y="2946"/>
                    <a:pt x="10103" y="2344"/>
                  </a:cubicBezTo>
                  <a:cubicBezTo>
                    <a:pt x="9913" y="1774"/>
                    <a:pt x="9501" y="1552"/>
                    <a:pt x="8868" y="1584"/>
                  </a:cubicBezTo>
                  <a:cubicBezTo>
                    <a:pt x="7252" y="1710"/>
                    <a:pt x="5606" y="1837"/>
                    <a:pt x="3959" y="1900"/>
                  </a:cubicBezTo>
                  <a:cubicBezTo>
                    <a:pt x="3515" y="1932"/>
                    <a:pt x="3072" y="2027"/>
                    <a:pt x="2660" y="2122"/>
                  </a:cubicBezTo>
                  <a:cubicBezTo>
                    <a:pt x="2217" y="2249"/>
                    <a:pt x="2027" y="2566"/>
                    <a:pt x="2027" y="3009"/>
                  </a:cubicBezTo>
                  <a:cubicBezTo>
                    <a:pt x="2027" y="3294"/>
                    <a:pt x="2122" y="3547"/>
                    <a:pt x="2185" y="3832"/>
                  </a:cubicBezTo>
                  <a:cubicBezTo>
                    <a:pt x="2280" y="4276"/>
                    <a:pt x="2534" y="4497"/>
                    <a:pt x="3009" y="4497"/>
                  </a:cubicBezTo>
                  <a:cubicBezTo>
                    <a:pt x="3515" y="4497"/>
                    <a:pt x="4022" y="4339"/>
                    <a:pt x="4497" y="4371"/>
                  </a:cubicBezTo>
                  <a:cubicBezTo>
                    <a:pt x="4751" y="4402"/>
                    <a:pt x="5004" y="4339"/>
                    <a:pt x="5131" y="4624"/>
                  </a:cubicBezTo>
                  <a:cubicBezTo>
                    <a:pt x="4371" y="5194"/>
                    <a:pt x="3642" y="5764"/>
                    <a:pt x="2819" y="6207"/>
                  </a:cubicBezTo>
                  <a:cubicBezTo>
                    <a:pt x="2502" y="6207"/>
                    <a:pt x="2185" y="6207"/>
                    <a:pt x="1869" y="6207"/>
                  </a:cubicBezTo>
                  <a:cubicBezTo>
                    <a:pt x="792" y="6207"/>
                    <a:pt x="380" y="5637"/>
                    <a:pt x="222" y="4814"/>
                  </a:cubicBezTo>
                  <a:cubicBezTo>
                    <a:pt x="0" y="3864"/>
                    <a:pt x="64" y="2882"/>
                    <a:pt x="95" y="1900"/>
                  </a:cubicBezTo>
                  <a:cubicBezTo>
                    <a:pt x="95" y="1457"/>
                    <a:pt x="412" y="1204"/>
                    <a:pt x="760" y="950"/>
                  </a:cubicBezTo>
                  <a:cubicBezTo>
                    <a:pt x="1045" y="760"/>
                    <a:pt x="1362" y="729"/>
                    <a:pt x="1679" y="665"/>
                  </a:cubicBezTo>
                  <a:cubicBezTo>
                    <a:pt x="2122" y="602"/>
                    <a:pt x="2597" y="570"/>
                    <a:pt x="3040" y="539"/>
                  </a:cubicBezTo>
                  <a:cubicBezTo>
                    <a:pt x="4497" y="412"/>
                    <a:pt x="5954" y="317"/>
                    <a:pt x="7411" y="190"/>
                  </a:cubicBezTo>
                  <a:cubicBezTo>
                    <a:pt x="7442" y="190"/>
                    <a:pt x="7474" y="190"/>
                    <a:pt x="7474" y="190"/>
                  </a:cubicBezTo>
                  <a:cubicBezTo>
                    <a:pt x="8836" y="222"/>
                    <a:pt x="10198" y="0"/>
                    <a:pt x="11559" y="64"/>
                  </a:cubicBezTo>
                  <a:cubicBezTo>
                    <a:pt x="11749" y="95"/>
                    <a:pt x="11939" y="127"/>
                    <a:pt x="12161" y="159"/>
                  </a:cubicBezTo>
                  <a:cubicBezTo>
                    <a:pt x="12890" y="285"/>
                    <a:pt x="13143" y="539"/>
                    <a:pt x="13270" y="1267"/>
                  </a:cubicBezTo>
                  <a:cubicBezTo>
                    <a:pt x="13301" y="1425"/>
                    <a:pt x="13238" y="1615"/>
                    <a:pt x="13365" y="1742"/>
                  </a:cubicBezTo>
                  <a:cubicBezTo>
                    <a:pt x="13618" y="2154"/>
                    <a:pt x="13650" y="2629"/>
                    <a:pt x="13491" y="3104"/>
                  </a:cubicBezTo>
                  <a:cubicBezTo>
                    <a:pt x="13491" y="3326"/>
                    <a:pt x="13491" y="3547"/>
                    <a:pt x="13555" y="3737"/>
                  </a:cubicBezTo>
                  <a:cubicBezTo>
                    <a:pt x="13681" y="4561"/>
                    <a:pt x="13270" y="5099"/>
                    <a:pt x="12446" y="5194"/>
                  </a:cubicBezTo>
                  <a:cubicBezTo>
                    <a:pt x="12034" y="5257"/>
                    <a:pt x="11623" y="5352"/>
                    <a:pt x="11211" y="5447"/>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a:off x="4463234" y="3483583"/>
              <a:ext cx="112625" cy="54884"/>
            </a:xfrm>
            <a:custGeom>
              <a:avLst/>
              <a:gdLst/>
              <a:ahLst/>
              <a:cxnLst/>
              <a:rect l="l" t="t" r="r" b="b"/>
              <a:pathLst>
                <a:path w="3706" h="1806" extrusionOk="0">
                  <a:moveTo>
                    <a:pt x="127" y="1742"/>
                  </a:moveTo>
                  <a:cubicBezTo>
                    <a:pt x="64" y="1267"/>
                    <a:pt x="1" y="824"/>
                    <a:pt x="1" y="380"/>
                  </a:cubicBezTo>
                  <a:cubicBezTo>
                    <a:pt x="32" y="222"/>
                    <a:pt x="127" y="190"/>
                    <a:pt x="286" y="158"/>
                  </a:cubicBezTo>
                  <a:cubicBezTo>
                    <a:pt x="1236" y="127"/>
                    <a:pt x="2217" y="0"/>
                    <a:pt x="3167" y="32"/>
                  </a:cubicBezTo>
                  <a:cubicBezTo>
                    <a:pt x="3484" y="32"/>
                    <a:pt x="3611" y="95"/>
                    <a:pt x="3611" y="412"/>
                  </a:cubicBezTo>
                  <a:cubicBezTo>
                    <a:pt x="3611" y="634"/>
                    <a:pt x="3674" y="824"/>
                    <a:pt x="3674" y="1045"/>
                  </a:cubicBezTo>
                  <a:cubicBezTo>
                    <a:pt x="3706" y="1489"/>
                    <a:pt x="3674" y="1552"/>
                    <a:pt x="3199" y="1584"/>
                  </a:cubicBezTo>
                  <a:cubicBezTo>
                    <a:pt x="2186" y="1647"/>
                    <a:pt x="1172" y="1805"/>
                    <a:pt x="127" y="1742"/>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a:off x="5044534" y="3549013"/>
              <a:ext cx="46223" cy="213702"/>
            </a:xfrm>
            <a:custGeom>
              <a:avLst/>
              <a:gdLst/>
              <a:ahLst/>
              <a:cxnLst/>
              <a:rect l="l" t="t" r="r" b="b"/>
              <a:pathLst>
                <a:path w="1521" h="7032" extrusionOk="0">
                  <a:moveTo>
                    <a:pt x="317" y="1"/>
                  </a:moveTo>
                  <a:cubicBezTo>
                    <a:pt x="349" y="1"/>
                    <a:pt x="381" y="32"/>
                    <a:pt x="412" y="32"/>
                  </a:cubicBezTo>
                  <a:cubicBezTo>
                    <a:pt x="634" y="191"/>
                    <a:pt x="634" y="476"/>
                    <a:pt x="666" y="729"/>
                  </a:cubicBezTo>
                  <a:cubicBezTo>
                    <a:pt x="919" y="2471"/>
                    <a:pt x="1172" y="4213"/>
                    <a:pt x="1394" y="5954"/>
                  </a:cubicBezTo>
                  <a:cubicBezTo>
                    <a:pt x="1426" y="6176"/>
                    <a:pt x="1521" y="6398"/>
                    <a:pt x="1331" y="6619"/>
                  </a:cubicBezTo>
                  <a:cubicBezTo>
                    <a:pt x="1331" y="6746"/>
                    <a:pt x="1362" y="6873"/>
                    <a:pt x="1267" y="7031"/>
                  </a:cubicBezTo>
                  <a:cubicBezTo>
                    <a:pt x="824" y="6746"/>
                    <a:pt x="381" y="6524"/>
                    <a:pt x="1" y="6176"/>
                  </a:cubicBezTo>
                  <a:cubicBezTo>
                    <a:pt x="96" y="4308"/>
                    <a:pt x="96" y="2439"/>
                    <a:pt x="127" y="571"/>
                  </a:cubicBezTo>
                  <a:cubicBezTo>
                    <a:pt x="127" y="349"/>
                    <a:pt x="32" y="96"/>
                    <a:pt x="317"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6"/>
            <p:cNvSpPr/>
            <p:nvPr/>
          </p:nvSpPr>
          <p:spPr>
            <a:xfrm>
              <a:off x="4606645" y="3520142"/>
              <a:ext cx="128033" cy="132835"/>
            </a:xfrm>
            <a:custGeom>
              <a:avLst/>
              <a:gdLst/>
              <a:ahLst/>
              <a:cxnLst/>
              <a:rect l="l" t="t" r="r" b="b"/>
              <a:pathLst>
                <a:path w="4213" h="4371" extrusionOk="0">
                  <a:moveTo>
                    <a:pt x="665" y="1"/>
                  </a:moveTo>
                  <a:cubicBezTo>
                    <a:pt x="824" y="539"/>
                    <a:pt x="1204" y="951"/>
                    <a:pt x="1552" y="1362"/>
                  </a:cubicBezTo>
                  <a:cubicBezTo>
                    <a:pt x="2217" y="2186"/>
                    <a:pt x="3135" y="2724"/>
                    <a:pt x="3801" y="3484"/>
                  </a:cubicBezTo>
                  <a:cubicBezTo>
                    <a:pt x="3927" y="3642"/>
                    <a:pt x="4212" y="3769"/>
                    <a:pt x="4086" y="4022"/>
                  </a:cubicBezTo>
                  <a:cubicBezTo>
                    <a:pt x="3896" y="4371"/>
                    <a:pt x="3642" y="4118"/>
                    <a:pt x="3420" y="4086"/>
                  </a:cubicBezTo>
                  <a:cubicBezTo>
                    <a:pt x="3104" y="3991"/>
                    <a:pt x="2787" y="3832"/>
                    <a:pt x="2470" y="3642"/>
                  </a:cubicBezTo>
                  <a:cubicBezTo>
                    <a:pt x="2597" y="3452"/>
                    <a:pt x="2502" y="3326"/>
                    <a:pt x="2312" y="3231"/>
                  </a:cubicBezTo>
                  <a:cubicBezTo>
                    <a:pt x="1742" y="2851"/>
                    <a:pt x="1235" y="2439"/>
                    <a:pt x="760" y="1964"/>
                  </a:cubicBezTo>
                  <a:cubicBezTo>
                    <a:pt x="602" y="1774"/>
                    <a:pt x="444" y="1552"/>
                    <a:pt x="317" y="1331"/>
                  </a:cubicBezTo>
                  <a:cubicBezTo>
                    <a:pt x="0" y="792"/>
                    <a:pt x="95" y="381"/>
                    <a:pt x="665" y="1"/>
                  </a:cubicBezTo>
                  <a:close/>
                </a:path>
              </a:pathLst>
            </a:custGeom>
            <a:solidFill>
              <a:srgbClr val="E9B0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6"/>
            <p:cNvSpPr/>
            <p:nvPr/>
          </p:nvSpPr>
          <p:spPr>
            <a:xfrm>
              <a:off x="3996474" y="3613500"/>
              <a:ext cx="28901" cy="116485"/>
            </a:xfrm>
            <a:custGeom>
              <a:avLst/>
              <a:gdLst/>
              <a:ahLst/>
              <a:cxnLst/>
              <a:rect l="l" t="t" r="r" b="b"/>
              <a:pathLst>
                <a:path w="951" h="3833" extrusionOk="0">
                  <a:moveTo>
                    <a:pt x="728" y="32"/>
                  </a:moveTo>
                  <a:cubicBezTo>
                    <a:pt x="760" y="0"/>
                    <a:pt x="792" y="0"/>
                    <a:pt x="823" y="0"/>
                  </a:cubicBezTo>
                  <a:cubicBezTo>
                    <a:pt x="823" y="507"/>
                    <a:pt x="855" y="1046"/>
                    <a:pt x="855" y="1552"/>
                  </a:cubicBezTo>
                  <a:cubicBezTo>
                    <a:pt x="855" y="2091"/>
                    <a:pt x="887" y="2629"/>
                    <a:pt x="950" y="3167"/>
                  </a:cubicBezTo>
                  <a:cubicBezTo>
                    <a:pt x="665" y="3389"/>
                    <a:pt x="380" y="3642"/>
                    <a:pt x="0" y="3832"/>
                  </a:cubicBezTo>
                  <a:cubicBezTo>
                    <a:pt x="0" y="3262"/>
                    <a:pt x="127" y="2787"/>
                    <a:pt x="222" y="2281"/>
                  </a:cubicBezTo>
                  <a:cubicBezTo>
                    <a:pt x="348" y="1679"/>
                    <a:pt x="507" y="1077"/>
                    <a:pt x="697" y="475"/>
                  </a:cubicBezTo>
                  <a:cubicBezTo>
                    <a:pt x="728" y="317"/>
                    <a:pt x="728" y="159"/>
                    <a:pt x="728" y="32"/>
                  </a:cubicBezTo>
                  <a:close/>
                </a:path>
              </a:pathLst>
            </a:custGeom>
            <a:solidFill>
              <a:srgbClr val="FE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6"/>
            <p:cNvSpPr/>
            <p:nvPr/>
          </p:nvSpPr>
          <p:spPr>
            <a:xfrm>
              <a:off x="4673047" y="2100565"/>
              <a:ext cx="241600" cy="180972"/>
            </a:xfrm>
            <a:custGeom>
              <a:avLst/>
              <a:gdLst/>
              <a:ahLst/>
              <a:cxnLst/>
              <a:rect l="l" t="t" r="r" b="b"/>
              <a:pathLst>
                <a:path w="7950" h="5955" extrusionOk="0">
                  <a:moveTo>
                    <a:pt x="7949" y="951"/>
                  </a:moveTo>
                  <a:cubicBezTo>
                    <a:pt x="7791" y="2376"/>
                    <a:pt x="7284" y="3770"/>
                    <a:pt x="6049" y="4751"/>
                  </a:cubicBezTo>
                  <a:cubicBezTo>
                    <a:pt x="4719" y="5796"/>
                    <a:pt x="2946" y="5955"/>
                    <a:pt x="1521" y="4530"/>
                  </a:cubicBezTo>
                  <a:cubicBezTo>
                    <a:pt x="602" y="3643"/>
                    <a:pt x="159" y="2503"/>
                    <a:pt x="32" y="1236"/>
                  </a:cubicBezTo>
                  <a:cubicBezTo>
                    <a:pt x="0" y="951"/>
                    <a:pt x="0" y="666"/>
                    <a:pt x="127" y="413"/>
                  </a:cubicBezTo>
                  <a:cubicBezTo>
                    <a:pt x="254" y="191"/>
                    <a:pt x="444" y="96"/>
                    <a:pt x="697" y="128"/>
                  </a:cubicBezTo>
                  <a:cubicBezTo>
                    <a:pt x="919" y="128"/>
                    <a:pt x="950" y="349"/>
                    <a:pt x="1014" y="539"/>
                  </a:cubicBezTo>
                  <a:cubicBezTo>
                    <a:pt x="1045" y="888"/>
                    <a:pt x="1077" y="1236"/>
                    <a:pt x="1172" y="1584"/>
                  </a:cubicBezTo>
                  <a:cubicBezTo>
                    <a:pt x="1330" y="2376"/>
                    <a:pt x="1647" y="3136"/>
                    <a:pt x="2281" y="3706"/>
                  </a:cubicBezTo>
                  <a:cubicBezTo>
                    <a:pt x="2882" y="4308"/>
                    <a:pt x="3611" y="4435"/>
                    <a:pt x="4371" y="4245"/>
                  </a:cubicBezTo>
                  <a:cubicBezTo>
                    <a:pt x="5574" y="3960"/>
                    <a:pt x="6334" y="3136"/>
                    <a:pt x="6746" y="1996"/>
                  </a:cubicBezTo>
                  <a:cubicBezTo>
                    <a:pt x="6873" y="1711"/>
                    <a:pt x="6936" y="1363"/>
                    <a:pt x="6968" y="1046"/>
                  </a:cubicBezTo>
                  <a:cubicBezTo>
                    <a:pt x="6999" y="761"/>
                    <a:pt x="7126" y="508"/>
                    <a:pt x="7253" y="254"/>
                  </a:cubicBezTo>
                  <a:cubicBezTo>
                    <a:pt x="7379" y="96"/>
                    <a:pt x="7506" y="1"/>
                    <a:pt x="7696" y="64"/>
                  </a:cubicBezTo>
                  <a:cubicBezTo>
                    <a:pt x="7854" y="96"/>
                    <a:pt x="7918" y="254"/>
                    <a:pt x="7949" y="413"/>
                  </a:cubicBezTo>
                  <a:cubicBezTo>
                    <a:pt x="7949" y="539"/>
                    <a:pt x="7949" y="698"/>
                    <a:pt x="7949" y="951"/>
                  </a:cubicBezTo>
                  <a:close/>
                </a:path>
              </a:pathLst>
            </a:custGeom>
            <a:solidFill>
              <a:srgbClr val="31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6"/>
            <p:cNvSpPr/>
            <p:nvPr/>
          </p:nvSpPr>
          <p:spPr>
            <a:xfrm>
              <a:off x="4161036" y="2100565"/>
              <a:ext cx="241600" cy="180972"/>
            </a:xfrm>
            <a:custGeom>
              <a:avLst/>
              <a:gdLst/>
              <a:ahLst/>
              <a:cxnLst/>
              <a:rect l="l" t="t" r="r" b="b"/>
              <a:pathLst>
                <a:path w="7950" h="5955" extrusionOk="0">
                  <a:moveTo>
                    <a:pt x="7949" y="1141"/>
                  </a:moveTo>
                  <a:cubicBezTo>
                    <a:pt x="7823" y="2598"/>
                    <a:pt x="7316" y="3865"/>
                    <a:pt x="6176" y="4815"/>
                  </a:cubicBezTo>
                  <a:cubicBezTo>
                    <a:pt x="4751" y="5955"/>
                    <a:pt x="3136" y="5733"/>
                    <a:pt x="1964" y="4751"/>
                  </a:cubicBezTo>
                  <a:cubicBezTo>
                    <a:pt x="666" y="3738"/>
                    <a:pt x="95" y="2344"/>
                    <a:pt x="32" y="729"/>
                  </a:cubicBezTo>
                  <a:cubicBezTo>
                    <a:pt x="32" y="476"/>
                    <a:pt x="0" y="159"/>
                    <a:pt x="317" y="64"/>
                  </a:cubicBezTo>
                  <a:cubicBezTo>
                    <a:pt x="539" y="1"/>
                    <a:pt x="729" y="191"/>
                    <a:pt x="887" y="571"/>
                  </a:cubicBezTo>
                  <a:cubicBezTo>
                    <a:pt x="982" y="793"/>
                    <a:pt x="1014" y="1014"/>
                    <a:pt x="1046" y="1204"/>
                  </a:cubicBezTo>
                  <a:cubicBezTo>
                    <a:pt x="1236" y="2408"/>
                    <a:pt x="1774" y="3358"/>
                    <a:pt x="2851" y="3960"/>
                  </a:cubicBezTo>
                  <a:cubicBezTo>
                    <a:pt x="4212" y="4720"/>
                    <a:pt x="5543" y="4308"/>
                    <a:pt x="6303" y="2946"/>
                  </a:cubicBezTo>
                  <a:cubicBezTo>
                    <a:pt x="6683" y="2344"/>
                    <a:pt x="6841" y="1648"/>
                    <a:pt x="6936" y="951"/>
                  </a:cubicBezTo>
                  <a:cubicBezTo>
                    <a:pt x="6936" y="793"/>
                    <a:pt x="6968" y="666"/>
                    <a:pt x="6999" y="508"/>
                  </a:cubicBezTo>
                  <a:cubicBezTo>
                    <a:pt x="7031" y="318"/>
                    <a:pt x="7094" y="128"/>
                    <a:pt x="7316" y="96"/>
                  </a:cubicBezTo>
                  <a:cubicBezTo>
                    <a:pt x="7538" y="96"/>
                    <a:pt x="7696" y="191"/>
                    <a:pt x="7823" y="381"/>
                  </a:cubicBezTo>
                  <a:cubicBezTo>
                    <a:pt x="7949" y="634"/>
                    <a:pt x="7949" y="888"/>
                    <a:pt x="7949" y="1141"/>
                  </a:cubicBezTo>
                  <a:close/>
                </a:path>
              </a:pathLst>
            </a:custGeom>
            <a:solidFill>
              <a:srgbClr val="31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6"/>
            <p:cNvSpPr/>
            <p:nvPr/>
          </p:nvSpPr>
          <p:spPr>
            <a:xfrm>
              <a:off x="4161036" y="2313264"/>
              <a:ext cx="137667" cy="87614"/>
            </a:xfrm>
            <a:custGeom>
              <a:avLst/>
              <a:gdLst/>
              <a:ahLst/>
              <a:cxnLst/>
              <a:rect l="l" t="t" r="r" b="b"/>
              <a:pathLst>
                <a:path w="4530" h="2883" extrusionOk="0">
                  <a:moveTo>
                    <a:pt x="2439" y="2788"/>
                  </a:moveTo>
                  <a:cubicBezTo>
                    <a:pt x="2027" y="2883"/>
                    <a:pt x="1552" y="2756"/>
                    <a:pt x="1077" y="2661"/>
                  </a:cubicBezTo>
                  <a:cubicBezTo>
                    <a:pt x="444" y="2566"/>
                    <a:pt x="0" y="2059"/>
                    <a:pt x="0" y="1521"/>
                  </a:cubicBezTo>
                  <a:cubicBezTo>
                    <a:pt x="32" y="856"/>
                    <a:pt x="349" y="381"/>
                    <a:pt x="1014" y="222"/>
                  </a:cubicBezTo>
                  <a:cubicBezTo>
                    <a:pt x="1869" y="32"/>
                    <a:pt x="2724" y="1"/>
                    <a:pt x="3547" y="222"/>
                  </a:cubicBezTo>
                  <a:cubicBezTo>
                    <a:pt x="4117" y="381"/>
                    <a:pt x="4466" y="824"/>
                    <a:pt x="4497" y="1331"/>
                  </a:cubicBezTo>
                  <a:cubicBezTo>
                    <a:pt x="4529" y="2059"/>
                    <a:pt x="3927" y="2756"/>
                    <a:pt x="3167" y="2788"/>
                  </a:cubicBezTo>
                  <a:cubicBezTo>
                    <a:pt x="2946" y="2819"/>
                    <a:pt x="2724" y="2788"/>
                    <a:pt x="2439" y="2788"/>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6"/>
            <p:cNvSpPr/>
            <p:nvPr/>
          </p:nvSpPr>
          <p:spPr>
            <a:xfrm>
              <a:off x="4776981" y="2316151"/>
              <a:ext cx="139581" cy="82813"/>
            </a:xfrm>
            <a:custGeom>
              <a:avLst/>
              <a:gdLst/>
              <a:ahLst/>
              <a:cxnLst/>
              <a:rect l="l" t="t" r="r" b="b"/>
              <a:pathLst>
                <a:path w="4593" h="2725" extrusionOk="0">
                  <a:moveTo>
                    <a:pt x="2281" y="32"/>
                  </a:moveTo>
                  <a:cubicBezTo>
                    <a:pt x="2724" y="32"/>
                    <a:pt x="3136" y="1"/>
                    <a:pt x="3548" y="127"/>
                  </a:cubicBezTo>
                  <a:cubicBezTo>
                    <a:pt x="4181" y="317"/>
                    <a:pt x="4593" y="856"/>
                    <a:pt x="4561" y="1521"/>
                  </a:cubicBezTo>
                  <a:cubicBezTo>
                    <a:pt x="4529" y="2028"/>
                    <a:pt x="4023" y="2471"/>
                    <a:pt x="3421" y="2598"/>
                  </a:cubicBezTo>
                  <a:cubicBezTo>
                    <a:pt x="2788" y="2724"/>
                    <a:pt x="2091" y="2724"/>
                    <a:pt x="1426" y="2693"/>
                  </a:cubicBezTo>
                  <a:cubicBezTo>
                    <a:pt x="634" y="2693"/>
                    <a:pt x="1" y="1964"/>
                    <a:pt x="64" y="1204"/>
                  </a:cubicBezTo>
                  <a:cubicBezTo>
                    <a:pt x="127" y="602"/>
                    <a:pt x="761" y="64"/>
                    <a:pt x="1521" y="32"/>
                  </a:cubicBezTo>
                  <a:cubicBezTo>
                    <a:pt x="1774" y="1"/>
                    <a:pt x="2027" y="32"/>
                    <a:pt x="2281" y="32"/>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6"/>
            <p:cNvSpPr/>
            <p:nvPr/>
          </p:nvSpPr>
          <p:spPr>
            <a:xfrm>
              <a:off x="4417041" y="2384498"/>
              <a:ext cx="243515" cy="102992"/>
            </a:xfrm>
            <a:custGeom>
              <a:avLst/>
              <a:gdLst/>
              <a:ahLst/>
              <a:cxnLst/>
              <a:rect l="l" t="t" r="r" b="b"/>
              <a:pathLst>
                <a:path w="8013" h="3389" extrusionOk="0">
                  <a:moveTo>
                    <a:pt x="4022" y="3357"/>
                  </a:moveTo>
                  <a:cubicBezTo>
                    <a:pt x="2724" y="3357"/>
                    <a:pt x="1679" y="3009"/>
                    <a:pt x="824" y="2090"/>
                  </a:cubicBezTo>
                  <a:cubicBezTo>
                    <a:pt x="444" y="1679"/>
                    <a:pt x="222" y="1172"/>
                    <a:pt x="64" y="665"/>
                  </a:cubicBezTo>
                  <a:cubicBezTo>
                    <a:pt x="32" y="602"/>
                    <a:pt x="32" y="570"/>
                    <a:pt x="32" y="507"/>
                  </a:cubicBezTo>
                  <a:cubicBezTo>
                    <a:pt x="0" y="285"/>
                    <a:pt x="95" y="127"/>
                    <a:pt x="285" y="64"/>
                  </a:cubicBezTo>
                  <a:cubicBezTo>
                    <a:pt x="475" y="0"/>
                    <a:pt x="570" y="159"/>
                    <a:pt x="665" y="254"/>
                  </a:cubicBezTo>
                  <a:cubicBezTo>
                    <a:pt x="697" y="349"/>
                    <a:pt x="760" y="412"/>
                    <a:pt x="792" y="507"/>
                  </a:cubicBezTo>
                  <a:cubicBezTo>
                    <a:pt x="1426" y="1615"/>
                    <a:pt x="2281" y="2280"/>
                    <a:pt x="3611" y="2312"/>
                  </a:cubicBezTo>
                  <a:cubicBezTo>
                    <a:pt x="4529" y="2312"/>
                    <a:pt x="5416" y="2312"/>
                    <a:pt x="6208" y="1710"/>
                  </a:cubicBezTo>
                  <a:cubicBezTo>
                    <a:pt x="6588" y="1394"/>
                    <a:pt x="6873" y="1014"/>
                    <a:pt x="7126" y="602"/>
                  </a:cubicBezTo>
                  <a:cubicBezTo>
                    <a:pt x="7189" y="507"/>
                    <a:pt x="7253" y="380"/>
                    <a:pt x="7316" y="285"/>
                  </a:cubicBezTo>
                  <a:cubicBezTo>
                    <a:pt x="7411" y="127"/>
                    <a:pt x="7538" y="0"/>
                    <a:pt x="7728" y="95"/>
                  </a:cubicBezTo>
                  <a:cubicBezTo>
                    <a:pt x="7918" y="190"/>
                    <a:pt x="8013" y="349"/>
                    <a:pt x="7949" y="539"/>
                  </a:cubicBezTo>
                  <a:cubicBezTo>
                    <a:pt x="7791" y="1077"/>
                    <a:pt x="7601" y="1584"/>
                    <a:pt x="7253" y="1995"/>
                  </a:cubicBezTo>
                  <a:cubicBezTo>
                    <a:pt x="6366" y="2977"/>
                    <a:pt x="5257" y="3389"/>
                    <a:pt x="4022" y="3357"/>
                  </a:cubicBezTo>
                  <a:close/>
                </a:path>
              </a:pathLst>
            </a:custGeom>
            <a:solidFill>
              <a:srgbClr val="313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6"/>
            <p:cNvSpPr/>
            <p:nvPr/>
          </p:nvSpPr>
          <p:spPr>
            <a:xfrm>
              <a:off x="3791463" y="2015898"/>
              <a:ext cx="62603" cy="123201"/>
            </a:xfrm>
            <a:custGeom>
              <a:avLst/>
              <a:gdLst/>
              <a:ahLst/>
              <a:cxnLst/>
              <a:rect l="l" t="t" r="r" b="b"/>
              <a:pathLst>
                <a:path w="2060" h="4054" extrusionOk="0">
                  <a:moveTo>
                    <a:pt x="286" y="0"/>
                  </a:moveTo>
                  <a:cubicBezTo>
                    <a:pt x="1426" y="792"/>
                    <a:pt x="2059" y="3072"/>
                    <a:pt x="1362" y="4054"/>
                  </a:cubicBezTo>
                  <a:cubicBezTo>
                    <a:pt x="1141" y="3420"/>
                    <a:pt x="1141" y="2819"/>
                    <a:pt x="1046" y="2154"/>
                  </a:cubicBezTo>
                  <a:cubicBezTo>
                    <a:pt x="792" y="2249"/>
                    <a:pt x="697" y="2470"/>
                    <a:pt x="602" y="2660"/>
                  </a:cubicBezTo>
                  <a:cubicBezTo>
                    <a:pt x="476" y="2882"/>
                    <a:pt x="381" y="3104"/>
                    <a:pt x="286" y="3325"/>
                  </a:cubicBezTo>
                  <a:cubicBezTo>
                    <a:pt x="254" y="3389"/>
                    <a:pt x="191" y="3420"/>
                    <a:pt x="159" y="3389"/>
                  </a:cubicBezTo>
                  <a:cubicBezTo>
                    <a:pt x="127" y="3357"/>
                    <a:pt x="64" y="3325"/>
                    <a:pt x="64" y="3262"/>
                  </a:cubicBezTo>
                  <a:cubicBezTo>
                    <a:pt x="1" y="3167"/>
                    <a:pt x="64" y="3104"/>
                    <a:pt x="96" y="3009"/>
                  </a:cubicBezTo>
                  <a:cubicBezTo>
                    <a:pt x="191" y="2565"/>
                    <a:pt x="381" y="2154"/>
                    <a:pt x="729" y="1837"/>
                  </a:cubicBezTo>
                  <a:cubicBezTo>
                    <a:pt x="982" y="1615"/>
                    <a:pt x="951" y="1425"/>
                    <a:pt x="824" y="1172"/>
                  </a:cubicBezTo>
                  <a:cubicBezTo>
                    <a:pt x="697" y="887"/>
                    <a:pt x="539" y="633"/>
                    <a:pt x="412" y="380"/>
                  </a:cubicBezTo>
                  <a:cubicBezTo>
                    <a:pt x="349" y="285"/>
                    <a:pt x="222" y="190"/>
                    <a:pt x="286" y="0"/>
                  </a:cubicBezTo>
                  <a:close/>
                </a:path>
              </a:pathLst>
            </a:custGeom>
            <a:solidFill>
              <a:srgbClr val="956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6"/>
            <p:cNvSpPr/>
            <p:nvPr/>
          </p:nvSpPr>
          <p:spPr>
            <a:xfrm>
              <a:off x="5215843" y="2015898"/>
              <a:ext cx="63545" cy="123201"/>
            </a:xfrm>
            <a:custGeom>
              <a:avLst/>
              <a:gdLst/>
              <a:ahLst/>
              <a:cxnLst/>
              <a:rect l="l" t="t" r="r" b="b"/>
              <a:pathLst>
                <a:path w="2091" h="4054" extrusionOk="0">
                  <a:moveTo>
                    <a:pt x="1014" y="2122"/>
                  </a:moveTo>
                  <a:cubicBezTo>
                    <a:pt x="887" y="2787"/>
                    <a:pt x="919" y="3420"/>
                    <a:pt x="697" y="4054"/>
                  </a:cubicBezTo>
                  <a:cubicBezTo>
                    <a:pt x="1" y="3104"/>
                    <a:pt x="602" y="823"/>
                    <a:pt x="1743" y="0"/>
                  </a:cubicBezTo>
                  <a:cubicBezTo>
                    <a:pt x="1901" y="95"/>
                    <a:pt x="1774" y="190"/>
                    <a:pt x="1743" y="285"/>
                  </a:cubicBezTo>
                  <a:cubicBezTo>
                    <a:pt x="1616" y="475"/>
                    <a:pt x="1489" y="665"/>
                    <a:pt x="1394" y="855"/>
                  </a:cubicBezTo>
                  <a:cubicBezTo>
                    <a:pt x="1173" y="1267"/>
                    <a:pt x="982" y="1615"/>
                    <a:pt x="1489" y="2027"/>
                  </a:cubicBezTo>
                  <a:cubicBezTo>
                    <a:pt x="1774" y="2249"/>
                    <a:pt x="1901" y="2629"/>
                    <a:pt x="1996" y="3009"/>
                  </a:cubicBezTo>
                  <a:cubicBezTo>
                    <a:pt x="2028" y="3135"/>
                    <a:pt x="2091" y="3325"/>
                    <a:pt x="1901" y="3389"/>
                  </a:cubicBezTo>
                  <a:cubicBezTo>
                    <a:pt x="1711" y="3452"/>
                    <a:pt x="1743" y="3230"/>
                    <a:pt x="1679" y="3135"/>
                  </a:cubicBezTo>
                  <a:cubicBezTo>
                    <a:pt x="1521" y="2787"/>
                    <a:pt x="1426" y="2407"/>
                    <a:pt x="1014" y="2122"/>
                  </a:cubicBezTo>
                  <a:close/>
                </a:path>
              </a:pathLst>
            </a:custGeom>
            <a:solidFill>
              <a:srgbClr val="956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6"/>
            <p:cNvSpPr/>
            <p:nvPr/>
          </p:nvSpPr>
          <p:spPr>
            <a:xfrm>
              <a:off x="4502680" y="2219906"/>
              <a:ext cx="70292" cy="34675"/>
            </a:xfrm>
            <a:custGeom>
              <a:avLst/>
              <a:gdLst/>
              <a:ahLst/>
              <a:cxnLst/>
              <a:rect l="l" t="t" r="r" b="b"/>
              <a:pathLst>
                <a:path w="2313" h="1141" extrusionOk="0">
                  <a:moveTo>
                    <a:pt x="2313" y="856"/>
                  </a:moveTo>
                  <a:cubicBezTo>
                    <a:pt x="2281" y="1046"/>
                    <a:pt x="2186" y="1141"/>
                    <a:pt x="1996" y="1078"/>
                  </a:cubicBezTo>
                  <a:cubicBezTo>
                    <a:pt x="1901" y="1046"/>
                    <a:pt x="1806" y="983"/>
                    <a:pt x="1711" y="919"/>
                  </a:cubicBezTo>
                  <a:cubicBezTo>
                    <a:pt x="1363" y="698"/>
                    <a:pt x="1014" y="698"/>
                    <a:pt x="634" y="919"/>
                  </a:cubicBezTo>
                  <a:cubicBezTo>
                    <a:pt x="571" y="951"/>
                    <a:pt x="476" y="1014"/>
                    <a:pt x="413" y="1046"/>
                  </a:cubicBezTo>
                  <a:cubicBezTo>
                    <a:pt x="318" y="1109"/>
                    <a:pt x="191" y="1109"/>
                    <a:pt x="96" y="1014"/>
                  </a:cubicBezTo>
                  <a:cubicBezTo>
                    <a:pt x="1" y="919"/>
                    <a:pt x="1" y="761"/>
                    <a:pt x="64" y="666"/>
                  </a:cubicBezTo>
                  <a:cubicBezTo>
                    <a:pt x="191" y="476"/>
                    <a:pt x="413" y="349"/>
                    <a:pt x="603" y="254"/>
                  </a:cubicBezTo>
                  <a:cubicBezTo>
                    <a:pt x="1109" y="1"/>
                    <a:pt x="1901" y="159"/>
                    <a:pt x="2218" y="603"/>
                  </a:cubicBezTo>
                  <a:cubicBezTo>
                    <a:pt x="2281" y="666"/>
                    <a:pt x="2313" y="761"/>
                    <a:pt x="2313" y="856"/>
                  </a:cubicBezTo>
                  <a:close/>
                </a:path>
              </a:pathLst>
            </a:custGeom>
            <a:solidFill>
              <a:srgbClr val="333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6"/>
            <p:cNvSpPr/>
            <p:nvPr/>
          </p:nvSpPr>
          <p:spPr>
            <a:xfrm>
              <a:off x="5057055" y="3533605"/>
              <a:ext cx="171339" cy="312835"/>
            </a:xfrm>
            <a:custGeom>
              <a:avLst/>
              <a:gdLst/>
              <a:ahLst/>
              <a:cxnLst/>
              <a:rect l="l" t="t" r="r" b="b"/>
              <a:pathLst>
                <a:path w="5638" h="10294" extrusionOk="0">
                  <a:moveTo>
                    <a:pt x="919" y="7126"/>
                  </a:moveTo>
                  <a:cubicBezTo>
                    <a:pt x="602" y="4910"/>
                    <a:pt x="317" y="2724"/>
                    <a:pt x="0" y="539"/>
                  </a:cubicBezTo>
                  <a:cubicBezTo>
                    <a:pt x="887" y="349"/>
                    <a:pt x="1742" y="33"/>
                    <a:pt x="2661" y="64"/>
                  </a:cubicBezTo>
                  <a:cubicBezTo>
                    <a:pt x="3262" y="96"/>
                    <a:pt x="3864" y="33"/>
                    <a:pt x="4466" y="1"/>
                  </a:cubicBezTo>
                  <a:cubicBezTo>
                    <a:pt x="4022" y="159"/>
                    <a:pt x="3959" y="254"/>
                    <a:pt x="4054" y="729"/>
                  </a:cubicBezTo>
                  <a:cubicBezTo>
                    <a:pt x="4339" y="2123"/>
                    <a:pt x="4497" y="3548"/>
                    <a:pt x="4719" y="4973"/>
                  </a:cubicBezTo>
                  <a:cubicBezTo>
                    <a:pt x="5004" y="6620"/>
                    <a:pt x="5194" y="8266"/>
                    <a:pt x="5574" y="9882"/>
                  </a:cubicBezTo>
                  <a:cubicBezTo>
                    <a:pt x="5606" y="10008"/>
                    <a:pt x="5637" y="10135"/>
                    <a:pt x="5574" y="10262"/>
                  </a:cubicBezTo>
                  <a:cubicBezTo>
                    <a:pt x="5321" y="10293"/>
                    <a:pt x="5162" y="10072"/>
                    <a:pt x="4972" y="9977"/>
                  </a:cubicBezTo>
                  <a:cubicBezTo>
                    <a:pt x="3896" y="9343"/>
                    <a:pt x="2787" y="8710"/>
                    <a:pt x="1710" y="8076"/>
                  </a:cubicBezTo>
                  <a:cubicBezTo>
                    <a:pt x="1140" y="7728"/>
                    <a:pt x="1140" y="7696"/>
                    <a:pt x="919" y="7126"/>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6"/>
            <p:cNvSpPr/>
            <p:nvPr/>
          </p:nvSpPr>
          <p:spPr>
            <a:xfrm>
              <a:off x="4112898" y="3482611"/>
              <a:ext cx="260868" cy="101077"/>
            </a:xfrm>
            <a:custGeom>
              <a:avLst/>
              <a:gdLst/>
              <a:ahLst/>
              <a:cxnLst/>
              <a:rect l="l" t="t" r="r" b="b"/>
              <a:pathLst>
                <a:path w="8584" h="3326" extrusionOk="0">
                  <a:moveTo>
                    <a:pt x="3295" y="3294"/>
                  </a:moveTo>
                  <a:cubicBezTo>
                    <a:pt x="2883" y="3104"/>
                    <a:pt x="2440" y="3167"/>
                    <a:pt x="2028" y="3262"/>
                  </a:cubicBezTo>
                  <a:cubicBezTo>
                    <a:pt x="1648" y="3326"/>
                    <a:pt x="1299" y="3294"/>
                    <a:pt x="919" y="3326"/>
                  </a:cubicBezTo>
                  <a:cubicBezTo>
                    <a:pt x="571" y="3326"/>
                    <a:pt x="349" y="3136"/>
                    <a:pt x="254" y="2819"/>
                  </a:cubicBezTo>
                  <a:cubicBezTo>
                    <a:pt x="128" y="2407"/>
                    <a:pt x="1" y="1964"/>
                    <a:pt x="33" y="1521"/>
                  </a:cubicBezTo>
                  <a:cubicBezTo>
                    <a:pt x="64" y="1077"/>
                    <a:pt x="254" y="761"/>
                    <a:pt x="698" y="666"/>
                  </a:cubicBezTo>
                  <a:cubicBezTo>
                    <a:pt x="1236" y="539"/>
                    <a:pt x="1774" y="412"/>
                    <a:pt x="2313" y="412"/>
                  </a:cubicBezTo>
                  <a:cubicBezTo>
                    <a:pt x="3231" y="380"/>
                    <a:pt x="4150" y="317"/>
                    <a:pt x="5036" y="222"/>
                  </a:cubicBezTo>
                  <a:cubicBezTo>
                    <a:pt x="5416" y="159"/>
                    <a:pt x="5796" y="190"/>
                    <a:pt x="6145" y="190"/>
                  </a:cubicBezTo>
                  <a:cubicBezTo>
                    <a:pt x="6430" y="190"/>
                    <a:pt x="6683" y="159"/>
                    <a:pt x="6937" y="127"/>
                  </a:cubicBezTo>
                  <a:cubicBezTo>
                    <a:pt x="7855" y="0"/>
                    <a:pt x="8298" y="317"/>
                    <a:pt x="8488" y="1141"/>
                  </a:cubicBezTo>
                  <a:cubicBezTo>
                    <a:pt x="8583" y="1616"/>
                    <a:pt x="8583" y="2091"/>
                    <a:pt x="8203" y="2502"/>
                  </a:cubicBezTo>
                  <a:cubicBezTo>
                    <a:pt x="8013" y="2661"/>
                    <a:pt x="7728" y="2566"/>
                    <a:pt x="7602" y="2787"/>
                  </a:cubicBezTo>
                  <a:cubicBezTo>
                    <a:pt x="7602" y="2851"/>
                    <a:pt x="7570" y="2851"/>
                    <a:pt x="7507" y="2851"/>
                  </a:cubicBezTo>
                  <a:cubicBezTo>
                    <a:pt x="7317" y="2787"/>
                    <a:pt x="7127" y="2914"/>
                    <a:pt x="6905" y="2851"/>
                  </a:cubicBezTo>
                  <a:cubicBezTo>
                    <a:pt x="6620" y="2059"/>
                    <a:pt x="5828" y="1806"/>
                    <a:pt x="5036" y="2122"/>
                  </a:cubicBezTo>
                  <a:cubicBezTo>
                    <a:pt x="4656" y="2249"/>
                    <a:pt x="4340" y="2471"/>
                    <a:pt x="4023" y="2724"/>
                  </a:cubicBezTo>
                  <a:cubicBezTo>
                    <a:pt x="3801" y="2946"/>
                    <a:pt x="3548" y="3104"/>
                    <a:pt x="3295" y="3294"/>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6"/>
            <p:cNvSpPr/>
            <p:nvPr/>
          </p:nvSpPr>
          <p:spPr>
            <a:xfrm>
              <a:off x="4322711" y="3565363"/>
              <a:ext cx="18325" cy="12551"/>
            </a:xfrm>
            <a:custGeom>
              <a:avLst/>
              <a:gdLst/>
              <a:ahLst/>
              <a:cxnLst/>
              <a:rect l="l" t="t" r="r" b="b"/>
              <a:pathLst>
                <a:path w="603" h="413" extrusionOk="0">
                  <a:moveTo>
                    <a:pt x="1" y="159"/>
                  </a:moveTo>
                  <a:cubicBezTo>
                    <a:pt x="191" y="1"/>
                    <a:pt x="413" y="1"/>
                    <a:pt x="603" y="128"/>
                  </a:cubicBezTo>
                  <a:cubicBezTo>
                    <a:pt x="413" y="128"/>
                    <a:pt x="223" y="413"/>
                    <a:pt x="1" y="159"/>
                  </a:cubicBezTo>
                  <a:close/>
                </a:path>
              </a:pathLst>
            </a:custGeom>
            <a:solidFill>
              <a:srgbClr val="407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26"/>
          <p:cNvSpPr txBox="1"/>
          <p:nvPr/>
        </p:nvSpPr>
        <p:spPr>
          <a:xfrm>
            <a:off x="1584426" y="478809"/>
            <a:ext cx="7723500" cy="40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latin typeface="Fira Sans Extra Condensed Medium"/>
                <a:ea typeface="Fira Sans Extra Condensed Medium"/>
                <a:cs typeface="Fira Sans Extra Condensed Medium"/>
                <a:sym typeface="Fira Sans Extra Condensed Medium"/>
              </a:rPr>
              <a:t>Reference</a:t>
            </a:r>
            <a:endParaRPr sz="2500" dirty="0">
              <a:latin typeface="Fira Sans Extra Condensed Medium"/>
              <a:ea typeface="Fira Sans Extra Condensed Medium"/>
              <a:cs typeface="Fira Sans Extra Condensed Medium"/>
              <a:sym typeface="Fira Sans Extra Condensed Medium"/>
            </a:endParaRPr>
          </a:p>
        </p:txBody>
      </p:sp>
      <p:sp>
        <p:nvSpPr>
          <p:cNvPr id="854" name="Google Shape;854;p26"/>
          <p:cNvSpPr txBox="1"/>
          <p:nvPr/>
        </p:nvSpPr>
        <p:spPr>
          <a:xfrm>
            <a:off x="3515025" y="1563775"/>
            <a:ext cx="4843500" cy="372765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chemeClr val="dk1"/>
                </a:solidFill>
              </a:rPr>
              <a:t>[1] </a:t>
            </a:r>
            <a:r>
              <a:rPr lang="en-US" dirty="0">
                <a:solidFill>
                  <a:schemeClr val="dk1"/>
                </a:solidFill>
                <a:hlinkClick r:id="rId3"/>
              </a:rPr>
              <a:t>https://www.paho.org/en/topics/diabetes#:~:text=In%202019%2C%20diabetes%20was%20the%20direct%20cause%20of%20284%2C049%20deaths,age%20of%2070)%20from%20diabetes</a:t>
            </a:r>
            <a:r>
              <a:rPr lang="en-US" dirty="0">
                <a:solidFill>
                  <a:schemeClr val="dk1"/>
                </a:solidFill>
              </a:rPr>
              <a:t>.</a:t>
            </a:r>
          </a:p>
          <a:p>
            <a:pPr marL="0" lvl="0" indent="0" algn="l" rtl="0">
              <a:lnSpc>
                <a:spcPct val="115000"/>
              </a:lnSpc>
              <a:spcBef>
                <a:spcPts val="0"/>
              </a:spcBef>
              <a:spcAft>
                <a:spcPts val="0"/>
              </a:spcAft>
              <a:buNone/>
            </a:pPr>
            <a:endParaRPr lang="en-US" dirty="0">
              <a:solidFill>
                <a:schemeClr val="dk1"/>
              </a:solidFill>
            </a:endParaRPr>
          </a:p>
          <a:p>
            <a:pPr marL="0" lvl="0" indent="0" algn="l" rtl="0">
              <a:lnSpc>
                <a:spcPct val="115000"/>
              </a:lnSpc>
              <a:spcBef>
                <a:spcPts val="0"/>
              </a:spcBef>
              <a:spcAft>
                <a:spcPts val="0"/>
              </a:spcAft>
              <a:buNone/>
            </a:pPr>
            <a:r>
              <a:rPr lang="en-US" b="0" i="0" dirty="0">
                <a:solidFill>
                  <a:srgbClr val="212121"/>
                </a:solidFill>
                <a:effectLst/>
                <a:latin typeface="Roboto" panose="02000000000000000000" pitchFamily="2" charset="0"/>
              </a:rPr>
              <a:t>[2] </a:t>
            </a:r>
            <a:r>
              <a:rPr lang="en-US" b="0" i="0" dirty="0" err="1">
                <a:solidFill>
                  <a:srgbClr val="212121"/>
                </a:solidFill>
                <a:effectLst/>
                <a:latin typeface="Roboto" panose="02000000000000000000" pitchFamily="2" charset="0"/>
              </a:rPr>
              <a:t>Ayele</a:t>
            </a:r>
            <a:r>
              <a:rPr lang="en-US" b="0" i="0" dirty="0">
                <a:solidFill>
                  <a:srgbClr val="212121"/>
                </a:solidFill>
                <a:effectLst/>
                <a:latin typeface="Roboto" panose="02000000000000000000" pitchFamily="2" charset="0"/>
              </a:rPr>
              <a:t> BH, </a:t>
            </a:r>
            <a:r>
              <a:rPr lang="en-US" b="0" i="0" dirty="0" err="1">
                <a:solidFill>
                  <a:srgbClr val="212121"/>
                </a:solidFill>
                <a:effectLst/>
                <a:latin typeface="Roboto" panose="02000000000000000000" pitchFamily="2" charset="0"/>
              </a:rPr>
              <a:t>Roba</a:t>
            </a:r>
            <a:r>
              <a:rPr lang="en-US" b="0" i="0" dirty="0">
                <a:solidFill>
                  <a:srgbClr val="212121"/>
                </a:solidFill>
                <a:effectLst/>
                <a:latin typeface="Roboto" panose="02000000000000000000" pitchFamily="2" charset="0"/>
              </a:rPr>
              <a:t> HS, </a:t>
            </a:r>
            <a:r>
              <a:rPr lang="en-US" b="0" i="0" dirty="0" err="1">
                <a:solidFill>
                  <a:srgbClr val="212121"/>
                </a:solidFill>
                <a:effectLst/>
                <a:latin typeface="Roboto" panose="02000000000000000000" pitchFamily="2" charset="0"/>
              </a:rPr>
              <a:t>Beyene</a:t>
            </a:r>
            <a:r>
              <a:rPr lang="en-US" b="0" i="0" dirty="0">
                <a:solidFill>
                  <a:srgbClr val="212121"/>
                </a:solidFill>
                <a:effectLst/>
                <a:latin typeface="Roboto" panose="02000000000000000000" pitchFamily="2" charset="0"/>
              </a:rPr>
              <a:t> AS, </a:t>
            </a:r>
            <a:r>
              <a:rPr lang="en-US" b="0" i="0" dirty="0" err="1">
                <a:solidFill>
                  <a:srgbClr val="212121"/>
                </a:solidFill>
                <a:effectLst/>
                <a:latin typeface="Roboto" panose="02000000000000000000" pitchFamily="2" charset="0"/>
              </a:rPr>
              <a:t>Mengesha</a:t>
            </a:r>
            <a:r>
              <a:rPr lang="en-US" b="0" i="0" dirty="0">
                <a:solidFill>
                  <a:srgbClr val="212121"/>
                </a:solidFill>
                <a:effectLst/>
                <a:latin typeface="Roboto" panose="02000000000000000000" pitchFamily="2" charset="0"/>
              </a:rPr>
              <a:t> MM. Prevalent, uncontrolled, and undiagnosed diabetes mellitus among urban adults in Dire </a:t>
            </a:r>
            <a:r>
              <a:rPr lang="en-US" b="0" i="0" dirty="0" err="1">
                <a:solidFill>
                  <a:srgbClr val="212121"/>
                </a:solidFill>
                <a:effectLst/>
                <a:latin typeface="Roboto" panose="02000000000000000000" pitchFamily="2" charset="0"/>
              </a:rPr>
              <a:t>Dawa</a:t>
            </a:r>
            <a:r>
              <a:rPr lang="en-US" b="0" i="0" dirty="0">
                <a:solidFill>
                  <a:srgbClr val="212121"/>
                </a:solidFill>
                <a:effectLst/>
                <a:latin typeface="Roboto" panose="02000000000000000000" pitchFamily="2" charset="0"/>
              </a:rPr>
              <a:t>, Eastern Ethiopia: A population-based cross-sectional study. SAGE Open Med. 2020 Nov 20;8:2050312120975235. </a:t>
            </a:r>
            <a:r>
              <a:rPr lang="en-US" b="0" i="0" dirty="0" err="1">
                <a:solidFill>
                  <a:srgbClr val="212121"/>
                </a:solidFill>
                <a:effectLst/>
                <a:latin typeface="Roboto" panose="02000000000000000000" pitchFamily="2" charset="0"/>
              </a:rPr>
              <a:t>doi</a:t>
            </a:r>
            <a:r>
              <a:rPr lang="en-US" b="0" i="0" dirty="0">
                <a:solidFill>
                  <a:srgbClr val="212121"/>
                </a:solidFill>
                <a:effectLst/>
                <a:latin typeface="Roboto" panose="02000000000000000000" pitchFamily="2" charset="0"/>
              </a:rPr>
              <a:t>: 10.1177/2050312120975235. PMID: 33282310; PMCID: PMC7686592.</a:t>
            </a:r>
            <a:endParaRPr dirty="0">
              <a:solidFill>
                <a:schemeClr val="dk1"/>
              </a:solidFill>
            </a:endParaRPr>
          </a:p>
          <a:p>
            <a:pPr marL="0" lvl="0" indent="0" algn="l" rtl="0">
              <a:lnSpc>
                <a:spcPct val="90000"/>
              </a:lnSpc>
              <a:spcBef>
                <a:spcPts val="1000"/>
              </a:spcBef>
              <a:spcAft>
                <a:spcPts val="0"/>
              </a:spcAft>
              <a:buNone/>
            </a:pPr>
            <a:endParaRPr dirty="0">
              <a:solidFill>
                <a:schemeClr val="dk1"/>
              </a:solidFill>
            </a:endParaRPr>
          </a:p>
        </p:txBody>
      </p:sp>
      <p:grpSp>
        <p:nvGrpSpPr>
          <p:cNvPr id="855" name="Google Shape;855;p26"/>
          <p:cNvGrpSpPr/>
          <p:nvPr/>
        </p:nvGrpSpPr>
        <p:grpSpPr>
          <a:xfrm>
            <a:off x="1206192" y="1141888"/>
            <a:ext cx="1768972" cy="4000783"/>
            <a:chOff x="3687529" y="1142976"/>
            <a:chExt cx="1768972" cy="4000783"/>
          </a:xfrm>
        </p:grpSpPr>
        <p:sp>
          <p:nvSpPr>
            <p:cNvPr id="856" name="Google Shape;856;p26"/>
            <p:cNvSpPr/>
            <p:nvPr/>
          </p:nvSpPr>
          <p:spPr>
            <a:xfrm>
              <a:off x="3732750" y="2707878"/>
              <a:ext cx="1603437" cy="1649600"/>
            </a:xfrm>
            <a:custGeom>
              <a:avLst/>
              <a:gdLst/>
              <a:ahLst/>
              <a:cxnLst/>
              <a:rect l="l" t="t" r="r" b="b"/>
              <a:pathLst>
                <a:path w="52762" h="54281" extrusionOk="0">
                  <a:moveTo>
                    <a:pt x="33887" y="0"/>
                  </a:moveTo>
                  <a:cubicBezTo>
                    <a:pt x="36167" y="412"/>
                    <a:pt x="38352" y="1108"/>
                    <a:pt x="40474" y="1995"/>
                  </a:cubicBezTo>
                  <a:cubicBezTo>
                    <a:pt x="42406" y="2819"/>
                    <a:pt x="43989" y="4054"/>
                    <a:pt x="45287" y="5637"/>
                  </a:cubicBezTo>
                  <a:cubicBezTo>
                    <a:pt x="46523" y="7126"/>
                    <a:pt x="47599" y="8709"/>
                    <a:pt x="48423" y="10451"/>
                  </a:cubicBezTo>
                  <a:cubicBezTo>
                    <a:pt x="49024" y="11717"/>
                    <a:pt x="49531" y="13048"/>
                    <a:pt x="50006" y="14378"/>
                  </a:cubicBezTo>
                  <a:cubicBezTo>
                    <a:pt x="50798" y="16499"/>
                    <a:pt x="51526" y="18653"/>
                    <a:pt x="52033" y="20870"/>
                  </a:cubicBezTo>
                  <a:cubicBezTo>
                    <a:pt x="52286" y="22073"/>
                    <a:pt x="52603" y="23245"/>
                    <a:pt x="52761" y="24448"/>
                  </a:cubicBezTo>
                  <a:cubicBezTo>
                    <a:pt x="52571" y="24892"/>
                    <a:pt x="52223" y="25050"/>
                    <a:pt x="51843" y="25208"/>
                  </a:cubicBezTo>
                  <a:cubicBezTo>
                    <a:pt x="50798" y="25620"/>
                    <a:pt x="49721" y="25683"/>
                    <a:pt x="48644" y="25810"/>
                  </a:cubicBezTo>
                  <a:cubicBezTo>
                    <a:pt x="47314" y="26000"/>
                    <a:pt x="45953" y="26032"/>
                    <a:pt x="44622" y="26285"/>
                  </a:cubicBezTo>
                  <a:cubicBezTo>
                    <a:pt x="44147" y="26380"/>
                    <a:pt x="43957" y="26190"/>
                    <a:pt x="44021" y="25620"/>
                  </a:cubicBezTo>
                  <a:cubicBezTo>
                    <a:pt x="44179" y="24417"/>
                    <a:pt x="44084" y="23213"/>
                    <a:pt x="44116" y="22010"/>
                  </a:cubicBezTo>
                  <a:cubicBezTo>
                    <a:pt x="44116" y="21820"/>
                    <a:pt x="44116" y="21598"/>
                    <a:pt x="44052" y="21377"/>
                  </a:cubicBezTo>
                  <a:cubicBezTo>
                    <a:pt x="43862" y="21662"/>
                    <a:pt x="43894" y="21947"/>
                    <a:pt x="43862" y="22232"/>
                  </a:cubicBezTo>
                  <a:cubicBezTo>
                    <a:pt x="43704" y="23625"/>
                    <a:pt x="43609" y="24987"/>
                    <a:pt x="43641" y="26412"/>
                  </a:cubicBezTo>
                  <a:cubicBezTo>
                    <a:pt x="43672" y="26855"/>
                    <a:pt x="43641" y="27299"/>
                    <a:pt x="43546" y="27742"/>
                  </a:cubicBezTo>
                  <a:cubicBezTo>
                    <a:pt x="43387" y="27932"/>
                    <a:pt x="43451" y="28154"/>
                    <a:pt x="43451" y="28375"/>
                  </a:cubicBezTo>
                  <a:cubicBezTo>
                    <a:pt x="43419" y="30149"/>
                    <a:pt x="43514" y="31922"/>
                    <a:pt x="43261" y="33696"/>
                  </a:cubicBezTo>
                  <a:cubicBezTo>
                    <a:pt x="43102" y="34076"/>
                    <a:pt x="42849" y="33854"/>
                    <a:pt x="42627" y="33727"/>
                  </a:cubicBezTo>
                  <a:cubicBezTo>
                    <a:pt x="41772" y="33221"/>
                    <a:pt x="40917" y="32682"/>
                    <a:pt x="40062" y="32176"/>
                  </a:cubicBezTo>
                  <a:cubicBezTo>
                    <a:pt x="37497" y="30592"/>
                    <a:pt x="34932" y="28945"/>
                    <a:pt x="32240" y="27584"/>
                  </a:cubicBezTo>
                  <a:cubicBezTo>
                    <a:pt x="31701" y="27299"/>
                    <a:pt x="31100" y="27109"/>
                    <a:pt x="30530" y="26887"/>
                  </a:cubicBezTo>
                  <a:cubicBezTo>
                    <a:pt x="30213" y="26729"/>
                    <a:pt x="29865" y="26665"/>
                    <a:pt x="29516" y="26824"/>
                  </a:cubicBezTo>
                  <a:cubicBezTo>
                    <a:pt x="28978" y="27235"/>
                    <a:pt x="28883" y="27584"/>
                    <a:pt x="29263" y="28122"/>
                  </a:cubicBezTo>
                  <a:cubicBezTo>
                    <a:pt x="29738" y="28787"/>
                    <a:pt x="30340" y="29294"/>
                    <a:pt x="31005" y="29737"/>
                  </a:cubicBezTo>
                  <a:cubicBezTo>
                    <a:pt x="31258" y="29927"/>
                    <a:pt x="31480" y="30117"/>
                    <a:pt x="31290" y="30465"/>
                  </a:cubicBezTo>
                  <a:cubicBezTo>
                    <a:pt x="31068" y="30941"/>
                    <a:pt x="30910" y="31416"/>
                    <a:pt x="31131" y="31954"/>
                  </a:cubicBezTo>
                  <a:cubicBezTo>
                    <a:pt x="31226" y="32176"/>
                    <a:pt x="31100" y="32334"/>
                    <a:pt x="30941" y="32492"/>
                  </a:cubicBezTo>
                  <a:cubicBezTo>
                    <a:pt x="30150" y="33347"/>
                    <a:pt x="30118" y="33949"/>
                    <a:pt x="30846" y="34899"/>
                  </a:cubicBezTo>
                  <a:cubicBezTo>
                    <a:pt x="31036" y="35152"/>
                    <a:pt x="31036" y="35342"/>
                    <a:pt x="30815" y="35564"/>
                  </a:cubicBezTo>
                  <a:cubicBezTo>
                    <a:pt x="30403" y="36039"/>
                    <a:pt x="30340" y="36546"/>
                    <a:pt x="30593" y="37116"/>
                  </a:cubicBezTo>
                  <a:cubicBezTo>
                    <a:pt x="30910" y="37686"/>
                    <a:pt x="31480" y="38034"/>
                    <a:pt x="31986" y="38383"/>
                  </a:cubicBezTo>
                  <a:cubicBezTo>
                    <a:pt x="32715" y="38953"/>
                    <a:pt x="33570" y="39333"/>
                    <a:pt x="34298" y="39903"/>
                  </a:cubicBezTo>
                  <a:cubicBezTo>
                    <a:pt x="35058" y="40695"/>
                    <a:pt x="35945" y="41296"/>
                    <a:pt x="36832" y="41898"/>
                  </a:cubicBezTo>
                  <a:cubicBezTo>
                    <a:pt x="38669" y="43260"/>
                    <a:pt x="40600" y="44463"/>
                    <a:pt x="42564" y="45635"/>
                  </a:cubicBezTo>
                  <a:cubicBezTo>
                    <a:pt x="42691" y="45698"/>
                    <a:pt x="42817" y="45793"/>
                    <a:pt x="42912" y="45920"/>
                  </a:cubicBezTo>
                  <a:cubicBezTo>
                    <a:pt x="42912" y="46490"/>
                    <a:pt x="42944" y="47060"/>
                    <a:pt x="42849" y="47630"/>
                  </a:cubicBezTo>
                  <a:cubicBezTo>
                    <a:pt x="42817" y="47947"/>
                    <a:pt x="42849" y="48295"/>
                    <a:pt x="42881" y="48643"/>
                  </a:cubicBezTo>
                  <a:cubicBezTo>
                    <a:pt x="42976" y="49657"/>
                    <a:pt x="43071" y="50670"/>
                    <a:pt x="43007" y="51684"/>
                  </a:cubicBezTo>
                  <a:cubicBezTo>
                    <a:pt x="43007" y="52127"/>
                    <a:pt x="42754" y="52539"/>
                    <a:pt x="42564" y="52919"/>
                  </a:cubicBezTo>
                  <a:cubicBezTo>
                    <a:pt x="42406" y="53267"/>
                    <a:pt x="42026" y="53267"/>
                    <a:pt x="41709" y="53394"/>
                  </a:cubicBezTo>
                  <a:cubicBezTo>
                    <a:pt x="40917" y="53805"/>
                    <a:pt x="40062" y="53805"/>
                    <a:pt x="39207" y="53900"/>
                  </a:cubicBezTo>
                  <a:cubicBezTo>
                    <a:pt x="36072" y="54249"/>
                    <a:pt x="32905" y="54249"/>
                    <a:pt x="29738" y="54249"/>
                  </a:cubicBezTo>
                  <a:cubicBezTo>
                    <a:pt x="26223" y="54249"/>
                    <a:pt x="22707" y="54280"/>
                    <a:pt x="19192" y="54217"/>
                  </a:cubicBezTo>
                  <a:cubicBezTo>
                    <a:pt x="16785" y="54185"/>
                    <a:pt x="14315" y="54090"/>
                    <a:pt x="11908" y="53679"/>
                  </a:cubicBezTo>
                  <a:cubicBezTo>
                    <a:pt x="11623" y="53615"/>
                    <a:pt x="11338" y="53615"/>
                    <a:pt x="11085" y="53394"/>
                  </a:cubicBezTo>
                  <a:cubicBezTo>
                    <a:pt x="10800" y="53267"/>
                    <a:pt x="10388" y="53267"/>
                    <a:pt x="10230" y="52919"/>
                  </a:cubicBezTo>
                  <a:cubicBezTo>
                    <a:pt x="10040" y="52475"/>
                    <a:pt x="9755" y="52064"/>
                    <a:pt x="9755" y="51589"/>
                  </a:cubicBezTo>
                  <a:cubicBezTo>
                    <a:pt x="9755" y="50544"/>
                    <a:pt x="9818" y="49498"/>
                    <a:pt x="9945" y="48453"/>
                  </a:cubicBezTo>
                  <a:cubicBezTo>
                    <a:pt x="9976" y="48200"/>
                    <a:pt x="9976" y="47883"/>
                    <a:pt x="9945" y="47630"/>
                  </a:cubicBezTo>
                  <a:cubicBezTo>
                    <a:pt x="9850" y="47060"/>
                    <a:pt x="9881" y="46490"/>
                    <a:pt x="9881" y="45888"/>
                  </a:cubicBezTo>
                  <a:cubicBezTo>
                    <a:pt x="10800" y="45223"/>
                    <a:pt x="11845" y="44685"/>
                    <a:pt x="12795" y="44051"/>
                  </a:cubicBezTo>
                  <a:cubicBezTo>
                    <a:pt x="15265" y="42436"/>
                    <a:pt x="17767" y="40821"/>
                    <a:pt x="19857" y="38668"/>
                  </a:cubicBezTo>
                  <a:cubicBezTo>
                    <a:pt x="20079" y="38478"/>
                    <a:pt x="20237" y="38256"/>
                    <a:pt x="20364" y="38003"/>
                  </a:cubicBezTo>
                  <a:cubicBezTo>
                    <a:pt x="20807" y="37528"/>
                    <a:pt x="21377" y="37243"/>
                    <a:pt x="21852" y="36831"/>
                  </a:cubicBezTo>
                  <a:cubicBezTo>
                    <a:pt x="22359" y="36419"/>
                    <a:pt x="22834" y="35976"/>
                    <a:pt x="22961" y="35279"/>
                  </a:cubicBezTo>
                  <a:cubicBezTo>
                    <a:pt x="22992" y="35089"/>
                    <a:pt x="23024" y="34867"/>
                    <a:pt x="22961" y="34677"/>
                  </a:cubicBezTo>
                  <a:cubicBezTo>
                    <a:pt x="22517" y="33981"/>
                    <a:pt x="22422" y="33316"/>
                    <a:pt x="22834" y="32524"/>
                  </a:cubicBezTo>
                  <a:cubicBezTo>
                    <a:pt x="23151" y="31954"/>
                    <a:pt x="22676" y="31162"/>
                    <a:pt x="22106" y="30877"/>
                  </a:cubicBezTo>
                  <a:cubicBezTo>
                    <a:pt x="21314" y="30497"/>
                    <a:pt x="21282" y="30180"/>
                    <a:pt x="21916" y="29484"/>
                  </a:cubicBezTo>
                  <a:cubicBezTo>
                    <a:pt x="22296" y="29294"/>
                    <a:pt x="22707" y="29262"/>
                    <a:pt x="23119" y="29199"/>
                  </a:cubicBezTo>
                  <a:cubicBezTo>
                    <a:pt x="23848" y="29072"/>
                    <a:pt x="24133" y="28692"/>
                    <a:pt x="24069" y="27964"/>
                  </a:cubicBezTo>
                  <a:cubicBezTo>
                    <a:pt x="24069" y="27679"/>
                    <a:pt x="23943" y="27394"/>
                    <a:pt x="24196" y="27172"/>
                  </a:cubicBezTo>
                  <a:cubicBezTo>
                    <a:pt x="25083" y="26982"/>
                    <a:pt x="26001" y="27077"/>
                    <a:pt x="26888" y="26950"/>
                  </a:cubicBezTo>
                  <a:cubicBezTo>
                    <a:pt x="27521" y="26887"/>
                    <a:pt x="27679" y="26665"/>
                    <a:pt x="27521" y="26095"/>
                  </a:cubicBezTo>
                  <a:cubicBezTo>
                    <a:pt x="27426" y="25778"/>
                    <a:pt x="27236" y="25715"/>
                    <a:pt x="26983" y="25715"/>
                  </a:cubicBezTo>
                  <a:cubicBezTo>
                    <a:pt x="26001" y="25683"/>
                    <a:pt x="25019" y="25778"/>
                    <a:pt x="24038" y="25937"/>
                  </a:cubicBezTo>
                  <a:cubicBezTo>
                    <a:pt x="23784" y="25842"/>
                    <a:pt x="23784" y="25620"/>
                    <a:pt x="23753" y="25430"/>
                  </a:cubicBezTo>
                  <a:cubicBezTo>
                    <a:pt x="23658" y="24797"/>
                    <a:pt x="23277" y="24512"/>
                    <a:pt x="22676" y="24417"/>
                  </a:cubicBezTo>
                  <a:cubicBezTo>
                    <a:pt x="21916" y="24353"/>
                    <a:pt x="21156" y="24322"/>
                    <a:pt x="20396" y="24417"/>
                  </a:cubicBezTo>
                  <a:cubicBezTo>
                    <a:pt x="19414" y="24512"/>
                    <a:pt x="18464" y="24543"/>
                    <a:pt x="17514" y="24575"/>
                  </a:cubicBezTo>
                  <a:cubicBezTo>
                    <a:pt x="15899" y="24638"/>
                    <a:pt x="14283" y="24828"/>
                    <a:pt x="12668" y="24923"/>
                  </a:cubicBezTo>
                  <a:cubicBezTo>
                    <a:pt x="12352" y="24955"/>
                    <a:pt x="12035" y="25018"/>
                    <a:pt x="11750" y="25145"/>
                  </a:cubicBezTo>
                  <a:cubicBezTo>
                    <a:pt x="11243" y="25367"/>
                    <a:pt x="10927" y="25747"/>
                    <a:pt x="10927" y="26349"/>
                  </a:cubicBezTo>
                  <a:cubicBezTo>
                    <a:pt x="10927" y="27172"/>
                    <a:pt x="10863" y="27995"/>
                    <a:pt x="11022" y="28787"/>
                  </a:cubicBezTo>
                  <a:cubicBezTo>
                    <a:pt x="11212" y="29769"/>
                    <a:pt x="11655" y="30149"/>
                    <a:pt x="12668" y="30180"/>
                  </a:cubicBezTo>
                  <a:cubicBezTo>
                    <a:pt x="12890" y="30212"/>
                    <a:pt x="13112" y="30180"/>
                    <a:pt x="13333" y="30275"/>
                  </a:cubicBezTo>
                  <a:cubicBezTo>
                    <a:pt x="13650" y="30560"/>
                    <a:pt x="13302" y="30687"/>
                    <a:pt x="13143" y="30782"/>
                  </a:cubicBezTo>
                  <a:cubicBezTo>
                    <a:pt x="12573" y="31194"/>
                    <a:pt x="11972" y="31574"/>
                    <a:pt x="11370" y="31954"/>
                  </a:cubicBezTo>
                  <a:cubicBezTo>
                    <a:pt x="10958" y="32207"/>
                    <a:pt x="10547" y="32492"/>
                    <a:pt x="10135" y="32777"/>
                  </a:cubicBezTo>
                  <a:cubicBezTo>
                    <a:pt x="9945" y="32904"/>
                    <a:pt x="9723" y="33126"/>
                    <a:pt x="9533" y="32809"/>
                  </a:cubicBezTo>
                  <a:cubicBezTo>
                    <a:pt x="9280" y="32207"/>
                    <a:pt x="9375" y="31574"/>
                    <a:pt x="9375" y="30972"/>
                  </a:cubicBezTo>
                  <a:cubicBezTo>
                    <a:pt x="9375" y="30592"/>
                    <a:pt x="9375" y="30180"/>
                    <a:pt x="9375" y="29800"/>
                  </a:cubicBezTo>
                  <a:cubicBezTo>
                    <a:pt x="9311" y="29104"/>
                    <a:pt x="9438" y="28407"/>
                    <a:pt x="9280" y="27710"/>
                  </a:cubicBezTo>
                  <a:cubicBezTo>
                    <a:pt x="9185" y="27235"/>
                    <a:pt x="9121" y="26760"/>
                    <a:pt x="9153" y="26254"/>
                  </a:cubicBezTo>
                  <a:cubicBezTo>
                    <a:pt x="9185" y="24828"/>
                    <a:pt x="9058" y="23372"/>
                    <a:pt x="8900" y="21915"/>
                  </a:cubicBezTo>
                  <a:cubicBezTo>
                    <a:pt x="8900" y="21757"/>
                    <a:pt x="8868" y="21567"/>
                    <a:pt x="8741" y="21408"/>
                  </a:cubicBezTo>
                  <a:cubicBezTo>
                    <a:pt x="8710" y="22707"/>
                    <a:pt x="8646" y="24005"/>
                    <a:pt x="8741" y="25303"/>
                  </a:cubicBezTo>
                  <a:cubicBezTo>
                    <a:pt x="8773" y="25493"/>
                    <a:pt x="8805" y="25652"/>
                    <a:pt x="8773" y="25842"/>
                  </a:cubicBezTo>
                  <a:cubicBezTo>
                    <a:pt x="8773" y="26190"/>
                    <a:pt x="8583" y="26380"/>
                    <a:pt x="8235" y="26285"/>
                  </a:cubicBezTo>
                  <a:cubicBezTo>
                    <a:pt x="6335" y="25905"/>
                    <a:pt x="4403" y="25937"/>
                    <a:pt x="2503" y="25588"/>
                  </a:cubicBezTo>
                  <a:cubicBezTo>
                    <a:pt x="1838" y="25493"/>
                    <a:pt x="1204" y="25335"/>
                    <a:pt x="634" y="25050"/>
                  </a:cubicBezTo>
                  <a:cubicBezTo>
                    <a:pt x="349" y="24923"/>
                    <a:pt x="96" y="24765"/>
                    <a:pt x="1" y="24417"/>
                  </a:cubicBezTo>
                  <a:cubicBezTo>
                    <a:pt x="476" y="22200"/>
                    <a:pt x="887" y="19951"/>
                    <a:pt x="1616" y="17766"/>
                  </a:cubicBezTo>
                  <a:cubicBezTo>
                    <a:pt x="2376" y="15328"/>
                    <a:pt x="3231" y="12889"/>
                    <a:pt x="4308" y="10577"/>
                  </a:cubicBezTo>
                  <a:cubicBezTo>
                    <a:pt x="5163" y="8709"/>
                    <a:pt x="6303" y="7062"/>
                    <a:pt x="7601" y="5510"/>
                  </a:cubicBezTo>
                  <a:cubicBezTo>
                    <a:pt x="9153" y="3642"/>
                    <a:pt x="11085" y="2375"/>
                    <a:pt x="13333" y="1583"/>
                  </a:cubicBezTo>
                  <a:cubicBezTo>
                    <a:pt x="15170" y="918"/>
                    <a:pt x="17007" y="317"/>
                    <a:pt x="18907" y="0"/>
                  </a:cubicBezTo>
                  <a:cubicBezTo>
                    <a:pt x="20617" y="2534"/>
                    <a:pt x="22897" y="4244"/>
                    <a:pt x="26033" y="4497"/>
                  </a:cubicBezTo>
                  <a:cubicBezTo>
                    <a:pt x="27173" y="4592"/>
                    <a:pt x="28313" y="4370"/>
                    <a:pt x="29358" y="3895"/>
                  </a:cubicBezTo>
                  <a:cubicBezTo>
                    <a:pt x="31258" y="3072"/>
                    <a:pt x="32778" y="1773"/>
                    <a:pt x="33887"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a:off x="3806871" y="1142976"/>
              <a:ext cx="1649630" cy="967253"/>
            </a:xfrm>
            <a:custGeom>
              <a:avLst/>
              <a:gdLst/>
              <a:ahLst/>
              <a:cxnLst/>
              <a:rect l="l" t="t" r="r" b="b"/>
              <a:pathLst>
                <a:path w="54282" h="31828" extrusionOk="0">
                  <a:moveTo>
                    <a:pt x="127" y="25716"/>
                  </a:moveTo>
                  <a:cubicBezTo>
                    <a:pt x="285" y="23530"/>
                    <a:pt x="570" y="21345"/>
                    <a:pt x="1045" y="19192"/>
                  </a:cubicBezTo>
                  <a:cubicBezTo>
                    <a:pt x="2090" y="14568"/>
                    <a:pt x="4244" y="10578"/>
                    <a:pt x="7664" y="7316"/>
                  </a:cubicBezTo>
                  <a:cubicBezTo>
                    <a:pt x="11591" y="3547"/>
                    <a:pt x="16215" y="1109"/>
                    <a:pt x="21630" y="254"/>
                  </a:cubicBezTo>
                  <a:cubicBezTo>
                    <a:pt x="23119" y="0"/>
                    <a:pt x="24607" y="32"/>
                    <a:pt x="26096" y="95"/>
                  </a:cubicBezTo>
                  <a:cubicBezTo>
                    <a:pt x="28629" y="190"/>
                    <a:pt x="31099" y="507"/>
                    <a:pt x="33506" y="1299"/>
                  </a:cubicBezTo>
                  <a:cubicBezTo>
                    <a:pt x="34805" y="1711"/>
                    <a:pt x="36008" y="2249"/>
                    <a:pt x="37211" y="2851"/>
                  </a:cubicBezTo>
                  <a:cubicBezTo>
                    <a:pt x="38827" y="3674"/>
                    <a:pt x="40442" y="4561"/>
                    <a:pt x="41930" y="5637"/>
                  </a:cubicBezTo>
                  <a:cubicBezTo>
                    <a:pt x="45414" y="8108"/>
                    <a:pt x="48011" y="11370"/>
                    <a:pt x="49879" y="15201"/>
                  </a:cubicBezTo>
                  <a:cubicBezTo>
                    <a:pt x="50607" y="16722"/>
                    <a:pt x="51367" y="18242"/>
                    <a:pt x="52096" y="19762"/>
                  </a:cubicBezTo>
                  <a:cubicBezTo>
                    <a:pt x="52508" y="20617"/>
                    <a:pt x="53014" y="21409"/>
                    <a:pt x="53711" y="22105"/>
                  </a:cubicBezTo>
                  <a:cubicBezTo>
                    <a:pt x="53901" y="22295"/>
                    <a:pt x="54059" y="22517"/>
                    <a:pt x="54281" y="22739"/>
                  </a:cubicBezTo>
                  <a:cubicBezTo>
                    <a:pt x="53394" y="23309"/>
                    <a:pt x="52634" y="23974"/>
                    <a:pt x="51747" y="24449"/>
                  </a:cubicBezTo>
                  <a:cubicBezTo>
                    <a:pt x="50417" y="25114"/>
                    <a:pt x="49087" y="25811"/>
                    <a:pt x="47726" y="26381"/>
                  </a:cubicBezTo>
                  <a:cubicBezTo>
                    <a:pt x="47884" y="27457"/>
                    <a:pt x="47440" y="28344"/>
                    <a:pt x="46902" y="29231"/>
                  </a:cubicBezTo>
                  <a:cubicBezTo>
                    <a:pt x="46744" y="29547"/>
                    <a:pt x="46617" y="29896"/>
                    <a:pt x="46427" y="30181"/>
                  </a:cubicBezTo>
                  <a:cubicBezTo>
                    <a:pt x="46300" y="30339"/>
                    <a:pt x="46174" y="30466"/>
                    <a:pt x="45952" y="30434"/>
                  </a:cubicBezTo>
                  <a:cubicBezTo>
                    <a:pt x="45730" y="30403"/>
                    <a:pt x="45667" y="30213"/>
                    <a:pt x="45604" y="30022"/>
                  </a:cubicBezTo>
                  <a:cubicBezTo>
                    <a:pt x="45572" y="29706"/>
                    <a:pt x="45509" y="29421"/>
                    <a:pt x="45477" y="29104"/>
                  </a:cubicBezTo>
                  <a:cubicBezTo>
                    <a:pt x="45445" y="28629"/>
                    <a:pt x="45319" y="28217"/>
                    <a:pt x="45129" y="27806"/>
                  </a:cubicBezTo>
                  <a:cubicBezTo>
                    <a:pt x="45002" y="27521"/>
                    <a:pt x="44844" y="27394"/>
                    <a:pt x="44527" y="27521"/>
                  </a:cubicBezTo>
                  <a:cubicBezTo>
                    <a:pt x="42500" y="28091"/>
                    <a:pt x="40442" y="28439"/>
                    <a:pt x="38383" y="28566"/>
                  </a:cubicBezTo>
                  <a:cubicBezTo>
                    <a:pt x="35090" y="28787"/>
                    <a:pt x="31828" y="28566"/>
                    <a:pt x="28661" y="27584"/>
                  </a:cubicBezTo>
                  <a:cubicBezTo>
                    <a:pt x="25367" y="26602"/>
                    <a:pt x="22359" y="25019"/>
                    <a:pt x="19698" y="22834"/>
                  </a:cubicBezTo>
                  <a:cubicBezTo>
                    <a:pt x="17545" y="21060"/>
                    <a:pt x="15930" y="18843"/>
                    <a:pt x="14568" y="16405"/>
                  </a:cubicBezTo>
                  <a:cubicBezTo>
                    <a:pt x="14473" y="16247"/>
                    <a:pt x="14441" y="16088"/>
                    <a:pt x="14251" y="15867"/>
                  </a:cubicBezTo>
                  <a:cubicBezTo>
                    <a:pt x="14093" y="16278"/>
                    <a:pt x="14030" y="16690"/>
                    <a:pt x="13903" y="17038"/>
                  </a:cubicBezTo>
                  <a:cubicBezTo>
                    <a:pt x="13238" y="18907"/>
                    <a:pt x="12034" y="20427"/>
                    <a:pt x="10894" y="21979"/>
                  </a:cubicBezTo>
                  <a:cubicBezTo>
                    <a:pt x="9818" y="23467"/>
                    <a:pt x="8519" y="24765"/>
                    <a:pt x="7347" y="26127"/>
                  </a:cubicBezTo>
                  <a:cubicBezTo>
                    <a:pt x="6049" y="27647"/>
                    <a:pt x="4909" y="29294"/>
                    <a:pt x="3959" y="31068"/>
                  </a:cubicBezTo>
                  <a:cubicBezTo>
                    <a:pt x="3801" y="31353"/>
                    <a:pt x="3737" y="31828"/>
                    <a:pt x="3294" y="31796"/>
                  </a:cubicBezTo>
                  <a:cubicBezTo>
                    <a:pt x="2882" y="31796"/>
                    <a:pt x="2914" y="31321"/>
                    <a:pt x="2787" y="31036"/>
                  </a:cubicBezTo>
                  <a:cubicBezTo>
                    <a:pt x="2375" y="29864"/>
                    <a:pt x="1615" y="28946"/>
                    <a:pt x="665" y="28186"/>
                  </a:cubicBezTo>
                  <a:cubicBezTo>
                    <a:pt x="254" y="27869"/>
                    <a:pt x="0" y="27521"/>
                    <a:pt x="64" y="26951"/>
                  </a:cubicBezTo>
                  <a:cubicBezTo>
                    <a:pt x="159" y="26539"/>
                    <a:pt x="64" y="26127"/>
                    <a:pt x="127" y="25716"/>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a:off x="3734695" y="1614568"/>
              <a:ext cx="1594746" cy="1064440"/>
            </a:xfrm>
            <a:custGeom>
              <a:avLst/>
              <a:gdLst/>
              <a:ahLst/>
              <a:cxnLst/>
              <a:rect l="l" t="t" r="r" b="b"/>
              <a:pathLst>
                <a:path w="52476" h="35026" extrusionOk="0">
                  <a:moveTo>
                    <a:pt x="2502" y="10198"/>
                  </a:moveTo>
                  <a:cubicBezTo>
                    <a:pt x="2502" y="10641"/>
                    <a:pt x="2534" y="11084"/>
                    <a:pt x="2502" y="11528"/>
                  </a:cubicBezTo>
                  <a:cubicBezTo>
                    <a:pt x="2470" y="11939"/>
                    <a:pt x="2629" y="12193"/>
                    <a:pt x="2977" y="12414"/>
                  </a:cubicBezTo>
                  <a:cubicBezTo>
                    <a:pt x="3674" y="12889"/>
                    <a:pt x="4244" y="13491"/>
                    <a:pt x="4687" y="14219"/>
                  </a:cubicBezTo>
                  <a:cubicBezTo>
                    <a:pt x="5004" y="14726"/>
                    <a:pt x="5289" y="15265"/>
                    <a:pt x="5447" y="15866"/>
                  </a:cubicBezTo>
                  <a:cubicBezTo>
                    <a:pt x="5479" y="16025"/>
                    <a:pt x="5510" y="16183"/>
                    <a:pt x="5700" y="16215"/>
                  </a:cubicBezTo>
                  <a:cubicBezTo>
                    <a:pt x="5890" y="16246"/>
                    <a:pt x="5954" y="16056"/>
                    <a:pt x="6017" y="15898"/>
                  </a:cubicBezTo>
                  <a:cubicBezTo>
                    <a:pt x="6872" y="14156"/>
                    <a:pt x="8012" y="12573"/>
                    <a:pt x="9216" y="10989"/>
                  </a:cubicBezTo>
                  <a:cubicBezTo>
                    <a:pt x="9437" y="10704"/>
                    <a:pt x="9659" y="10419"/>
                    <a:pt x="9912" y="10134"/>
                  </a:cubicBezTo>
                  <a:cubicBezTo>
                    <a:pt x="11623" y="8456"/>
                    <a:pt x="13111" y="6556"/>
                    <a:pt x="14473" y="4592"/>
                  </a:cubicBezTo>
                  <a:cubicBezTo>
                    <a:pt x="15423" y="3230"/>
                    <a:pt x="16183" y="1837"/>
                    <a:pt x="16500" y="190"/>
                  </a:cubicBezTo>
                  <a:cubicBezTo>
                    <a:pt x="16500" y="127"/>
                    <a:pt x="16531" y="63"/>
                    <a:pt x="16626" y="0"/>
                  </a:cubicBezTo>
                  <a:cubicBezTo>
                    <a:pt x="16753" y="32"/>
                    <a:pt x="16753" y="190"/>
                    <a:pt x="16816" y="285"/>
                  </a:cubicBezTo>
                  <a:cubicBezTo>
                    <a:pt x="18716" y="4054"/>
                    <a:pt x="21440" y="7094"/>
                    <a:pt x="25082" y="9279"/>
                  </a:cubicBezTo>
                  <a:cubicBezTo>
                    <a:pt x="28407" y="11274"/>
                    <a:pt x="31922" y="12446"/>
                    <a:pt x="35754" y="12858"/>
                  </a:cubicBezTo>
                  <a:cubicBezTo>
                    <a:pt x="39460" y="13238"/>
                    <a:pt x="43133" y="12858"/>
                    <a:pt x="46744" y="11876"/>
                  </a:cubicBezTo>
                  <a:cubicBezTo>
                    <a:pt x="47409" y="11686"/>
                    <a:pt x="47377" y="11718"/>
                    <a:pt x="47694" y="12288"/>
                  </a:cubicBezTo>
                  <a:cubicBezTo>
                    <a:pt x="47979" y="12921"/>
                    <a:pt x="47979" y="13586"/>
                    <a:pt x="48105" y="14251"/>
                  </a:cubicBezTo>
                  <a:cubicBezTo>
                    <a:pt x="48137" y="14473"/>
                    <a:pt x="48042" y="14790"/>
                    <a:pt x="48390" y="14821"/>
                  </a:cubicBezTo>
                  <a:cubicBezTo>
                    <a:pt x="48644" y="14853"/>
                    <a:pt x="48707" y="14568"/>
                    <a:pt x="48802" y="14378"/>
                  </a:cubicBezTo>
                  <a:cubicBezTo>
                    <a:pt x="49150" y="13681"/>
                    <a:pt x="49435" y="12953"/>
                    <a:pt x="49879" y="12319"/>
                  </a:cubicBezTo>
                  <a:cubicBezTo>
                    <a:pt x="50069" y="12066"/>
                    <a:pt x="50037" y="11813"/>
                    <a:pt x="50037" y="11559"/>
                  </a:cubicBezTo>
                  <a:cubicBezTo>
                    <a:pt x="50069" y="11306"/>
                    <a:pt x="49974" y="11084"/>
                    <a:pt x="50101" y="10831"/>
                  </a:cubicBezTo>
                  <a:cubicBezTo>
                    <a:pt x="50101" y="10926"/>
                    <a:pt x="50101" y="11021"/>
                    <a:pt x="50132" y="11116"/>
                  </a:cubicBezTo>
                  <a:cubicBezTo>
                    <a:pt x="50132" y="11369"/>
                    <a:pt x="50037" y="11623"/>
                    <a:pt x="50164" y="11844"/>
                  </a:cubicBezTo>
                  <a:cubicBezTo>
                    <a:pt x="50291" y="12034"/>
                    <a:pt x="50576" y="11908"/>
                    <a:pt x="50797" y="11971"/>
                  </a:cubicBezTo>
                  <a:cubicBezTo>
                    <a:pt x="51684" y="12256"/>
                    <a:pt x="52064" y="12953"/>
                    <a:pt x="52222" y="13744"/>
                  </a:cubicBezTo>
                  <a:cubicBezTo>
                    <a:pt x="52476" y="15265"/>
                    <a:pt x="52096" y="16626"/>
                    <a:pt x="50987" y="17735"/>
                  </a:cubicBezTo>
                  <a:cubicBezTo>
                    <a:pt x="50417" y="18273"/>
                    <a:pt x="49784" y="18558"/>
                    <a:pt x="48992" y="18368"/>
                  </a:cubicBezTo>
                  <a:cubicBezTo>
                    <a:pt x="48739" y="18305"/>
                    <a:pt x="48675" y="18400"/>
                    <a:pt x="48612" y="18621"/>
                  </a:cubicBezTo>
                  <a:cubicBezTo>
                    <a:pt x="48327" y="19445"/>
                    <a:pt x="48010" y="20237"/>
                    <a:pt x="47662" y="21028"/>
                  </a:cubicBezTo>
                  <a:cubicBezTo>
                    <a:pt x="46332" y="24005"/>
                    <a:pt x="44432" y="26507"/>
                    <a:pt x="42025" y="28660"/>
                  </a:cubicBezTo>
                  <a:cubicBezTo>
                    <a:pt x="39460" y="30941"/>
                    <a:pt x="36514" y="32556"/>
                    <a:pt x="33253" y="33601"/>
                  </a:cubicBezTo>
                  <a:cubicBezTo>
                    <a:pt x="32746" y="33759"/>
                    <a:pt x="32207" y="33886"/>
                    <a:pt x="31701" y="34044"/>
                  </a:cubicBezTo>
                  <a:cubicBezTo>
                    <a:pt x="31036" y="34488"/>
                    <a:pt x="30212" y="34519"/>
                    <a:pt x="29452" y="34614"/>
                  </a:cubicBezTo>
                  <a:cubicBezTo>
                    <a:pt x="26855" y="35026"/>
                    <a:pt x="24290" y="34899"/>
                    <a:pt x="21693" y="34361"/>
                  </a:cubicBezTo>
                  <a:cubicBezTo>
                    <a:pt x="21440" y="34298"/>
                    <a:pt x="21155" y="34266"/>
                    <a:pt x="20933" y="34044"/>
                  </a:cubicBezTo>
                  <a:cubicBezTo>
                    <a:pt x="20268" y="33854"/>
                    <a:pt x="19603" y="33664"/>
                    <a:pt x="18938" y="33442"/>
                  </a:cubicBezTo>
                  <a:cubicBezTo>
                    <a:pt x="15993" y="32461"/>
                    <a:pt x="13333" y="30941"/>
                    <a:pt x="10958" y="28946"/>
                  </a:cubicBezTo>
                  <a:cubicBezTo>
                    <a:pt x="8582" y="26919"/>
                    <a:pt x="6714" y="24512"/>
                    <a:pt x="5320" y="21725"/>
                  </a:cubicBezTo>
                  <a:cubicBezTo>
                    <a:pt x="4814" y="20775"/>
                    <a:pt x="4402" y="19730"/>
                    <a:pt x="4054" y="18685"/>
                  </a:cubicBezTo>
                  <a:cubicBezTo>
                    <a:pt x="3990" y="18463"/>
                    <a:pt x="3927" y="18305"/>
                    <a:pt x="3579" y="18368"/>
                  </a:cubicBezTo>
                  <a:cubicBezTo>
                    <a:pt x="2787" y="18558"/>
                    <a:pt x="2185" y="18210"/>
                    <a:pt x="1615" y="17671"/>
                  </a:cubicBezTo>
                  <a:cubicBezTo>
                    <a:pt x="348" y="16468"/>
                    <a:pt x="0" y="14283"/>
                    <a:pt x="697" y="12953"/>
                  </a:cubicBezTo>
                  <a:cubicBezTo>
                    <a:pt x="1013" y="12383"/>
                    <a:pt x="1457" y="12003"/>
                    <a:pt x="2090" y="11939"/>
                  </a:cubicBezTo>
                  <a:cubicBezTo>
                    <a:pt x="2375" y="11908"/>
                    <a:pt x="2407" y="11781"/>
                    <a:pt x="2407" y="11559"/>
                  </a:cubicBezTo>
                  <a:cubicBezTo>
                    <a:pt x="2439" y="11116"/>
                    <a:pt x="2344" y="10641"/>
                    <a:pt x="2502" y="10198"/>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a:off x="3996474" y="4424822"/>
              <a:ext cx="1076019" cy="718936"/>
            </a:xfrm>
            <a:custGeom>
              <a:avLst/>
              <a:gdLst/>
              <a:ahLst/>
              <a:cxnLst/>
              <a:rect l="l" t="t" r="r" b="b"/>
              <a:pathLst>
                <a:path w="35407" h="23657" extrusionOk="0">
                  <a:moveTo>
                    <a:pt x="33379" y="0"/>
                  </a:moveTo>
                  <a:cubicBezTo>
                    <a:pt x="33569" y="760"/>
                    <a:pt x="33569" y="1520"/>
                    <a:pt x="33664" y="2249"/>
                  </a:cubicBezTo>
                  <a:cubicBezTo>
                    <a:pt x="33949" y="4466"/>
                    <a:pt x="34203" y="6651"/>
                    <a:pt x="34424" y="8868"/>
                  </a:cubicBezTo>
                  <a:cubicBezTo>
                    <a:pt x="34583" y="10261"/>
                    <a:pt x="34678" y="11623"/>
                    <a:pt x="34804" y="13016"/>
                  </a:cubicBezTo>
                  <a:cubicBezTo>
                    <a:pt x="34963" y="15360"/>
                    <a:pt x="35153" y="17703"/>
                    <a:pt x="35311" y="20047"/>
                  </a:cubicBezTo>
                  <a:cubicBezTo>
                    <a:pt x="35374" y="21060"/>
                    <a:pt x="35374" y="22105"/>
                    <a:pt x="35406" y="23119"/>
                  </a:cubicBezTo>
                  <a:cubicBezTo>
                    <a:pt x="35406" y="23372"/>
                    <a:pt x="35311" y="23467"/>
                    <a:pt x="35058" y="23467"/>
                  </a:cubicBezTo>
                  <a:cubicBezTo>
                    <a:pt x="33759" y="23499"/>
                    <a:pt x="32461" y="23594"/>
                    <a:pt x="31131" y="23530"/>
                  </a:cubicBezTo>
                  <a:cubicBezTo>
                    <a:pt x="29389" y="23467"/>
                    <a:pt x="27647" y="23530"/>
                    <a:pt x="25905" y="23594"/>
                  </a:cubicBezTo>
                  <a:cubicBezTo>
                    <a:pt x="24449" y="23657"/>
                    <a:pt x="22992" y="23530"/>
                    <a:pt x="21535" y="23499"/>
                  </a:cubicBezTo>
                  <a:cubicBezTo>
                    <a:pt x="21123" y="23467"/>
                    <a:pt x="21123" y="23467"/>
                    <a:pt x="21060" y="23055"/>
                  </a:cubicBezTo>
                  <a:cubicBezTo>
                    <a:pt x="20617" y="20553"/>
                    <a:pt x="20173" y="18020"/>
                    <a:pt x="19730" y="15518"/>
                  </a:cubicBezTo>
                  <a:cubicBezTo>
                    <a:pt x="19223" y="12605"/>
                    <a:pt x="18780" y="9691"/>
                    <a:pt x="17925" y="6841"/>
                  </a:cubicBezTo>
                  <a:cubicBezTo>
                    <a:pt x="17893" y="6651"/>
                    <a:pt x="17861" y="6461"/>
                    <a:pt x="17735" y="6302"/>
                  </a:cubicBezTo>
                  <a:cubicBezTo>
                    <a:pt x="17545" y="6429"/>
                    <a:pt x="17545" y="6619"/>
                    <a:pt x="17513" y="6777"/>
                  </a:cubicBezTo>
                  <a:cubicBezTo>
                    <a:pt x="16911" y="8804"/>
                    <a:pt x="16500" y="10863"/>
                    <a:pt x="16151" y="12921"/>
                  </a:cubicBezTo>
                  <a:cubicBezTo>
                    <a:pt x="15581" y="16278"/>
                    <a:pt x="14980" y="19635"/>
                    <a:pt x="14378" y="22992"/>
                  </a:cubicBezTo>
                  <a:cubicBezTo>
                    <a:pt x="14314" y="23467"/>
                    <a:pt x="14283" y="23467"/>
                    <a:pt x="13839" y="23499"/>
                  </a:cubicBezTo>
                  <a:cubicBezTo>
                    <a:pt x="11781" y="23594"/>
                    <a:pt x="9754" y="23625"/>
                    <a:pt x="7696" y="23530"/>
                  </a:cubicBezTo>
                  <a:cubicBezTo>
                    <a:pt x="6429" y="23499"/>
                    <a:pt x="5162" y="23499"/>
                    <a:pt x="3895" y="23562"/>
                  </a:cubicBezTo>
                  <a:cubicBezTo>
                    <a:pt x="2724" y="23625"/>
                    <a:pt x="1552" y="23499"/>
                    <a:pt x="380" y="23467"/>
                  </a:cubicBezTo>
                  <a:cubicBezTo>
                    <a:pt x="127" y="23467"/>
                    <a:pt x="0" y="23372"/>
                    <a:pt x="32" y="23119"/>
                  </a:cubicBezTo>
                  <a:cubicBezTo>
                    <a:pt x="63" y="22074"/>
                    <a:pt x="32" y="21060"/>
                    <a:pt x="127" y="20047"/>
                  </a:cubicBezTo>
                  <a:cubicBezTo>
                    <a:pt x="253" y="17703"/>
                    <a:pt x="475" y="15360"/>
                    <a:pt x="633" y="13016"/>
                  </a:cubicBezTo>
                  <a:cubicBezTo>
                    <a:pt x="823" y="10578"/>
                    <a:pt x="1045" y="8139"/>
                    <a:pt x="1362" y="5701"/>
                  </a:cubicBezTo>
                  <a:cubicBezTo>
                    <a:pt x="1583" y="3927"/>
                    <a:pt x="1774" y="2154"/>
                    <a:pt x="1964" y="380"/>
                  </a:cubicBezTo>
                  <a:cubicBezTo>
                    <a:pt x="1995" y="254"/>
                    <a:pt x="1964" y="127"/>
                    <a:pt x="2059" y="0"/>
                  </a:cubicBezTo>
                  <a:cubicBezTo>
                    <a:pt x="2312" y="507"/>
                    <a:pt x="2787" y="634"/>
                    <a:pt x="3325" y="634"/>
                  </a:cubicBezTo>
                  <a:cubicBezTo>
                    <a:pt x="5447" y="539"/>
                    <a:pt x="7537" y="792"/>
                    <a:pt x="9659" y="855"/>
                  </a:cubicBezTo>
                  <a:cubicBezTo>
                    <a:pt x="14599" y="1045"/>
                    <a:pt x="19508" y="950"/>
                    <a:pt x="24449" y="950"/>
                  </a:cubicBezTo>
                  <a:cubicBezTo>
                    <a:pt x="27077" y="950"/>
                    <a:pt x="29674" y="602"/>
                    <a:pt x="32302" y="602"/>
                  </a:cubicBezTo>
                  <a:cubicBezTo>
                    <a:pt x="32778" y="634"/>
                    <a:pt x="33158" y="444"/>
                    <a:pt x="33379"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a:off x="4623967" y="3506679"/>
              <a:ext cx="802691" cy="612115"/>
            </a:xfrm>
            <a:custGeom>
              <a:avLst/>
              <a:gdLst/>
              <a:ahLst/>
              <a:cxnLst/>
              <a:rect l="l" t="t" r="r" b="b"/>
              <a:pathLst>
                <a:path w="26413" h="20142" extrusionOk="0">
                  <a:moveTo>
                    <a:pt x="1172" y="10926"/>
                  </a:moveTo>
                  <a:cubicBezTo>
                    <a:pt x="792" y="10198"/>
                    <a:pt x="919" y="9659"/>
                    <a:pt x="1584" y="8994"/>
                  </a:cubicBezTo>
                  <a:cubicBezTo>
                    <a:pt x="1584" y="8836"/>
                    <a:pt x="1457" y="8772"/>
                    <a:pt x="1362" y="8677"/>
                  </a:cubicBezTo>
                  <a:cubicBezTo>
                    <a:pt x="665" y="7917"/>
                    <a:pt x="665" y="6904"/>
                    <a:pt x="1425" y="6207"/>
                  </a:cubicBezTo>
                  <a:cubicBezTo>
                    <a:pt x="1679" y="5986"/>
                    <a:pt x="1710" y="5827"/>
                    <a:pt x="1615" y="5511"/>
                  </a:cubicBezTo>
                  <a:cubicBezTo>
                    <a:pt x="1425" y="5004"/>
                    <a:pt x="1584" y="4529"/>
                    <a:pt x="1900" y="4117"/>
                  </a:cubicBezTo>
                  <a:cubicBezTo>
                    <a:pt x="2312" y="4054"/>
                    <a:pt x="2597" y="4339"/>
                    <a:pt x="2945" y="4402"/>
                  </a:cubicBezTo>
                  <a:cubicBezTo>
                    <a:pt x="3041" y="4434"/>
                    <a:pt x="3167" y="4497"/>
                    <a:pt x="3262" y="4402"/>
                  </a:cubicBezTo>
                  <a:cubicBezTo>
                    <a:pt x="3357" y="4275"/>
                    <a:pt x="3231" y="4149"/>
                    <a:pt x="3167" y="4085"/>
                  </a:cubicBezTo>
                  <a:cubicBezTo>
                    <a:pt x="2850" y="3769"/>
                    <a:pt x="2565" y="3452"/>
                    <a:pt x="2249" y="3199"/>
                  </a:cubicBezTo>
                  <a:cubicBezTo>
                    <a:pt x="1615" y="2724"/>
                    <a:pt x="1077" y="2154"/>
                    <a:pt x="570" y="1552"/>
                  </a:cubicBezTo>
                  <a:cubicBezTo>
                    <a:pt x="317" y="1235"/>
                    <a:pt x="0" y="919"/>
                    <a:pt x="95" y="444"/>
                  </a:cubicBezTo>
                  <a:cubicBezTo>
                    <a:pt x="570" y="190"/>
                    <a:pt x="1045" y="380"/>
                    <a:pt x="1489" y="539"/>
                  </a:cubicBezTo>
                  <a:cubicBezTo>
                    <a:pt x="3706" y="1394"/>
                    <a:pt x="5701" y="2660"/>
                    <a:pt x="7728" y="3895"/>
                  </a:cubicBezTo>
                  <a:cubicBezTo>
                    <a:pt x="9691" y="5067"/>
                    <a:pt x="11623" y="6271"/>
                    <a:pt x="13586" y="7474"/>
                  </a:cubicBezTo>
                  <a:cubicBezTo>
                    <a:pt x="13650" y="7537"/>
                    <a:pt x="13745" y="7569"/>
                    <a:pt x="13840" y="7601"/>
                  </a:cubicBezTo>
                  <a:cubicBezTo>
                    <a:pt x="14156" y="7632"/>
                    <a:pt x="14410" y="7791"/>
                    <a:pt x="14631" y="7981"/>
                  </a:cubicBezTo>
                  <a:cubicBezTo>
                    <a:pt x="14853" y="8171"/>
                    <a:pt x="15043" y="8139"/>
                    <a:pt x="15265" y="7981"/>
                  </a:cubicBezTo>
                  <a:cubicBezTo>
                    <a:pt x="15486" y="8456"/>
                    <a:pt x="15866" y="8709"/>
                    <a:pt x="16278" y="8962"/>
                  </a:cubicBezTo>
                  <a:cubicBezTo>
                    <a:pt x="17260" y="9533"/>
                    <a:pt x="18242" y="10134"/>
                    <a:pt x="19223" y="10704"/>
                  </a:cubicBezTo>
                  <a:cubicBezTo>
                    <a:pt x="19350" y="10768"/>
                    <a:pt x="19445" y="10894"/>
                    <a:pt x="19667" y="10831"/>
                  </a:cubicBezTo>
                  <a:cubicBezTo>
                    <a:pt x="19603" y="10324"/>
                    <a:pt x="19477" y="9818"/>
                    <a:pt x="19382" y="9311"/>
                  </a:cubicBezTo>
                  <a:cubicBezTo>
                    <a:pt x="18970" y="6809"/>
                    <a:pt x="18590" y="4275"/>
                    <a:pt x="18210" y="1774"/>
                  </a:cubicBezTo>
                  <a:cubicBezTo>
                    <a:pt x="18083" y="1045"/>
                    <a:pt x="18147" y="950"/>
                    <a:pt x="18780" y="729"/>
                  </a:cubicBezTo>
                  <a:cubicBezTo>
                    <a:pt x="20173" y="570"/>
                    <a:pt x="21567" y="570"/>
                    <a:pt x="22897" y="32"/>
                  </a:cubicBezTo>
                  <a:cubicBezTo>
                    <a:pt x="22992" y="0"/>
                    <a:pt x="23087" y="0"/>
                    <a:pt x="23214" y="64"/>
                  </a:cubicBezTo>
                  <a:cubicBezTo>
                    <a:pt x="23784" y="2375"/>
                    <a:pt x="24385" y="4719"/>
                    <a:pt x="24955" y="7031"/>
                  </a:cubicBezTo>
                  <a:cubicBezTo>
                    <a:pt x="25431" y="8867"/>
                    <a:pt x="25811" y="10736"/>
                    <a:pt x="26096" y="12636"/>
                  </a:cubicBezTo>
                  <a:cubicBezTo>
                    <a:pt x="26412" y="14663"/>
                    <a:pt x="26191" y="16626"/>
                    <a:pt x="25462" y="18526"/>
                  </a:cubicBezTo>
                  <a:cubicBezTo>
                    <a:pt x="25367" y="18812"/>
                    <a:pt x="25241" y="19097"/>
                    <a:pt x="24987" y="19287"/>
                  </a:cubicBezTo>
                  <a:cubicBezTo>
                    <a:pt x="24765" y="19287"/>
                    <a:pt x="24639" y="19477"/>
                    <a:pt x="24480" y="19603"/>
                  </a:cubicBezTo>
                  <a:cubicBezTo>
                    <a:pt x="23974" y="20015"/>
                    <a:pt x="23404" y="20142"/>
                    <a:pt x="22770" y="20078"/>
                  </a:cubicBezTo>
                  <a:cubicBezTo>
                    <a:pt x="21060" y="19920"/>
                    <a:pt x="19445" y="19413"/>
                    <a:pt x="17925" y="18653"/>
                  </a:cubicBezTo>
                  <a:cubicBezTo>
                    <a:pt x="14663" y="17070"/>
                    <a:pt x="11433" y="15518"/>
                    <a:pt x="8044" y="14220"/>
                  </a:cubicBezTo>
                  <a:cubicBezTo>
                    <a:pt x="7094" y="13839"/>
                    <a:pt x="6081" y="13649"/>
                    <a:pt x="5131" y="13269"/>
                  </a:cubicBezTo>
                  <a:cubicBezTo>
                    <a:pt x="3706" y="12668"/>
                    <a:pt x="2375" y="11908"/>
                    <a:pt x="1172" y="10926"/>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a:off x="3702907" y="3532663"/>
              <a:ext cx="740148" cy="590934"/>
            </a:xfrm>
            <a:custGeom>
              <a:avLst/>
              <a:gdLst/>
              <a:ahLst/>
              <a:cxnLst/>
              <a:rect l="l" t="t" r="r" b="b"/>
              <a:pathLst>
                <a:path w="24355" h="19445" extrusionOk="0">
                  <a:moveTo>
                    <a:pt x="10610" y="5827"/>
                  </a:moveTo>
                  <a:cubicBezTo>
                    <a:pt x="11877" y="4941"/>
                    <a:pt x="13207" y="4149"/>
                    <a:pt x="14474" y="3230"/>
                  </a:cubicBezTo>
                  <a:cubicBezTo>
                    <a:pt x="14664" y="2850"/>
                    <a:pt x="15075" y="2724"/>
                    <a:pt x="15424" y="2502"/>
                  </a:cubicBezTo>
                  <a:cubicBezTo>
                    <a:pt x="15867" y="2185"/>
                    <a:pt x="16279" y="1869"/>
                    <a:pt x="16722" y="1520"/>
                  </a:cubicBezTo>
                  <a:cubicBezTo>
                    <a:pt x="17197" y="1204"/>
                    <a:pt x="17609" y="760"/>
                    <a:pt x="18147" y="507"/>
                  </a:cubicBezTo>
                  <a:cubicBezTo>
                    <a:pt x="19129" y="0"/>
                    <a:pt x="20047" y="190"/>
                    <a:pt x="20491" y="1077"/>
                  </a:cubicBezTo>
                  <a:cubicBezTo>
                    <a:pt x="20649" y="1267"/>
                    <a:pt x="20839" y="1109"/>
                    <a:pt x="20998" y="1077"/>
                  </a:cubicBezTo>
                  <a:cubicBezTo>
                    <a:pt x="21093" y="1045"/>
                    <a:pt x="21156" y="1014"/>
                    <a:pt x="21251" y="982"/>
                  </a:cubicBezTo>
                  <a:cubicBezTo>
                    <a:pt x="21853" y="887"/>
                    <a:pt x="22391" y="1077"/>
                    <a:pt x="22771" y="1552"/>
                  </a:cubicBezTo>
                  <a:cubicBezTo>
                    <a:pt x="22993" y="1805"/>
                    <a:pt x="23183" y="2122"/>
                    <a:pt x="22866" y="2470"/>
                  </a:cubicBezTo>
                  <a:cubicBezTo>
                    <a:pt x="22739" y="2755"/>
                    <a:pt x="22613" y="3072"/>
                    <a:pt x="22518" y="3357"/>
                  </a:cubicBezTo>
                  <a:cubicBezTo>
                    <a:pt x="22549" y="3452"/>
                    <a:pt x="22644" y="3484"/>
                    <a:pt x="22708" y="3484"/>
                  </a:cubicBezTo>
                  <a:cubicBezTo>
                    <a:pt x="23816" y="3579"/>
                    <a:pt x="24354" y="5004"/>
                    <a:pt x="23816" y="5954"/>
                  </a:cubicBezTo>
                  <a:cubicBezTo>
                    <a:pt x="23784" y="5986"/>
                    <a:pt x="23784" y="6017"/>
                    <a:pt x="23753" y="6049"/>
                  </a:cubicBezTo>
                  <a:cubicBezTo>
                    <a:pt x="23468" y="6366"/>
                    <a:pt x="23468" y="6619"/>
                    <a:pt x="23816" y="6904"/>
                  </a:cubicBezTo>
                  <a:cubicBezTo>
                    <a:pt x="24006" y="7062"/>
                    <a:pt x="24069" y="7316"/>
                    <a:pt x="24038" y="7569"/>
                  </a:cubicBezTo>
                  <a:cubicBezTo>
                    <a:pt x="24101" y="8107"/>
                    <a:pt x="23816" y="8456"/>
                    <a:pt x="23468" y="8773"/>
                  </a:cubicBezTo>
                  <a:cubicBezTo>
                    <a:pt x="23341" y="8931"/>
                    <a:pt x="23151" y="9089"/>
                    <a:pt x="22929" y="9184"/>
                  </a:cubicBezTo>
                  <a:cubicBezTo>
                    <a:pt x="20839" y="10261"/>
                    <a:pt x="18939" y="11654"/>
                    <a:pt x="16849" y="12826"/>
                  </a:cubicBezTo>
                  <a:cubicBezTo>
                    <a:pt x="14062" y="14378"/>
                    <a:pt x="11497" y="16310"/>
                    <a:pt x="8710" y="17893"/>
                  </a:cubicBezTo>
                  <a:cubicBezTo>
                    <a:pt x="7158" y="18780"/>
                    <a:pt x="5511" y="19445"/>
                    <a:pt x="3643" y="19382"/>
                  </a:cubicBezTo>
                  <a:cubicBezTo>
                    <a:pt x="3041" y="19350"/>
                    <a:pt x="2471" y="19223"/>
                    <a:pt x="1869" y="19128"/>
                  </a:cubicBezTo>
                  <a:cubicBezTo>
                    <a:pt x="1109" y="18653"/>
                    <a:pt x="539" y="17988"/>
                    <a:pt x="223" y="17101"/>
                  </a:cubicBezTo>
                  <a:cubicBezTo>
                    <a:pt x="254" y="16785"/>
                    <a:pt x="96" y="16468"/>
                    <a:pt x="64" y="16120"/>
                  </a:cubicBezTo>
                  <a:cubicBezTo>
                    <a:pt x="1" y="14505"/>
                    <a:pt x="824" y="13365"/>
                    <a:pt x="1964" y="12319"/>
                  </a:cubicBezTo>
                  <a:cubicBezTo>
                    <a:pt x="3643" y="10831"/>
                    <a:pt x="5480" y="9533"/>
                    <a:pt x="7253" y="8202"/>
                  </a:cubicBezTo>
                  <a:cubicBezTo>
                    <a:pt x="6841" y="8519"/>
                    <a:pt x="6366" y="8773"/>
                    <a:pt x="5828" y="8899"/>
                  </a:cubicBezTo>
                  <a:cubicBezTo>
                    <a:pt x="5226" y="9026"/>
                    <a:pt x="4910" y="8804"/>
                    <a:pt x="4878" y="8171"/>
                  </a:cubicBezTo>
                  <a:cubicBezTo>
                    <a:pt x="4846" y="7474"/>
                    <a:pt x="4941" y="6841"/>
                    <a:pt x="5131" y="6176"/>
                  </a:cubicBezTo>
                  <a:cubicBezTo>
                    <a:pt x="5448" y="5004"/>
                    <a:pt x="5765" y="3864"/>
                    <a:pt x="6081" y="2692"/>
                  </a:cubicBezTo>
                  <a:cubicBezTo>
                    <a:pt x="6240" y="2059"/>
                    <a:pt x="6335" y="2027"/>
                    <a:pt x="6968" y="2059"/>
                  </a:cubicBezTo>
                  <a:cubicBezTo>
                    <a:pt x="7570" y="2090"/>
                    <a:pt x="8108" y="2217"/>
                    <a:pt x="8647" y="2470"/>
                  </a:cubicBezTo>
                  <a:cubicBezTo>
                    <a:pt x="9185" y="2755"/>
                    <a:pt x="9818" y="2597"/>
                    <a:pt x="10388" y="2660"/>
                  </a:cubicBezTo>
                  <a:cubicBezTo>
                    <a:pt x="10515" y="3104"/>
                    <a:pt x="10357" y="3547"/>
                    <a:pt x="10262" y="3991"/>
                  </a:cubicBezTo>
                  <a:cubicBezTo>
                    <a:pt x="10103" y="4687"/>
                    <a:pt x="9913" y="5384"/>
                    <a:pt x="9850" y="6144"/>
                  </a:cubicBezTo>
                  <a:cubicBezTo>
                    <a:pt x="10167" y="6112"/>
                    <a:pt x="10293" y="5764"/>
                    <a:pt x="10610" y="5827"/>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a:off x="4059017" y="4330492"/>
              <a:ext cx="951876" cy="129978"/>
            </a:xfrm>
            <a:custGeom>
              <a:avLst/>
              <a:gdLst/>
              <a:ahLst/>
              <a:cxnLst/>
              <a:rect l="l" t="t" r="r" b="b"/>
              <a:pathLst>
                <a:path w="31322" h="4277" extrusionOk="0">
                  <a:moveTo>
                    <a:pt x="31321" y="3104"/>
                  </a:moveTo>
                  <a:cubicBezTo>
                    <a:pt x="31290" y="3706"/>
                    <a:pt x="31290" y="3706"/>
                    <a:pt x="30656" y="3833"/>
                  </a:cubicBezTo>
                  <a:cubicBezTo>
                    <a:pt x="30530" y="3864"/>
                    <a:pt x="30403" y="3928"/>
                    <a:pt x="30276" y="3896"/>
                  </a:cubicBezTo>
                  <a:cubicBezTo>
                    <a:pt x="28946" y="3864"/>
                    <a:pt x="27584" y="3896"/>
                    <a:pt x="26223" y="4054"/>
                  </a:cubicBezTo>
                  <a:cubicBezTo>
                    <a:pt x="25114" y="4181"/>
                    <a:pt x="24006" y="4023"/>
                    <a:pt x="22897" y="4244"/>
                  </a:cubicBezTo>
                  <a:cubicBezTo>
                    <a:pt x="22771" y="4276"/>
                    <a:pt x="22612" y="4244"/>
                    <a:pt x="22454" y="4244"/>
                  </a:cubicBezTo>
                  <a:lnTo>
                    <a:pt x="8836" y="4244"/>
                  </a:lnTo>
                  <a:cubicBezTo>
                    <a:pt x="7728" y="4023"/>
                    <a:pt x="6588" y="4276"/>
                    <a:pt x="5479" y="4023"/>
                  </a:cubicBezTo>
                  <a:cubicBezTo>
                    <a:pt x="5448" y="4023"/>
                    <a:pt x="5384" y="4023"/>
                    <a:pt x="5353" y="4023"/>
                  </a:cubicBezTo>
                  <a:cubicBezTo>
                    <a:pt x="3991" y="4023"/>
                    <a:pt x="2629" y="3833"/>
                    <a:pt x="1236" y="3896"/>
                  </a:cubicBezTo>
                  <a:cubicBezTo>
                    <a:pt x="1046" y="3928"/>
                    <a:pt x="856" y="3896"/>
                    <a:pt x="634" y="3833"/>
                  </a:cubicBezTo>
                  <a:cubicBezTo>
                    <a:pt x="32" y="3706"/>
                    <a:pt x="32" y="3706"/>
                    <a:pt x="1" y="3104"/>
                  </a:cubicBezTo>
                  <a:cubicBezTo>
                    <a:pt x="1" y="2249"/>
                    <a:pt x="191" y="1394"/>
                    <a:pt x="254" y="539"/>
                  </a:cubicBezTo>
                  <a:cubicBezTo>
                    <a:pt x="317" y="444"/>
                    <a:pt x="286" y="349"/>
                    <a:pt x="317" y="254"/>
                  </a:cubicBezTo>
                  <a:cubicBezTo>
                    <a:pt x="317" y="159"/>
                    <a:pt x="317" y="64"/>
                    <a:pt x="349" y="1"/>
                  </a:cubicBezTo>
                  <a:cubicBezTo>
                    <a:pt x="982" y="1"/>
                    <a:pt x="1584" y="159"/>
                    <a:pt x="2217" y="254"/>
                  </a:cubicBezTo>
                  <a:cubicBezTo>
                    <a:pt x="3199" y="381"/>
                    <a:pt x="4213" y="476"/>
                    <a:pt x="5226" y="539"/>
                  </a:cubicBezTo>
                  <a:cubicBezTo>
                    <a:pt x="6936" y="602"/>
                    <a:pt x="8678" y="666"/>
                    <a:pt x="10388" y="666"/>
                  </a:cubicBezTo>
                  <a:cubicBezTo>
                    <a:pt x="14695" y="666"/>
                    <a:pt x="19002" y="697"/>
                    <a:pt x="23309" y="634"/>
                  </a:cubicBezTo>
                  <a:cubicBezTo>
                    <a:pt x="25367" y="602"/>
                    <a:pt x="27426" y="476"/>
                    <a:pt x="29484" y="222"/>
                  </a:cubicBezTo>
                  <a:cubicBezTo>
                    <a:pt x="29959" y="127"/>
                    <a:pt x="30466" y="1"/>
                    <a:pt x="30973" y="1"/>
                  </a:cubicBezTo>
                  <a:cubicBezTo>
                    <a:pt x="30973" y="64"/>
                    <a:pt x="30973" y="159"/>
                    <a:pt x="31005" y="222"/>
                  </a:cubicBezTo>
                  <a:cubicBezTo>
                    <a:pt x="31036" y="317"/>
                    <a:pt x="31005" y="444"/>
                    <a:pt x="31036" y="539"/>
                  </a:cubicBezTo>
                  <a:cubicBezTo>
                    <a:pt x="31131" y="1394"/>
                    <a:pt x="31290" y="2249"/>
                    <a:pt x="31321" y="3104"/>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p:nvPr/>
          </p:nvSpPr>
          <p:spPr>
            <a:xfrm>
              <a:off x="3687529" y="3517255"/>
              <a:ext cx="334959" cy="535138"/>
            </a:xfrm>
            <a:custGeom>
              <a:avLst/>
              <a:gdLst/>
              <a:ahLst/>
              <a:cxnLst/>
              <a:rect l="l" t="t" r="r" b="b"/>
              <a:pathLst>
                <a:path w="11022" h="17609" extrusionOk="0">
                  <a:moveTo>
                    <a:pt x="10894" y="3199"/>
                  </a:moveTo>
                  <a:cubicBezTo>
                    <a:pt x="10198" y="3389"/>
                    <a:pt x="9469" y="3389"/>
                    <a:pt x="8804" y="2977"/>
                  </a:cubicBezTo>
                  <a:cubicBezTo>
                    <a:pt x="8519" y="2819"/>
                    <a:pt x="8203" y="2724"/>
                    <a:pt x="7854" y="2724"/>
                  </a:cubicBezTo>
                  <a:cubicBezTo>
                    <a:pt x="7696" y="2756"/>
                    <a:pt x="7538" y="2724"/>
                    <a:pt x="7347" y="2692"/>
                  </a:cubicBezTo>
                  <a:cubicBezTo>
                    <a:pt x="6936" y="2597"/>
                    <a:pt x="6872" y="2629"/>
                    <a:pt x="6777" y="3041"/>
                  </a:cubicBezTo>
                  <a:cubicBezTo>
                    <a:pt x="6366" y="4498"/>
                    <a:pt x="5986" y="5954"/>
                    <a:pt x="5606" y="7443"/>
                  </a:cubicBezTo>
                  <a:cubicBezTo>
                    <a:pt x="5479" y="7918"/>
                    <a:pt x="5542" y="8424"/>
                    <a:pt x="5542" y="8931"/>
                  </a:cubicBezTo>
                  <a:cubicBezTo>
                    <a:pt x="5574" y="9248"/>
                    <a:pt x="5827" y="9375"/>
                    <a:pt x="6176" y="9280"/>
                  </a:cubicBezTo>
                  <a:cubicBezTo>
                    <a:pt x="6841" y="9153"/>
                    <a:pt x="7411" y="8804"/>
                    <a:pt x="7981" y="8488"/>
                  </a:cubicBezTo>
                  <a:cubicBezTo>
                    <a:pt x="7886" y="8741"/>
                    <a:pt x="7759" y="8868"/>
                    <a:pt x="7569" y="9026"/>
                  </a:cubicBezTo>
                  <a:cubicBezTo>
                    <a:pt x="6936" y="9501"/>
                    <a:pt x="6271" y="9945"/>
                    <a:pt x="5637" y="10451"/>
                  </a:cubicBezTo>
                  <a:cubicBezTo>
                    <a:pt x="4719" y="11211"/>
                    <a:pt x="3737" y="11845"/>
                    <a:pt x="2882" y="12700"/>
                  </a:cubicBezTo>
                  <a:cubicBezTo>
                    <a:pt x="2407" y="13143"/>
                    <a:pt x="1869" y="13555"/>
                    <a:pt x="1489" y="14093"/>
                  </a:cubicBezTo>
                  <a:cubicBezTo>
                    <a:pt x="824" y="15043"/>
                    <a:pt x="602" y="16057"/>
                    <a:pt x="792" y="17165"/>
                  </a:cubicBezTo>
                  <a:cubicBezTo>
                    <a:pt x="824" y="17323"/>
                    <a:pt x="887" y="17482"/>
                    <a:pt x="729" y="17608"/>
                  </a:cubicBezTo>
                  <a:cubicBezTo>
                    <a:pt x="285" y="16690"/>
                    <a:pt x="127" y="15708"/>
                    <a:pt x="64" y="14695"/>
                  </a:cubicBezTo>
                  <a:cubicBezTo>
                    <a:pt x="0" y="13206"/>
                    <a:pt x="285" y="11718"/>
                    <a:pt x="570" y="10230"/>
                  </a:cubicBezTo>
                  <a:cubicBezTo>
                    <a:pt x="1235" y="6936"/>
                    <a:pt x="2090" y="3674"/>
                    <a:pt x="2945" y="412"/>
                  </a:cubicBezTo>
                  <a:cubicBezTo>
                    <a:pt x="2977" y="317"/>
                    <a:pt x="2977" y="254"/>
                    <a:pt x="2977" y="191"/>
                  </a:cubicBezTo>
                  <a:cubicBezTo>
                    <a:pt x="3167" y="1"/>
                    <a:pt x="3421" y="64"/>
                    <a:pt x="3611" y="96"/>
                  </a:cubicBezTo>
                  <a:cubicBezTo>
                    <a:pt x="5289" y="317"/>
                    <a:pt x="6967" y="412"/>
                    <a:pt x="8678" y="476"/>
                  </a:cubicBezTo>
                  <a:cubicBezTo>
                    <a:pt x="9438" y="476"/>
                    <a:pt x="10198" y="697"/>
                    <a:pt x="10894" y="1046"/>
                  </a:cubicBezTo>
                  <a:cubicBezTo>
                    <a:pt x="11021" y="1141"/>
                    <a:pt x="11021" y="1267"/>
                    <a:pt x="11021" y="1394"/>
                  </a:cubicBezTo>
                  <a:cubicBezTo>
                    <a:pt x="11021" y="1996"/>
                    <a:pt x="11021" y="2566"/>
                    <a:pt x="10989" y="3167"/>
                  </a:cubicBezTo>
                  <a:cubicBezTo>
                    <a:pt x="10989" y="3231"/>
                    <a:pt x="10958" y="3231"/>
                    <a:pt x="10894" y="3199"/>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6"/>
            <p:cNvSpPr/>
            <p:nvPr/>
          </p:nvSpPr>
          <p:spPr>
            <a:xfrm>
              <a:off x="4367962" y="2649165"/>
              <a:ext cx="333014" cy="147270"/>
            </a:xfrm>
            <a:custGeom>
              <a:avLst/>
              <a:gdLst/>
              <a:ahLst/>
              <a:cxnLst/>
              <a:rect l="l" t="t" r="r" b="b"/>
              <a:pathLst>
                <a:path w="10958" h="4846" extrusionOk="0">
                  <a:moveTo>
                    <a:pt x="127" y="32"/>
                  </a:moveTo>
                  <a:cubicBezTo>
                    <a:pt x="824" y="159"/>
                    <a:pt x="1520" y="254"/>
                    <a:pt x="2249" y="412"/>
                  </a:cubicBezTo>
                  <a:cubicBezTo>
                    <a:pt x="2629" y="507"/>
                    <a:pt x="3041" y="507"/>
                    <a:pt x="3452" y="539"/>
                  </a:cubicBezTo>
                  <a:cubicBezTo>
                    <a:pt x="4307" y="602"/>
                    <a:pt x="5162" y="760"/>
                    <a:pt x="6049" y="665"/>
                  </a:cubicBezTo>
                  <a:cubicBezTo>
                    <a:pt x="7601" y="507"/>
                    <a:pt x="9184" y="444"/>
                    <a:pt x="10704" y="32"/>
                  </a:cubicBezTo>
                  <a:cubicBezTo>
                    <a:pt x="10768" y="0"/>
                    <a:pt x="10799" y="32"/>
                    <a:pt x="10863" y="32"/>
                  </a:cubicBezTo>
                  <a:lnTo>
                    <a:pt x="10863" y="887"/>
                  </a:lnTo>
                  <a:cubicBezTo>
                    <a:pt x="10958" y="1172"/>
                    <a:pt x="10831" y="1489"/>
                    <a:pt x="10958" y="1805"/>
                  </a:cubicBezTo>
                  <a:cubicBezTo>
                    <a:pt x="10958" y="1805"/>
                    <a:pt x="10958" y="1837"/>
                    <a:pt x="10958" y="1869"/>
                  </a:cubicBezTo>
                  <a:cubicBezTo>
                    <a:pt x="9501" y="3515"/>
                    <a:pt x="7791" y="4782"/>
                    <a:pt x="5511" y="4814"/>
                  </a:cubicBezTo>
                  <a:cubicBezTo>
                    <a:pt x="3959" y="4846"/>
                    <a:pt x="2565" y="4244"/>
                    <a:pt x="1394" y="3199"/>
                  </a:cubicBezTo>
                  <a:cubicBezTo>
                    <a:pt x="919" y="2755"/>
                    <a:pt x="349" y="2439"/>
                    <a:pt x="0" y="1869"/>
                  </a:cubicBezTo>
                  <a:cubicBezTo>
                    <a:pt x="0" y="1837"/>
                    <a:pt x="0" y="1805"/>
                    <a:pt x="32" y="1774"/>
                  </a:cubicBezTo>
                  <a:cubicBezTo>
                    <a:pt x="127" y="1489"/>
                    <a:pt x="0" y="1172"/>
                    <a:pt x="95" y="887"/>
                  </a:cubicBezTo>
                  <a:cubicBezTo>
                    <a:pt x="127" y="602"/>
                    <a:pt x="127" y="317"/>
                    <a:pt x="127" y="32"/>
                  </a:cubicBezTo>
                  <a:close/>
                </a:path>
              </a:pathLst>
            </a:custGeom>
            <a:solidFill>
              <a:srgbClr val="ECA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a:off x="4304446" y="2702074"/>
              <a:ext cx="461989" cy="154989"/>
            </a:xfrm>
            <a:custGeom>
              <a:avLst/>
              <a:gdLst/>
              <a:ahLst/>
              <a:cxnLst/>
              <a:rect l="l" t="t" r="r" b="b"/>
              <a:pathLst>
                <a:path w="15202" h="5100" extrusionOk="0">
                  <a:moveTo>
                    <a:pt x="2090" y="128"/>
                  </a:moveTo>
                  <a:cubicBezTo>
                    <a:pt x="2565" y="349"/>
                    <a:pt x="2914" y="729"/>
                    <a:pt x="3262" y="1078"/>
                  </a:cubicBezTo>
                  <a:cubicBezTo>
                    <a:pt x="4339" y="2123"/>
                    <a:pt x="5637" y="2693"/>
                    <a:pt x="7126" y="2915"/>
                  </a:cubicBezTo>
                  <a:cubicBezTo>
                    <a:pt x="7537" y="2978"/>
                    <a:pt x="7949" y="2946"/>
                    <a:pt x="8392" y="2851"/>
                  </a:cubicBezTo>
                  <a:cubicBezTo>
                    <a:pt x="9691" y="2598"/>
                    <a:pt x="10863" y="2059"/>
                    <a:pt x="11813" y="1141"/>
                  </a:cubicBezTo>
                  <a:cubicBezTo>
                    <a:pt x="12224" y="761"/>
                    <a:pt x="12573" y="381"/>
                    <a:pt x="13079" y="128"/>
                  </a:cubicBezTo>
                  <a:cubicBezTo>
                    <a:pt x="13745" y="1"/>
                    <a:pt x="14410" y="128"/>
                    <a:pt x="15075" y="191"/>
                  </a:cubicBezTo>
                  <a:cubicBezTo>
                    <a:pt x="15201" y="381"/>
                    <a:pt x="15075" y="508"/>
                    <a:pt x="14980" y="666"/>
                  </a:cubicBezTo>
                  <a:cubicBezTo>
                    <a:pt x="13871" y="2154"/>
                    <a:pt x="12509" y="3358"/>
                    <a:pt x="10799" y="4150"/>
                  </a:cubicBezTo>
                  <a:cubicBezTo>
                    <a:pt x="10103" y="4466"/>
                    <a:pt x="9343" y="4656"/>
                    <a:pt x="8551" y="4751"/>
                  </a:cubicBezTo>
                  <a:cubicBezTo>
                    <a:pt x="6017" y="5100"/>
                    <a:pt x="3927" y="4213"/>
                    <a:pt x="2027" y="2598"/>
                  </a:cubicBezTo>
                  <a:cubicBezTo>
                    <a:pt x="1330" y="2028"/>
                    <a:pt x="792" y="1363"/>
                    <a:pt x="253" y="698"/>
                  </a:cubicBezTo>
                  <a:cubicBezTo>
                    <a:pt x="127" y="571"/>
                    <a:pt x="0" y="413"/>
                    <a:pt x="95" y="191"/>
                  </a:cubicBezTo>
                  <a:cubicBezTo>
                    <a:pt x="760" y="128"/>
                    <a:pt x="1425" y="1"/>
                    <a:pt x="2090" y="128"/>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a:off x="4659584" y="3838690"/>
              <a:ext cx="723768" cy="303201"/>
            </a:xfrm>
            <a:custGeom>
              <a:avLst/>
              <a:gdLst/>
              <a:ahLst/>
              <a:cxnLst/>
              <a:rect l="l" t="t" r="r" b="b"/>
              <a:pathLst>
                <a:path w="23816" h="9977" extrusionOk="0">
                  <a:moveTo>
                    <a:pt x="0" y="1"/>
                  </a:moveTo>
                  <a:cubicBezTo>
                    <a:pt x="950" y="539"/>
                    <a:pt x="1900" y="1109"/>
                    <a:pt x="2819" y="1648"/>
                  </a:cubicBezTo>
                  <a:cubicBezTo>
                    <a:pt x="3610" y="2123"/>
                    <a:pt x="4497" y="2376"/>
                    <a:pt x="5384" y="2629"/>
                  </a:cubicBezTo>
                  <a:cubicBezTo>
                    <a:pt x="6492" y="2946"/>
                    <a:pt x="7537" y="3390"/>
                    <a:pt x="8614" y="3833"/>
                  </a:cubicBezTo>
                  <a:cubicBezTo>
                    <a:pt x="9976" y="4403"/>
                    <a:pt x="11338" y="5005"/>
                    <a:pt x="12699" y="5606"/>
                  </a:cubicBezTo>
                  <a:cubicBezTo>
                    <a:pt x="12858" y="5670"/>
                    <a:pt x="13016" y="5765"/>
                    <a:pt x="13206" y="5828"/>
                  </a:cubicBezTo>
                  <a:cubicBezTo>
                    <a:pt x="14536" y="6493"/>
                    <a:pt x="15835" y="7190"/>
                    <a:pt x="17196" y="7760"/>
                  </a:cubicBezTo>
                  <a:cubicBezTo>
                    <a:pt x="18463" y="8330"/>
                    <a:pt x="19762" y="8742"/>
                    <a:pt x="21123" y="8963"/>
                  </a:cubicBezTo>
                  <a:cubicBezTo>
                    <a:pt x="22042" y="9090"/>
                    <a:pt x="22802" y="8900"/>
                    <a:pt x="23530" y="8393"/>
                  </a:cubicBezTo>
                  <a:cubicBezTo>
                    <a:pt x="23625" y="8298"/>
                    <a:pt x="23720" y="8235"/>
                    <a:pt x="23815" y="8330"/>
                  </a:cubicBezTo>
                  <a:cubicBezTo>
                    <a:pt x="23530" y="8615"/>
                    <a:pt x="23277" y="8963"/>
                    <a:pt x="22960" y="9185"/>
                  </a:cubicBezTo>
                  <a:cubicBezTo>
                    <a:pt x="22327" y="9628"/>
                    <a:pt x="21598" y="9913"/>
                    <a:pt x="20838" y="9945"/>
                  </a:cubicBezTo>
                  <a:cubicBezTo>
                    <a:pt x="19730" y="9977"/>
                    <a:pt x="18685" y="9723"/>
                    <a:pt x="17671" y="9375"/>
                  </a:cubicBezTo>
                  <a:cubicBezTo>
                    <a:pt x="16278" y="8868"/>
                    <a:pt x="14948" y="8203"/>
                    <a:pt x="13586" y="7601"/>
                  </a:cubicBezTo>
                  <a:cubicBezTo>
                    <a:pt x="13206" y="7443"/>
                    <a:pt x="12826" y="7285"/>
                    <a:pt x="12446" y="7126"/>
                  </a:cubicBezTo>
                  <a:cubicBezTo>
                    <a:pt x="12003" y="7126"/>
                    <a:pt x="11654" y="6873"/>
                    <a:pt x="11274" y="6683"/>
                  </a:cubicBezTo>
                  <a:cubicBezTo>
                    <a:pt x="9089" y="5670"/>
                    <a:pt x="6872" y="4720"/>
                    <a:pt x="4782" y="3485"/>
                  </a:cubicBezTo>
                  <a:cubicBezTo>
                    <a:pt x="4402" y="3263"/>
                    <a:pt x="4022" y="3041"/>
                    <a:pt x="3705" y="2756"/>
                  </a:cubicBezTo>
                  <a:cubicBezTo>
                    <a:pt x="2724" y="2154"/>
                    <a:pt x="1742" y="1584"/>
                    <a:pt x="823" y="888"/>
                  </a:cubicBezTo>
                  <a:cubicBezTo>
                    <a:pt x="507" y="634"/>
                    <a:pt x="158" y="413"/>
                    <a:pt x="0" y="1"/>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a:off x="3759706" y="3762685"/>
              <a:ext cx="679490" cy="378234"/>
            </a:xfrm>
            <a:custGeom>
              <a:avLst/>
              <a:gdLst/>
              <a:ahLst/>
              <a:cxnLst/>
              <a:rect l="l" t="t" r="r" b="b"/>
              <a:pathLst>
                <a:path w="22359" h="12446" extrusionOk="0">
                  <a:moveTo>
                    <a:pt x="0" y="11559"/>
                  </a:moveTo>
                  <a:cubicBezTo>
                    <a:pt x="95" y="11433"/>
                    <a:pt x="222" y="11433"/>
                    <a:pt x="349" y="11464"/>
                  </a:cubicBezTo>
                  <a:cubicBezTo>
                    <a:pt x="951" y="11559"/>
                    <a:pt x="1521" y="11654"/>
                    <a:pt x="2122" y="11654"/>
                  </a:cubicBezTo>
                  <a:cubicBezTo>
                    <a:pt x="3262" y="11623"/>
                    <a:pt x="4307" y="11338"/>
                    <a:pt x="5353" y="10894"/>
                  </a:cubicBezTo>
                  <a:cubicBezTo>
                    <a:pt x="6936" y="10229"/>
                    <a:pt x="8361" y="9247"/>
                    <a:pt x="9786" y="8297"/>
                  </a:cubicBezTo>
                  <a:cubicBezTo>
                    <a:pt x="11180" y="7411"/>
                    <a:pt x="12541" y="6461"/>
                    <a:pt x="13967" y="5637"/>
                  </a:cubicBezTo>
                  <a:cubicBezTo>
                    <a:pt x="15962" y="4497"/>
                    <a:pt x="17893" y="3262"/>
                    <a:pt x="19857" y="2059"/>
                  </a:cubicBezTo>
                  <a:cubicBezTo>
                    <a:pt x="20332" y="1774"/>
                    <a:pt x="20839" y="1615"/>
                    <a:pt x="21282" y="1299"/>
                  </a:cubicBezTo>
                  <a:cubicBezTo>
                    <a:pt x="21725" y="950"/>
                    <a:pt x="22010" y="538"/>
                    <a:pt x="22169" y="0"/>
                  </a:cubicBezTo>
                  <a:cubicBezTo>
                    <a:pt x="22359" y="665"/>
                    <a:pt x="22074" y="1204"/>
                    <a:pt x="21662" y="1710"/>
                  </a:cubicBezTo>
                  <a:cubicBezTo>
                    <a:pt x="21314" y="2090"/>
                    <a:pt x="20870" y="2375"/>
                    <a:pt x="20459" y="2660"/>
                  </a:cubicBezTo>
                  <a:cubicBezTo>
                    <a:pt x="20142" y="2882"/>
                    <a:pt x="19825" y="3072"/>
                    <a:pt x="19572" y="3357"/>
                  </a:cubicBezTo>
                  <a:cubicBezTo>
                    <a:pt x="19255" y="3737"/>
                    <a:pt x="18875" y="3990"/>
                    <a:pt x="18432" y="4244"/>
                  </a:cubicBezTo>
                  <a:cubicBezTo>
                    <a:pt x="15930" y="5732"/>
                    <a:pt x="13586" y="7442"/>
                    <a:pt x="11085" y="8962"/>
                  </a:cubicBezTo>
                  <a:cubicBezTo>
                    <a:pt x="10515" y="9279"/>
                    <a:pt x="9976" y="9627"/>
                    <a:pt x="9438" y="9944"/>
                  </a:cubicBezTo>
                  <a:cubicBezTo>
                    <a:pt x="9279" y="10039"/>
                    <a:pt x="9153" y="10166"/>
                    <a:pt x="8931" y="10102"/>
                  </a:cubicBezTo>
                  <a:cubicBezTo>
                    <a:pt x="8234" y="10483"/>
                    <a:pt x="7538" y="10894"/>
                    <a:pt x="6841" y="11274"/>
                  </a:cubicBezTo>
                  <a:cubicBezTo>
                    <a:pt x="5289" y="12066"/>
                    <a:pt x="3674" y="12446"/>
                    <a:pt x="1901" y="12319"/>
                  </a:cubicBezTo>
                  <a:cubicBezTo>
                    <a:pt x="1204" y="12288"/>
                    <a:pt x="539" y="12066"/>
                    <a:pt x="0" y="11559"/>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6"/>
            <p:cNvSpPr/>
            <p:nvPr/>
          </p:nvSpPr>
          <p:spPr>
            <a:xfrm>
              <a:off x="3722174" y="3342087"/>
              <a:ext cx="297427" cy="206956"/>
            </a:xfrm>
            <a:custGeom>
              <a:avLst/>
              <a:gdLst/>
              <a:ahLst/>
              <a:cxnLst/>
              <a:rect l="l" t="t" r="r" b="b"/>
              <a:pathLst>
                <a:path w="9787" h="6810" extrusionOk="0">
                  <a:moveTo>
                    <a:pt x="9754" y="6810"/>
                  </a:moveTo>
                  <a:cubicBezTo>
                    <a:pt x="9216" y="6746"/>
                    <a:pt x="8709" y="6683"/>
                    <a:pt x="8234" y="6493"/>
                  </a:cubicBezTo>
                  <a:cubicBezTo>
                    <a:pt x="8076" y="6430"/>
                    <a:pt x="7918" y="6398"/>
                    <a:pt x="7759" y="6398"/>
                  </a:cubicBezTo>
                  <a:cubicBezTo>
                    <a:pt x="6683" y="6398"/>
                    <a:pt x="5606" y="6303"/>
                    <a:pt x="4529" y="6240"/>
                  </a:cubicBezTo>
                  <a:cubicBezTo>
                    <a:pt x="3642" y="6208"/>
                    <a:pt x="2724" y="6081"/>
                    <a:pt x="1837" y="5955"/>
                  </a:cubicBezTo>
                  <a:cubicBezTo>
                    <a:pt x="1457" y="5765"/>
                    <a:pt x="1014" y="5670"/>
                    <a:pt x="634" y="5448"/>
                  </a:cubicBezTo>
                  <a:cubicBezTo>
                    <a:pt x="159" y="5163"/>
                    <a:pt x="0" y="4846"/>
                    <a:pt x="127" y="4308"/>
                  </a:cubicBezTo>
                  <a:cubicBezTo>
                    <a:pt x="190" y="4054"/>
                    <a:pt x="190" y="3801"/>
                    <a:pt x="349" y="3579"/>
                  </a:cubicBezTo>
                  <a:cubicBezTo>
                    <a:pt x="1140" y="4244"/>
                    <a:pt x="2091" y="4434"/>
                    <a:pt x="3072" y="4593"/>
                  </a:cubicBezTo>
                  <a:cubicBezTo>
                    <a:pt x="3832" y="4719"/>
                    <a:pt x="4624" y="4783"/>
                    <a:pt x="5416" y="4909"/>
                  </a:cubicBezTo>
                  <a:cubicBezTo>
                    <a:pt x="5891" y="4973"/>
                    <a:pt x="6366" y="4973"/>
                    <a:pt x="6873" y="5036"/>
                  </a:cubicBezTo>
                  <a:cubicBezTo>
                    <a:pt x="7474" y="5099"/>
                    <a:pt x="8076" y="5131"/>
                    <a:pt x="8646" y="5321"/>
                  </a:cubicBezTo>
                  <a:cubicBezTo>
                    <a:pt x="8868" y="5385"/>
                    <a:pt x="8963" y="5321"/>
                    <a:pt x="8963" y="5099"/>
                  </a:cubicBezTo>
                  <a:cubicBezTo>
                    <a:pt x="8963" y="4973"/>
                    <a:pt x="8994" y="4878"/>
                    <a:pt x="8963" y="4751"/>
                  </a:cubicBezTo>
                  <a:cubicBezTo>
                    <a:pt x="8773" y="3421"/>
                    <a:pt x="8931" y="2091"/>
                    <a:pt x="8868" y="761"/>
                  </a:cubicBezTo>
                  <a:cubicBezTo>
                    <a:pt x="8868" y="508"/>
                    <a:pt x="8931" y="286"/>
                    <a:pt x="9058" y="1"/>
                  </a:cubicBezTo>
                  <a:cubicBezTo>
                    <a:pt x="9311" y="349"/>
                    <a:pt x="9406" y="698"/>
                    <a:pt x="9438" y="1046"/>
                  </a:cubicBezTo>
                  <a:cubicBezTo>
                    <a:pt x="9596" y="2724"/>
                    <a:pt x="9691" y="4371"/>
                    <a:pt x="9659" y="6050"/>
                  </a:cubicBezTo>
                  <a:cubicBezTo>
                    <a:pt x="9659" y="6303"/>
                    <a:pt x="9786" y="6556"/>
                    <a:pt x="9754" y="681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a:off x="5051281" y="3343060"/>
              <a:ext cx="300314" cy="209843"/>
            </a:xfrm>
            <a:custGeom>
              <a:avLst/>
              <a:gdLst/>
              <a:ahLst/>
              <a:cxnLst/>
              <a:rect l="l" t="t" r="r" b="b"/>
              <a:pathLst>
                <a:path w="9882" h="6905" extrusionOk="0">
                  <a:moveTo>
                    <a:pt x="9153" y="5448"/>
                  </a:moveTo>
                  <a:cubicBezTo>
                    <a:pt x="7886" y="6018"/>
                    <a:pt x="6556" y="6113"/>
                    <a:pt x="5226" y="6239"/>
                  </a:cubicBezTo>
                  <a:cubicBezTo>
                    <a:pt x="5036" y="6239"/>
                    <a:pt x="4846" y="6239"/>
                    <a:pt x="4687" y="6271"/>
                  </a:cubicBezTo>
                  <a:cubicBezTo>
                    <a:pt x="3421" y="6714"/>
                    <a:pt x="2059" y="6303"/>
                    <a:pt x="824" y="6809"/>
                  </a:cubicBezTo>
                  <a:cubicBezTo>
                    <a:pt x="665" y="6873"/>
                    <a:pt x="444" y="6904"/>
                    <a:pt x="254" y="6873"/>
                  </a:cubicBezTo>
                  <a:cubicBezTo>
                    <a:pt x="190" y="6873"/>
                    <a:pt x="159" y="6809"/>
                    <a:pt x="95" y="6778"/>
                  </a:cubicBezTo>
                  <a:cubicBezTo>
                    <a:pt x="64" y="6683"/>
                    <a:pt x="0" y="6588"/>
                    <a:pt x="32" y="6493"/>
                  </a:cubicBezTo>
                  <a:cubicBezTo>
                    <a:pt x="190" y="5828"/>
                    <a:pt x="95" y="5131"/>
                    <a:pt x="95" y="4466"/>
                  </a:cubicBezTo>
                  <a:cubicBezTo>
                    <a:pt x="127" y="3452"/>
                    <a:pt x="222" y="2471"/>
                    <a:pt x="317" y="1457"/>
                  </a:cubicBezTo>
                  <a:cubicBezTo>
                    <a:pt x="349" y="951"/>
                    <a:pt x="380" y="476"/>
                    <a:pt x="665" y="0"/>
                  </a:cubicBezTo>
                  <a:cubicBezTo>
                    <a:pt x="855" y="222"/>
                    <a:pt x="887" y="476"/>
                    <a:pt x="887" y="729"/>
                  </a:cubicBezTo>
                  <a:cubicBezTo>
                    <a:pt x="887" y="1837"/>
                    <a:pt x="887" y="2914"/>
                    <a:pt x="887" y="4022"/>
                  </a:cubicBezTo>
                  <a:cubicBezTo>
                    <a:pt x="887" y="4339"/>
                    <a:pt x="760" y="4624"/>
                    <a:pt x="792" y="4972"/>
                  </a:cubicBezTo>
                  <a:cubicBezTo>
                    <a:pt x="824" y="5321"/>
                    <a:pt x="824" y="5353"/>
                    <a:pt x="1172" y="5258"/>
                  </a:cubicBezTo>
                  <a:cubicBezTo>
                    <a:pt x="1710" y="5099"/>
                    <a:pt x="2281" y="5067"/>
                    <a:pt x="2851" y="5004"/>
                  </a:cubicBezTo>
                  <a:cubicBezTo>
                    <a:pt x="4054" y="4846"/>
                    <a:pt x="5289" y="4814"/>
                    <a:pt x="6492" y="4592"/>
                  </a:cubicBezTo>
                  <a:cubicBezTo>
                    <a:pt x="6968" y="4497"/>
                    <a:pt x="7474" y="4434"/>
                    <a:pt x="7949" y="4307"/>
                  </a:cubicBezTo>
                  <a:cubicBezTo>
                    <a:pt x="8488" y="4149"/>
                    <a:pt x="8963" y="3927"/>
                    <a:pt x="9374" y="3547"/>
                  </a:cubicBezTo>
                  <a:cubicBezTo>
                    <a:pt x="9374" y="3674"/>
                    <a:pt x="9469" y="3769"/>
                    <a:pt x="9501" y="3864"/>
                  </a:cubicBezTo>
                  <a:cubicBezTo>
                    <a:pt x="9723" y="4529"/>
                    <a:pt x="9881" y="4846"/>
                    <a:pt x="9153" y="5448"/>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6"/>
            <p:cNvSpPr/>
            <p:nvPr/>
          </p:nvSpPr>
          <p:spPr>
            <a:xfrm>
              <a:off x="4032061" y="3864704"/>
              <a:ext cx="322438" cy="238683"/>
            </a:xfrm>
            <a:custGeom>
              <a:avLst/>
              <a:gdLst/>
              <a:ahLst/>
              <a:cxnLst/>
              <a:rect l="l" t="t" r="r" b="b"/>
              <a:pathLst>
                <a:path w="10610" h="7854" extrusionOk="0">
                  <a:moveTo>
                    <a:pt x="1" y="6745"/>
                  </a:moveTo>
                  <a:cubicBezTo>
                    <a:pt x="919" y="6175"/>
                    <a:pt x="1838" y="5637"/>
                    <a:pt x="2724" y="5035"/>
                  </a:cubicBezTo>
                  <a:cubicBezTo>
                    <a:pt x="4561" y="3864"/>
                    <a:pt x="6366" y="2660"/>
                    <a:pt x="8203" y="1488"/>
                  </a:cubicBezTo>
                  <a:cubicBezTo>
                    <a:pt x="8995" y="982"/>
                    <a:pt x="9818" y="507"/>
                    <a:pt x="10610" y="0"/>
                  </a:cubicBezTo>
                  <a:cubicBezTo>
                    <a:pt x="10547" y="253"/>
                    <a:pt x="10357" y="443"/>
                    <a:pt x="10198" y="633"/>
                  </a:cubicBezTo>
                  <a:cubicBezTo>
                    <a:pt x="8931" y="1932"/>
                    <a:pt x="7506" y="3040"/>
                    <a:pt x="6050" y="4085"/>
                  </a:cubicBezTo>
                  <a:cubicBezTo>
                    <a:pt x="4783" y="4972"/>
                    <a:pt x="3484" y="5859"/>
                    <a:pt x="2154" y="6650"/>
                  </a:cubicBezTo>
                  <a:cubicBezTo>
                    <a:pt x="1553" y="7031"/>
                    <a:pt x="951" y="7411"/>
                    <a:pt x="349" y="7759"/>
                  </a:cubicBezTo>
                  <a:cubicBezTo>
                    <a:pt x="254" y="7822"/>
                    <a:pt x="127" y="7854"/>
                    <a:pt x="32" y="7854"/>
                  </a:cubicBezTo>
                  <a:cubicBezTo>
                    <a:pt x="32" y="7474"/>
                    <a:pt x="1" y="7126"/>
                    <a:pt x="1" y="6745"/>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6"/>
            <p:cNvSpPr/>
            <p:nvPr/>
          </p:nvSpPr>
          <p:spPr>
            <a:xfrm>
              <a:off x="4772179" y="3922445"/>
              <a:ext cx="266611" cy="180942"/>
            </a:xfrm>
            <a:custGeom>
              <a:avLst/>
              <a:gdLst/>
              <a:ahLst/>
              <a:cxnLst/>
              <a:rect l="l" t="t" r="r" b="b"/>
              <a:pathLst>
                <a:path w="8773" h="5954" extrusionOk="0">
                  <a:moveTo>
                    <a:pt x="0" y="0"/>
                  </a:moveTo>
                  <a:cubicBezTo>
                    <a:pt x="887" y="475"/>
                    <a:pt x="1742" y="919"/>
                    <a:pt x="2629" y="1394"/>
                  </a:cubicBezTo>
                  <a:cubicBezTo>
                    <a:pt x="3769" y="2027"/>
                    <a:pt x="5004" y="2597"/>
                    <a:pt x="6207" y="3135"/>
                  </a:cubicBezTo>
                  <a:cubicBezTo>
                    <a:pt x="7063" y="3547"/>
                    <a:pt x="7949" y="3895"/>
                    <a:pt x="8773" y="4370"/>
                  </a:cubicBezTo>
                  <a:cubicBezTo>
                    <a:pt x="8741" y="4909"/>
                    <a:pt x="8741" y="5416"/>
                    <a:pt x="8709" y="5954"/>
                  </a:cubicBezTo>
                  <a:cubicBezTo>
                    <a:pt x="8614" y="5954"/>
                    <a:pt x="8488" y="5954"/>
                    <a:pt x="8393" y="5859"/>
                  </a:cubicBezTo>
                  <a:cubicBezTo>
                    <a:pt x="6651" y="4814"/>
                    <a:pt x="4909" y="3737"/>
                    <a:pt x="3262" y="2565"/>
                  </a:cubicBezTo>
                  <a:cubicBezTo>
                    <a:pt x="2344" y="1932"/>
                    <a:pt x="1425" y="1267"/>
                    <a:pt x="539" y="570"/>
                  </a:cubicBezTo>
                  <a:cubicBezTo>
                    <a:pt x="349" y="412"/>
                    <a:pt x="127" y="253"/>
                    <a:pt x="0" y="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6"/>
            <p:cNvSpPr/>
            <p:nvPr/>
          </p:nvSpPr>
          <p:spPr>
            <a:xfrm>
              <a:off x="4366989" y="2676090"/>
              <a:ext cx="7719" cy="27959"/>
            </a:xfrm>
            <a:custGeom>
              <a:avLst/>
              <a:gdLst/>
              <a:ahLst/>
              <a:cxnLst/>
              <a:rect l="l" t="t" r="r" b="b"/>
              <a:pathLst>
                <a:path w="254" h="920" extrusionOk="0">
                  <a:moveTo>
                    <a:pt x="159" y="1"/>
                  </a:moveTo>
                  <a:cubicBezTo>
                    <a:pt x="127" y="318"/>
                    <a:pt x="254" y="634"/>
                    <a:pt x="64" y="919"/>
                  </a:cubicBezTo>
                  <a:cubicBezTo>
                    <a:pt x="64" y="603"/>
                    <a:pt x="1" y="286"/>
                    <a:pt x="159" y="1"/>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6"/>
            <p:cNvSpPr/>
            <p:nvPr/>
          </p:nvSpPr>
          <p:spPr>
            <a:xfrm>
              <a:off x="4695171" y="2676090"/>
              <a:ext cx="7749" cy="27959"/>
            </a:xfrm>
            <a:custGeom>
              <a:avLst/>
              <a:gdLst/>
              <a:ahLst/>
              <a:cxnLst/>
              <a:rect l="l" t="t" r="r" b="b"/>
              <a:pathLst>
                <a:path w="255" h="920" extrusionOk="0">
                  <a:moveTo>
                    <a:pt x="191" y="919"/>
                  </a:moveTo>
                  <a:cubicBezTo>
                    <a:pt x="1" y="634"/>
                    <a:pt x="127" y="318"/>
                    <a:pt x="96" y="1"/>
                  </a:cubicBezTo>
                  <a:cubicBezTo>
                    <a:pt x="254" y="286"/>
                    <a:pt x="191" y="603"/>
                    <a:pt x="191" y="919"/>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6"/>
            <p:cNvSpPr/>
            <p:nvPr/>
          </p:nvSpPr>
          <p:spPr>
            <a:xfrm>
              <a:off x="5000256" y="4338211"/>
              <a:ext cx="2917" cy="8692"/>
            </a:xfrm>
            <a:custGeom>
              <a:avLst/>
              <a:gdLst/>
              <a:ahLst/>
              <a:cxnLst/>
              <a:rect l="l" t="t" r="r" b="b"/>
              <a:pathLst>
                <a:path w="96" h="286" extrusionOk="0">
                  <a:moveTo>
                    <a:pt x="64" y="285"/>
                  </a:moveTo>
                  <a:cubicBezTo>
                    <a:pt x="1" y="190"/>
                    <a:pt x="1" y="95"/>
                    <a:pt x="33" y="0"/>
                  </a:cubicBezTo>
                  <a:cubicBezTo>
                    <a:pt x="96" y="63"/>
                    <a:pt x="96" y="190"/>
                    <a:pt x="64" y="285"/>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p:nvPr/>
          </p:nvSpPr>
          <p:spPr>
            <a:xfrm>
              <a:off x="4065763" y="4338211"/>
              <a:ext cx="3860" cy="8692"/>
            </a:xfrm>
            <a:custGeom>
              <a:avLst/>
              <a:gdLst/>
              <a:ahLst/>
              <a:cxnLst/>
              <a:rect l="l" t="t" r="r" b="b"/>
              <a:pathLst>
                <a:path w="127" h="286" extrusionOk="0">
                  <a:moveTo>
                    <a:pt x="95" y="0"/>
                  </a:moveTo>
                  <a:cubicBezTo>
                    <a:pt x="127" y="95"/>
                    <a:pt x="127" y="190"/>
                    <a:pt x="32" y="285"/>
                  </a:cubicBezTo>
                  <a:cubicBezTo>
                    <a:pt x="0" y="190"/>
                    <a:pt x="0" y="63"/>
                    <a:pt x="95"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6"/>
            <p:cNvSpPr/>
            <p:nvPr/>
          </p:nvSpPr>
          <p:spPr>
            <a:xfrm>
              <a:off x="4057102" y="3442192"/>
              <a:ext cx="415796" cy="188661"/>
            </a:xfrm>
            <a:custGeom>
              <a:avLst/>
              <a:gdLst/>
              <a:ahLst/>
              <a:cxnLst/>
              <a:rect l="l" t="t" r="r" b="b"/>
              <a:pathLst>
                <a:path w="13682" h="6208" extrusionOk="0">
                  <a:moveTo>
                    <a:pt x="11211" y="5447"/>
                  </a:moveTo>
                  <a:cubicBezTo>
                    <a:pt x="11243" y="4656"/>
                    <a:pt x="10736" y="4117"/>
                    <a:pt x="9944" y="4086"/>
                  </a:cubicBezTo>
                  <a:cubicBezTo>
                    <a:pt x="9786" y="4086"/>
                    <a:pt x="9628" y="4117"/>
                    <a:pt x="9438" y="4117"/>
                  </a:cubicBezTo>
                  <a:cubicBezTo>
                    <a:pt x="9406" y="3927"/>
                    <a:pt x="9596" y="3896"/>
                    <a:pt x="9691" y="3801"/>
                  </a:cubicBezTo>
                  <a:cubicBezTo>
                    <a:pt x="10198" y="3452"/>
                    <a:pt x="10324" y="2946"/>
                    <a:pt x="10103" y="2344"/>
                  </a:cubicBezTo>
                  <a:cubicBezTo>
                    <a:pt x="9913" y="1774"/>
                    <a:pt x="9501" y="1552"/>
                    <a:pt x="8868" y="1584"/>
                  </a:cubicBezTo>
                  <a:cubicBezTo>
                    <a:pt x="7252" y="1710"/>
                    <a:pt x="5606" y="1837"/>
                    <a:pt x="3959" y="1900"/>
                  </a:cubicBezTo>
                  <a:cubicBezTo>
                    <a:pt x="3515" y="1932"/>
                    <a:pt x="3072" y="2027"/>
                    <a:pt x="2660" y="2122"/>
                  </a:cubicBezTo>
                  <a:cubicBezTo>
                    <a:pt x="2217" y="2249"/>
                    <a:pt x="2027" y="2566"/>
                    <a:pt x="2027" y="3009"/>
                  </a:cubicBezTo>
                  <a:cubicBezTo>
                    <a:pt x="2027" y="3294"/>
                    <a:pt x="2122" y="3547"/>
                    <a:pt x="2185" y="3832"/>
                  </a:cubicBezTo>
                  <a:cubicBezTo>
                    <a:pt x="2280" y="4276"/>
                    <a:pt x="2534" y="4497"/>
                    <a:pt x="3009" y="4497"/>
                  </a:cubicBezTo>
                  <a:cubicBezTo>
                    <a:pt x="3515" y="4497"/>
                    <a:pt x="4022" y="4339"/>
                    <a:pt x="4497" y="4371"/>
                  </a:cubicBezTo>
                  <a:cubicBezTo>
                    <a:pt x="4751" y="4402"/>
                    <a:pt x="5004" y="4339"/>
                    <a:pt x="5131" y="4624"/>
                  </a:cubicBezTo>
                  <a:cubicBezTo>
                    <a:pt x="4371" y="5194"/>
                    <a:pt x="3642" y="5764"/>
                    <a:pt x="2819" y="6207"/>
                  </a:cubicBezTo>
                  <a:cubicBezTo>
                    <a:pt x="2502" y="6207"/>
                    <a:pt x="2185" y="6207"/>
                    <a:pt x="1869" y="6207"/>
                  </a:cubicBezTo>
                  <a:cubicBezTo>
                    <a:pt x="792" y="6207"/>
                    <a:pt x="380" y="5637"/>
                    <a:pt x="222" y="4814"/>
                  </a:cubicBezTo>
                  <a:cubicBezTo>
                    <a:pt x="0" y="3864"/>
                    <a:pt x="64" y="2882"/>
                    <a:pt x="95" y="1900"/>
                  </a:cubicBezTo>
                  <a:cubicBezTo>
                    <a:pt x="95" y="1457"/>
                    <a:pt x="412" y="1204"/>
                    <a:pt x="760" y="950"/>
                  </a:cubicBezTo>
                  <a:cubicBezTo>
                    <a:pt x="1045" y="760"/>
                    <a:pt x="1362" y="729"/>
                    <a:pt x="1679" y="665"/>
                  </a:cubicBezTo>
                  <a:cubicBezTo>
                    <a:pt x="2122" y="602"/>
                    <a:pt x="2597" y="570"/>
                    <a:pt x="3040" y="539"/>
                  </a:cubicBezTo>
                  <a:cubicBezTo>
                    <a:pt x="4497" y="412"/>
                    <a:pt x="5954" y="317"/>
                    <a:pt x="7411" y="190"/>
                  </a:cubicBezTo>
                  <a:cubicBezTo>
                    <a:pt x="7442" y="190"/>
                    <a:pt x="7474" y="190"/>
                    <a:pt x="7474" y="190"/>
                  </a:cubicBezTo>
                  <a:cubicBezTo>
                    <a:pt x="8836" y="222"/>
                    <a:pt x="10198" y="0"/>
                    <a:pt x="11559" y="64"/>
                  </a:cubicBezTo>
                  <a:cubicBezTo>
                    <a:pt x="11749" y="95"/>
                    <a:pt x="11939" y="127"/>
                    <a:pt x="12161" y="159"/>
                  </a:cubicBezTo>
                  <a:cubicBezTo>
                    <a:pt x="12890" y="285"/>
                    <a:pt x="13143" y="539"/>
                    <a:pt x="13270" y="1267"/>
                  </a:cubicBezTo>
                  <a:cubicBezTo>
                    <a:pt x="13301" y="1425"/>
                    <a:pt x="13238" y="1615"/>
                    <a:pt x="13365" y="1742"/>
                  </a:cubicBezTo>
                  <a:cubicBezTo>
                    <a:pt x="13618" y="2154"/>
                    <a:pt x="13650" y="2629"/>
                    <a:pt x="13491" y="3104"/>
                  </a:cubicBezTo>
                  <a:cubicBezTo>
                    <a:pt x="13491" y="3326"/>
                    <a:pt x="13491" y="3547"/>
                    <a:pt x="13555" y="3737"/>
                  </a:cubicBezTo>
                  <a:cubicBezTo>
                    <a:pt x="13681" y="4561"/>
                    <a:pt x="13270" y="5099"/>
                    <a:pt x="12446" y="5194"/>
                  </a:cubicBezTo>
                  <a:cubicBezTo>
                    <a:pt x="12034" y="5257"/>
                    <a:pt x="11623" y="5352"/>
                    <a:pt x="11211" y="5447"/>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a:off x="4463234" y="3483583"/>
              <a:ext cx="112625" cy="54884"/>
            </a:xfrm>
            <a:custGeom>
              <a:avLst/>
              <a:gdLst/>
              <a:ahLst/>
              <a:cxnLst/>
              <a:rect l="l" t="t" r="r" b="b"/>
              <a:pathLst>
                <a:path w="3706" h="1806" extrusionOk="0">
                  <a:moveTo>
                    <a:pt x="127" y="1742"/>
                  </a:moveTo>
                  <a:cubicBezTo>
                    <a:pt x="64" y="1267"/>
                    <a:pt x="1" y="824"/>
                    <a:pt x="1" y="380"/>
                  </a:cubicBezTo>
                  <a:cubicBezTo>
                    <a:pt x="32" y="222"/>
                    <a:pt x="127" y="190"/>
                    <a:pt x="286" y="158"/>
                  </a:cubicBezTo>
                  <a:cubicBezTo>
                    <a:pt x="1236" y="127"/>
                    <a:pt x="2217" y="0"/>
                    <a:pt x="3167" y="32"/>
                  </a:cubicBezTo>
                  <a:cubicBezTo>
                    <a:pt x="3484" y="32"/>
                    <a:pt x="3611" y="95"/>
                    <a:pt x="3611" y="412"/>
                  </a:cubicBezTo>
                  <a:cubicBezTo>
                    <a:pt x="3611" y="634"/>
                    <a:pt x="3674" y="824"/>
                    <a:pt x="3674" y="1045"/>
                  </a:cubicBezTo>
                  <a:cubicBezTo>
                    <a:pt x="3706" y="1489"/>
                    <a:pt x="3674" y="1552"/>
                    <a:pt x="3199" y="1584"/>
                  </a:cubicBezTo>
                  <a:cubicBezTo>
                    <a:pt x="2186" y="1647"/>
                    <a:pt x="1172" y="1805"/>
                    <a:pt x="127" y="1742"/>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a:off x="5044534" y="3549013"/>
              <a:ext cx="46223" cy="213702"/>
            </a:xfrm>
            <a:custGeom>
              <a:avLst/>
              <a:gdLst/>
              <a:ahLst/>
              <a:cxnLst/>
              <a:rect l="l" t="t" r="r" b="b"/>
              <a:pathLst>
                <a:path w="1521" h="7032" extrusionOk="0">
                  <a:moveTo>
                    <a:pt x="317" y="1"/>
                  </a:moveTo>
                  <a:cubicBezTo>
                    <a:pt x="349" y="1"/>
                    <a:pt x="381" y="32"/>
                    <a:pt x="412" y="32"/>
                  </a:cubicBezTo>
                  <a:cubicBezTo>
                    <a:pt x="634" y="191"/>
                    <a:pt x="634" y="476"/>
                    <a:pt x="666" y="729"/>
                  </a:cubicBezTo>
                  <a:cubicBezTo>
                    <a:pt x="919" y="2471"/>
                    <a:pt x="1172" y="4213"/>
                    <a:pt x="1394" y="5954"/>
                  </a:cubicBezTo>
                  <a:cubicBezTo>
                    <a:pt x="1426" y="6176"/>
                    <a:pt x="1521" y="6398"/>
                    <a:pt x="1331" y="6619"/>
                  </a:cubicBezTo>
                  <a:cubicBezTo>
                    <a:pt x="1331" y="6746"/>
                    <a:pt x="1362" y="6873"/>
                    <a:pt x="1267" y="7031"/>
                  </a:cubicBezTo>
                  <a:cubicBezTo>
                    <a:pt x="824" y="6746"/>
                    <a:pt x="381" y="6524"/>
                    <a:pt x="1" y="6176"/>
                  </a:cubicBezTo>
                  <a:cubicBezTo>
                    <a:pt x="96" y="4308"/>
                    <a:pt x="96" y="2439"/>
                    <a:pt x="127" y="571"/>
                  </a:cubicBezTo>
                  <a:cubicBezTo>
                    <a:pt x="127" y="349"/>
                    <a:pt x="32" y="96"/>
                    <a:pt x="317"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6"/>
            <p:cNvSpPr/>
            <p:nvPr/>
          </p:nvSpPr>
          <p:spPr>
            <a:xfrm>
              <a:off x="4606645" y="3520142"/>
              <a:ext cx="128033" cy="132835"/>
            </a:xfrm>
            <a:custGeom>
              <a:avLst/>
              <a:gdLst/>
              <a:ahLst/>
              <a:cxnLst/>
              <a:rect l="l" t="t" r="r" b="b"/>
              <a:pathLst>
                <a:path w="4213" h="4371" extrusionOk="0">
                  <a:moveTo>
                    <a:pt x="665" y="1"/>
                  </a:moveTo>
                  <a:cubicBezTo>
                    <a:pt x="824" y="539"/>
                    <a:pt x="1204" y="951"/>
                    <a:pt x="1552" y="1362"/>
                  </a:cubicBezTo>
                  <a:cubicBezTo>
                    <a:pt x="2217" y="2186"/>
                    <a:pt x="3135" y="2724"/>
                    <a:pt x="3801" y="3484"/>
                  </a:cubicBezTo>
                  <a:cubicBezTo>
                    <a:pt x="3927" y="3642"/>
                    <a:pt x="4212" y="3769"/>
                    <a:pt x="4086" y="4022"/>
                  </a:cubicBezTo>
                  <a:cubicBezTo>
                    <a:pt x="3896" y="4371"/>
                    <a:pt x="3642" y="4118"/>
                    <a:pt x="3420" y="4086"/>
                  </a:cubicBezTo>
                  <a:cubicBezTo>
                    <a:pt x="3104" y="3991"/>
                    <a:pt x="2787" y="3832"/>
                    <a:pt x="2470" y="3642"/>
                  </a:cubicBezTo>
                  <a:cubicBezTo>
                    <a:pt x="2597" y="3452"/>
                    <a:pt x="2502" y="3326"/>
                    <a:pt x="2312" y="3231"/>
                  </a:cubicBezTo>
                  <a:cubicBezTo>
                    <a:pt x="1742" y="2851"/>
                    <a:pt x="1235" y="2439"/>
                    <a:pt x="760" y="1964"/>
                  </a:cubicBezTo>
                  <a:cubicBezTo>
                    <a:pt x="602" y="1774"/>
                    <a:pt x="444" y="1552"/>
                    <a:pt x="317" y="1331"/>
                  </a:cubicBezTo>
                  <a:cubicBezTo>
                    <a:pt x="0" y="792"/>
                    <a:pt x="95" y="381"/>
                    <a:pt x="665" y="1"/>
                  </a:cubicBezTo>
                  <a:close/>
                </a:path>
              </a:pathLst>
            </a:custGeom>
            <a:solidFill>
              <a:srgbClr val="E9B0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6"/>
            <p:cNvSpPr/>
            <p:nvPr/>
          </p:nvSpPr>
          <p:spPr>
            <a:xfrm>
              <a:off x="3996474" y="3613500"/>
              <a:ext cx="28901" cy="116485"/>
            </a:xfrm>
            <a:custGeom>
              <a:avLst/>
              <a:gdLst/>
              <a:ahLst/>
              <a:cxnLst/>
              <a:rect l="l" t="t" r="r" b="b"/>
              <a:pathLst>
                <a:path w="951" h="3833" extrusionOk="0">
                  <a:moveTo>
                    <a:pt x="728" y="32"/>
                  </a:moveTo>
                  <a:cubicBezTo>
                    <a:pt x="760" y="0"/>
                    <a:pt x="792" y="0"/>
                    <a:pt x="823" y="0"/>
                  </a:cubicBezTo>
                  <a:cubicBezTo>
                    <a:pt x="823" y="507"/>
                    <a:pt x="855" y="1046"/>
                    <a:pt x="855" y="1552"/>
                  </a:cubicBezTo>
                  <a:cubicBezTo>
                    <a:pt x="855" y="2091"/>
                    <a:pt x="887" y="2629"/>
                    <a:pt x="950" y="3167"/>
                  </a:cubicBezTo>
                  <a:cubicBezTo>
                    <a:pt x="665" y="3389"/>
                    <a:pt x="380" y="3642"/>
                    <a:pt x="0" y="3832"/>
                  </a:cubicBezTo>
                  <a:cubicBezTo>
                    <a:pt x="0" y="3262"/>
                    <a:pt x="127" y="2787"/>
                    <a:pt x="222" y="2281"/>
                  </a:cubicBezTo>
                  <a:cubicBezTo>
                    <a:pt x="348" y="1679"/>
                    <a:pt x="507" y="1077"/>
                    <a:pt x="697" y="475"/>
                  </a:cubicBezTo>
                  <a:cubicBezTo>
                    <a:pt x="728" y="317"/>
                    <a:pt x="728" y="159"/>
                    <a:pt x="728" y="32"/>
                  </a:cubicBezTo>
                  <a:close/>
                </a:path>
              </a:pathLst>
            </a:custGeom>
            <a:solidFill>
              <a:srgbClr val="FE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6"/>
            <p:cNvSpPr/>
            <p:nvPr/>
          </p:nvSpPr>
          <p:spPr>
            <a:xfrm>
              <a:off x="4673047" y="2100565"/>
              <a:ext cx="241600" cy="180972"/>
            </a:xfrm>
            <a:custGeom>
              <a:avLst/>
              <a:gdLst/>
              <a:ahLst/>
              <a:cxnLst/>
              <a:rect l="l" t="t" r="r" b="b"/>
              <a:pathLst>
                <a:path w="7950" h="5955" extrusionOk="0">
                  <a:moveTo>
                    <a:pt x="7949" y="951"/>
                  </a:moveTo>
                  <a:cubicBezTo>
                    <a:pt x="7791" y="2376"/>
                    <a:pt x="7284" y="3770"/>
                    <a:pt x="6049" y="4751"/>
                  </a:cubicBezTo>
                  <a:cubicBezTo>
                    <a:pt x="4719" y="5796"/>
                    <a:pt x="2946" y="5955"/>
                    <a:pt x="1521" y="4530"/>
                  </a:cubicBezTo>
                  <a:cubicBezTo>
                    <a:pt x="602" y="3643"/>
                    <a:pt x="159" y="2503"/>
                    <a:pt x="32" y="1236"/>
                  </a:cubicBezTo>
                  <a:cubicBezTo>
                    <a:pt x="0" y="951"/>
                    <a:pt x="0" y="666"/>
                    <a:pt x="127" y="413"/>
                  </a:cubicBezTo>
                  <a:cubicBezTo>
                    <a:pt x="254" y="191"/>
                    <a:pt x="444" y="96"/>
                    <a:pt x="697" y="128"/>
                  </a:cubicBezTo>
                  <a:cubicBezTo>
                    <a:pt x="919" y="128"/>
                    <a:pt x="950" y="349"/>
                    <a:pt x="1014" y="539"/>
                  </a:cubicBezTo>
                  <a:cubicBezTo>
                    <a:pt x="1045" y="888"/>
                    <a:pt x="1077" y="1236"/>
                    <a:pt x="1172" y="1584"/>
                  </a:cubicBezTo>
                  <a:cubicBezTo>
                    <a:pt x="1330" y="2376"/>
                    <a:pt x="1647" y="3136"/>
                    <a:pt x="2281" y="3706"/>
                  </a:cubicBezTo>
                  <a:cubicBezTo>
                    <a:pt x="2882" y="4308"/>
                    <a:pt x="3611" y="4435"/>
                    <a:pt x="4371" y="4245"/>
                  </a:cubicBezTo>
                  <a:cubicBezTo>
                    <a:pt x="5574" y="3960"/>
                    <a:pt x="6334" y="3136"/>
                    <a:pt x="6746" y="1996"/>
                  </a:cubicBezTo>
                  <a:cubicBezTo>
                    <a:pt x="6873" y="1711"/>
                    <a:pt x="6936" y="1363"/>
                    <a:pt x="6968" y="1046"/>
                  </a:cubicBezTo>
                  <a:cubicBezTo>
                    <a:pt x="6999" y="761"/>
                    <a:pt x="7126" y="508"/>
                    <a:pt x="7253" y="254"/>
                  </a:cubicBezTo>
                  <a:cubicBezTo>
                    <a:pt x="7379" y="96"/>
                    <a:pt x="7506" y="1"/>
                    <a:pt x="7696" y="64"/>
                  </a:cubicBezTo>
                  <a:cubicBezTo>
                    <a:pt x="7854" y="96"/>
                    <a:pt x="7918" y="254"/>
                    <a:pt x="7949" y="413"/>
                  </a:cubicBezTo>
                  <a:cubicBezTo>
                    <a:pt x="7949" y="539"/>
                    <a:pt x="7949" y="698"/>
                    <a:pt x="7949" y="951"/>
                  </a:cubicBezTo>
                  <a:close/>
                </a:path>
              </a:pathLst>
            </a:custGeom>
            <a:solidFill>
              <a:srgbClr val="31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6"/>
            <p:cNvSpPr/>
            <p:nvPr/>
          </p:nvSpPr>
          <p:spPr>
            <a:xfrm>
              <a:off x="4161036" y="2100565"/>
              <a:ext cx="241600" cy="180972"/>
            </a:xfrm>
            <a:custGeom>
              <a:avLst/>
              <a:gdLst/>
              <a:ahLst/>
              <a:cxnLst/>
              <a:rect l="l" t="t" r="r" b="b"/>
              <a:pathLst>
                <a:path w="7950" h="5955" extrusionOk="0">
                  <a:moveTo>
                    <a:pt x="7949" y="1141"/>
                  </a:moveTo>
                  <a:cubicBezTo>
                    <a:pt x="7823" y="2598"/>
                    <a:pt x="7316" y="3865"/>
                    <a:pt x="6176" y="4815"/>
                  </a:cubicBezTo>
                  <a:cubicBezTo>
                    <a:pt x="4751" y="5955"/>
                    <a:pt x="3136" y="5733"/>
                    <a:pt x="1964" y="4751"/>
                  </a:cubicBezTo>
                  <a:cubicBezTo>
                    <a:pt x="666" y="3738"/>
                    <a:pt x="95" y="2344"/>
                    <a:pt x="32" y="729"/>
                  </a:cubicBezTo>
                  <a:cubicBezTo>
                    <a:pt x="32" y="476"/>
                    <a:pt x="0" y="159"/>
                    <a:pt x="317" y="64"/>
                  </a:cubicBezTo>
                  <a:cubicBezTo>
                    <a:pt x="539" y="1"/>
                    <a:pt x="729" y="191"/>
                    <a:pt x="887" y="571"/>
                  </a:cubicBezTo>
                  <a:cubicBezTo>
                    <a:pt x="982" y="793"/>
                    <a:pt x="1014" y="1014"/>
                    <a:pt x="1046" y="1204"/>
                  </a:cubicBezTo>
                  <a:cubicBezTo>
                    <a:pt x="1236" y="2408"/>
                    <a:pt x="1774" y="3358"/>
                    <a:pt x="2851" y="3960"/>
                  </a:cubicBezTo>
                  <a:cubicBezTo>
                    <a:pt x="4212" y="4720"/>
                    <a:pt x="5543" y="4308"/>
                    <a:pt x="6303" y="2946"/>
                  </a:cubicBezTo>
                  <a:cubicBezTo>
                    <a:pt x="6683" y="2344"/>
                    <a:pt x="6841" y="1648"/>
                    <a:pt x="6936" y="951"/>
                  </a:cubicBezTo>
                  <a:cubicBezTo>
                    <a:pt x="6936" y="793"/>
                    <a:pt x="6968" y="666"/>
                    <a:pt x="6999" y="508"/>
                  </a:cubicBezTo>
                  <a:cubicBezTo>
                    <a:pt x="7031" y="318"/>
                    <a:pt x="7094" y="128"/>
                    <a:pt x="7316" y="96"/>
                  </a:cubicBezTo>
                  <a:cubicBezTo>
                    <a:pt x="7538" y="96"/>
                    <a:pt x="7696" y="191"/>
                    <a:pt x="7823" y="381"/>
                  </a:cubicBezTo>
                  <a:cubicBezTo>
                    <a:pt x="7949" y="634"/>
                    <a:pt x="7949" y="888"/>
                    <a:pt x="7949" y="1141"/>
                  </a:cubicBezTo>
                  <a:close/>
                </a:path>
              </a:pathLst>
            </a:custGeom>
            <a:solidFill>
              <a:srgbClr val="31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6"/>
            <p:cNvSpPr/>
            <p:nvPr/>
          </p:nvSpPr>
          <p:spPr>
            <a:xfrm>
              <a:off x="4161036" y="2313264"/>
              <a:ext cx="137667" cy="87614"/>
            </a:xfrm>
            <a:custGeom>
              <a:avLst/>
              <a:gdLst/>
              <a:ahLst/>
              <a:cxnLst/>
              <a:rect l="l" t="t" r="r" b="b"/>
              <a:pathLst>
                <a:path w="4530" h="2883" extrusionOk="0">
                  <a:moveTo>
                    <a:pt x="2439" y="2788"/>
                  </a:moveTo>
                  <a:cubicBezTo>
                    <a:pt x="2027" y="2883"/>
                    <a:pt x="1552" y="2756"/>
                    <a:pt x="1077" y="2661"/>
                  </a:cubicBezTo>
                  <a:cubicBezTo>
                    <a:pt x="444" y="2566"/>
                    <a:pt x="0" y="2059"/>
                    <a:pt x="0" y="1521"/>
                  </a:cubicBezTo>
                  <a:cubicBezTo>
                    <a:pt x="32" y="856"/>
                    <a:pt x="349" y="381"/>
                    <a:pt x="1014" y="222"/>
                  </a:cubicBezTo>
                  <a:cubicBezTo>
                    <a:pt x="1869" y="32"/>
                    <a:pt x="2724" y="1"/>
                    <a:pt x="3547" y="222"/>
                  </a:cubicBezTo>
                  <a:cubicBezTo>
                    <a:pt x="4117" y="381"/>
                    <a:pt x="4466" y="824"/>
                    <a:pt x="4497" y="1331"/>
                  </a:cubicBezTo>
                  <a:cubicBezTo>
                    <a:pt x="4529" y="2059"/>
                    <a:pt x="3927" y="2756"/>
                    <a:pt x="3167" y="2788"/>
                  </a:cubicBezTo>
                  <a:cubicBezTo>
                    <a:pt x="2946" y="2819"/>
                    <a:pt x="2724" y="2788"/>
                    <a:pt x="2439" y="2788"/>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6"/>
            <p:cNvSpPr/>
            <p:nvPr/>
          </p:nvSpPr>
          <p:spPr>
            <a:xfrm>
              <a:off x="4776981" y="2316151"/>
              <a:ext cx="139581" cy="82813"/>
            </a:xfrm>
            <a:custGeom>
              <a:avLst/>
              <a:gdLst/>
              <a:ahLst/>
              <a:cxnLst/>
              <a:rect l="l" t="t" r="r" b="b"/>
              <a:pathLst>
                <a:path w="4593" h="2725" extrusionOk="0">
                  <a:moveTo>
                    <a:pt x="2281" y="32"/>
                  </a:moveTo>
                  <a:cubicBezTo>
                    <a:pt x="2724" y="32"/>
                    <a:pt x="3136" y="1"/>
                    <a:pt x="3548" y="127"/>
                  </a:cubicBezTo>
                  <a:cubicBezTo>
                    <a:pt x="4181" y="317"/>
                    <a:pt x="4593" y="856"/>
                    <a:pt x="4561" y="1521"/>
                  </a:cubicBezTo>
                  <a:cubicBezTo>
                    <a:pt x="4529" y="2028"/>
                    <a:pt x="4023" y="2471"/>
                    <a:pt x="3421" y="2598"/>
                  </a:cubicBezTo>
                  <a:cubicBezTo>
                    <a:pt x="2788" y="2724"/>
                    <a:pt x="2091" y="2724"/>
                    <a:pt x="1426" y="2693"/>
                  </a:cubicBezTo>
                  <a:cubicBezTo>
                    <a:pt x="634" y="2693"/>
                    <a:pt x="1" y="1964"/>
                    <a:pt x="64" y="1204"/>
                  </a:cubicBezTo>
                  <a:cubicBezTo>
                    <a:pt x="127" y="602"/>
                    <a:pt x="761" y="64"/>
                    <a:pt x="1521" y="32"/>
                  </a:cubicBezTo>
                  <a:cubicBezTo>
                    <a:pt x="1774" y="1"/>
                    <a:pt x="2027" y="32"/>
                    <a:pt x="2281" y="32"/>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6"/>
            <p:cNvSpPr/>
            <p:nvPr/>
          </p:nvSpPr>
          <p:spPr>
            <a:xfrm>
              <a:off x="4417041" y="2384498"/>
              <a:ext cx="243515" cy="102992"/>
            </a:xfrm>
            <a:custGeom>
              <a:avLst/>
              <a:gdLst/>
              <a:ahLst/>
              <a:cxnLst/>
              <a:rect l="l" t="t" r="r" b="b"/>
              <a:pathLst>
                <a:path w="8013" h="3389" extrusionOk="0">
                  <a:moveTo>
                    <a:pt x="4022" y="3357"/>
                  </a:moveTo>
                  <a:cubicBezTo>
                    <a:pt x="2724" y="3357"/>
                    <a:pt x="1679" y="3009"/>
                    <a:pt x="824" y="2090"/>
                  </a:cubicBezTo>
                  <a:cubicBezTo>
                    <a:pt x="444" y="1679"/>
                    <a:pt x="222" y="1172"/>
                    <a:pt x="64" y="665"/>
                  </a:cubicBezTo>
                  <a:cubicBezTo>
                    <a:pt x="32" y="602"/>
                    <a:pt x="32" y="570"/>
                    <a:pt x="32" y="507"/>
                  </a:cubicBezTo>
                  <a:cubicBezTo>
                    <a:pt x="0" y="285"/>
                    <a:pt x="95" y="127"/>
                    <a:pt x="285" y="64"/>
                  </a:cubicBezTo>
                  <a:cubicBezTo>
                    <a:pt x="475" y="0"/>
                    <a:pt x="570" y="159"/>
                    <a:pt x="665" y="254"/>
                  </a:cubicBezTo>
                  <a:cubicBezTo>
                    <a:pt x="697" y="349"/>
                    <a:pt x="760" y="412"/>
                    <a:pt x="792" y="507"/>
                  </a:cubicBezTo>
                  <a:cubicBezTo>
                    <a:pt x="1426" y="1615"/>
                    <a:pt x="2281" y="2280"/>
                    <a:pt x="3611" y="2312"/>
                  </a:cubicBezTo>
                  <a:cubicBezTo>
                    <a:pt x="4529" y="2312"/>
                    <a:pt x="5416" y="2312"/>
                    <a:pt x="6208" y="1710"/>
                  </a:cubicBezTo>
                  <a:cubicBezTo>
                    <a:pt x="6588" y="1394"/>
                    <a:pt x="6873" y="1014"/>
                    <a:pt x="7126" y="602"/>
                  </a:cubicBezTo>
                  <a:cubicBezTo>
                    <a:pt x="7189" y="507"/>
                    <a:pt x="7253" y="380"/>
                    <a:pt x="7316" y="285"/>
                  </a:cubicBezTo>
                  <a:cubicBezTo>
                    <a:pt x="7411" y="127"/>
                    <a:pt x="7538" y="0"/>
                    <a:pt x="7728" y="95"/>
                  </a:cubicBezTo>
                  <a:cubicBezTo>
                    <a:pt x="7918" y="190"/>
                    <a:pt x="8013" y="349"/>
                    <a:pt x="7949" y="539"/>
                  </a:cubicBezTo>
                  <a:cubicBezTo>
                    <a:pt x="7791" y="1077"/>
                    <a:pt x="7601" y="1584"/>
                    <a:pt x="7253" y="1995"/>
                  </a:cubicBezTo>
                  <a:cubicBezTo>
                    <a:pt x="6366" y="2977"/>
                    <a:pt x="5257" y="3389"/>
                    <a:pt x="4022" y="3357"/>
                  </a:cubicBezTo>
                  <a:close/>
                </a:path>
              </a:pathLst>
            </a:custGeom>
            <a:solidFill>
              <a:srgbClr val="313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6"/>
            <p:cNvSpPr/>
            <p:nvPr/>
          </p:nvSpPr>
          <p:spPr>
            <a:xfrm>
              <a:off x="3791463" y="2015898"/>
              <a:ext cx="62603" cy="123201"/>
            </a:xfrm>
            <a:custGeom>
              <a:avLst/>
              <a:gdLst/>
              <a:ahLst/>
              <a:cxnLst/>
              <a:rect l="l" t="t" r="r" b="b"/>
              <a:pathLst>
                <a:path w="2060" h="4054" extrusionOk="0">
                  <a:moveTo>
                    <a:pt x="286" y="0"/>
                  </a:moveTo>
                  <a:cubicBezTo>
                    <a:pt x="1426" y="792"/>
                    <a:pt x="2059" y="3072"/>
                    <a:pt x="1362" y="4054"/>
                  </a:cubicBezTo>
                  <a:cubicBezTo>
                    <a:pt x="1141" y="3420"/>
                    <a:pt x="1141" y="2819"/>
                    <a:pt x="1046" y="2154"/>
                  </a:cubicBezTo>
                  <a:cubicBezTo>
                    <a:pt x="792" y="2249"/>
                    <a:pt x="697" y="2470"/>
                    <a:pt x="602" y="2660"/>
                  </a:cubicBezTo>
                  <a:cubicBezTo>
                    <a:pt x="476" y="2882"/>
                    <a:pt x="381" y="3104"/>
                    <a:pt x="286" y="3325"/>
                  </a:cubicBezTo>
                  <a:cubicBezTo>
                    <a:pt x="254" y="3389"/>
                    <a:pt x="191" y="3420"/>
                    <a:pt x="159" y="3389"/>
                  </a:cubicBezTo>
                  <a:cubicBezTo>
                    <a:pt x="127" y="3357"/>
                    <a:pt x="64" y="3325"/>
                    <a:pt x="64" y="3262"/>
                  </a:cubicBezTo>
                  <a:cubicBezTo>
                    <a:pt x="1" y="3167"/>
                    <a:pt x="64" y="3104"/>
                    <a:pt x="96" y="3009"/>
                  </a:cubicBezTo>
                  <a:cubicBezTo>
                    <a:pt x="191" y="2565"/>
                    <a:pt x="381" y="2154"/>
                    <a:pt x="729" y="1837"/>
                  </a:cubicBezTo>
                  <a:cubicBezTo>
                    <a:pt x="982" y="1615"/>
                    <a:pt x="951" y="1425"/>
                    <a:pt x="824" y="1172"/>
                  </a:cubicBezTo>
                  <a:cubicBezTo>
                    <a:pt x="697" y="887"/>
                    <a:pt x="539" y="633"/>
                    <a:pt x="412" y="380"/>
                  </a:cubicBezTo>
                  <a:cubicBezTo>
                    <a:pt x="349" y="285"/>
                    <a:pt x="222" y="190"/>
                    <a:pt x="286" y="0"/>
                  </a:cubicBezTo>
                  <a:close/>
                </a:path>
              </a:pathLst>
            </a:custGeom>
            <a:solidFill>
              <a:srgbClr val="956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6"/>
            <p:cNvSpPr/>
            <p:nvPr/>
          </p:nvSpPr>
          <p:spPr>
            <a:xfrm>
              <a:off x="5215843" y="2015898"/>
              <a:ext cx="63545" cy="123201"/>
            </a:xfrm>
            <a:custGeom>
              <a:avLst/>
              <a:gdLst/>
              <a:ahLst/>
              <a:cxnLst/>
              <a:rect l="l" t="t" r="r" b="b"/>
              <a:pathLst>
                <a:path w="2091" h="4054" extrusionOk="0">
                  <a:moveTo>
                    <a:pt x="1014" y="2122"/>
                  </a:moveTo>
                  <a:cubicBezTo>
                    <a:pt x="887" y="2787"/>
                    <a:pt x="919" y="3420"/>
                    <a:pt x="697" y="4054"/>
                  </a:cubicBezTo>
                  <a:cubicBezTo>
                    <a:pt x="1" y="3104"/>
                    <a:pt x="602" y="823"/>
                    <a:pt x="1743" y="0"/>
                  </a:cubicBezTo>
                  <a:cubicBezTo>
                    <a:pt x="1901" y="95"/>
                    <a:pt x="1774" y="190"/>
                    <a:pt x="1743" y="285"/>
                  </a:cubicBezTo>
                  <a:cubicBezTo>
                    <a:pt x="1616" y="475"/>
                    <a:pt x="1489" y="665"/>
                    <a:pt x="1394" y="855"/>
                  </a:cubicBezTo>
                  <a:cubicBezTo>
                    <a:pt x="1173" y="1267"/>
                    <a:pt x="982" y="1615"/>
                    <a:pt x="1489" y="2027"/>
                  </a:cubicBezTo>
                  <a:cubicBezTo>
                    <a:pt x="1774" y="2249"/>
                    <a:pt x="1901" y="2629"/>
                    <a:pt x="1996" y="3009"/>
                  </a:cubicBezTo>
                  <a:cubicBezTo>
                    <a:pt x="2028" y="3135"/>
                    <a:pt x="2091" y="3325"/>
                    <a:pt x="1901" y="3389"/>
                  </a:cubicBezTo>
                  <a:cubicBezTo>
                    <a:pt x="1711" y="3452"/>
                    <a:pt x="1743" y="3230"/>
                    <a:pt x="1679" y="3135"/>
                  </a:cubicBezTo>
                  <a:cubicBezTo>
                    <a:pt x="1521" y="2787"/>
                    <a:pt x="1426" y="2407"/>
                    <a:pt x="1014" y="2122"/>
                  </a:cubicBezTo>
                  <a:close/>
                </a:path>
              </a:pathLst>
            </a:custGeom>
            <a:solidFill>
              <a:srgbClr val="956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6"/>
            <p:cNvSpPr/>
            <p:nvPr/>
          </p:nvSpPr>
          <p:spPr>
            <a:xfrm>
              <a:off x="4502680" y="2219906"/>
              <a:ext cx="70292" cy="34675"/>
            </a:xfrm>
            <a:custGeom>
              <a:avLst/>
              <a:gdLst/>
              <a:ahLst/>
              <a:cxnLst/>
              <a:rect l="l" t="t" r="r" b="b"/>
              <a:pathLst>
                <a:path w="2313" h="1141" extrusionOk="0">
                  <a:moveTo>
                    <a:pt x="2313" y="856"/>
                  </a:moveTo>
                  <a:cubicBezTo>
                    <a:pt x="2281" y="1046"/>
                    <a:pt x="2186" y="1141"/>
                    <a:pt x="1996" y="1078"/>
                  </a:cubicBezTo>
                  <a:cubicBezTo>
                    <a:pt x="1901" y="1046"/>
                    <a:pt x="1806" y="983"/>
                    <a:pt x="1711" y="919"/>
                  </a:cubicBezTo>
                  <a:cubicBezTo>
                    <a:pt x="1363" y="698"/>
                    <a:pt x="1014" y="698"/>
                    <a:pt x="634" y="919"/>
                  </a:cubicBezTo>
                  <a:cubicBezTo>
                    <a:pt x="571" y="951"/>
                    <a:pt x="476" y="1014"/>
                    <a:pt x="413" y="1046"/>
                  </a:cubicBezTo>
                  <a:cubicBezTo>
                    <a:pt x="318" y="1109"/>
                    <a:pt x="191" y="1109"/>
                    <a:pt x="96" y="1014"/>
                  </a:cubicBezTo>
                  <a:cubicBezTo>
                    <a:pt x="1" y="919"/>
                    <a:pt x="1" y="761"/>
                    <a:pt x="64" y="666"/>
                  </a:cubicBezTo>
                  <a:cubicBezTo>
                    <a:pt x="191" y="476"/>
                    <a:pt x="413" y="349"/>
                    <a:pt x="603" y="254"/>
                  </a:cubicBezTo>
                  <a:cubicBezTo>
                    <a:pt x="1109" y="1"/>
                    <a:pt x="1901" y="159"/>
                    <a:pt x="2218" y="603"/>
                  </a:cubicBezTo>
                  <a:cubicBezTo>
                    <a:pt x="2281" y="666"/>
                    <a:pt x="2313" y="761"/>
                    <a:pt x="2313" y="856"/>
                  </a:cubicBezTo>
                  <a:close/>
                </a:path>
              </a:pathLst>
            </a:custGeom>
            <a:solidFill>
              <a:srgbClr val="333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6"/>
            <p:cNvSpPr/>
            <p:nvPr/>
          </p:nvSpPr>
          <p:spPr>
            <a:xfrm>
              <a:off x="5057055" y="3533605"/>
              <a:ext cx="171339" cy="312835"/>
            </a:xfrm>
            <a:custGeom>
              <a:avLst/>
              <a:gdLst/>
              <a:ahLst/>
              <a:cxnLst/>
              <a:rect l="l" t="t" r="r" b="b"/>
              <a:pathLst>
                <a:path w="5638" h="10294" extrusionOk="0">
                  <a:moveTo>
                    <a:pt x="919" y="7126"/>
                  </a:moveTo>
                  <a:cubicBezTo>
                    <a:pt x="602" y="4910"/>
                    <a:pt x="317" y="2724"/>
                    <a:pt x="0" y="539"/>
                  </a:cubicBezTo>
                  <a:cubicBezTo>
                    <a:pt x="887" y="349"/>
                    <a:pt x="1742" y="33"/>
                    <a:pt x="2661" y="64"/>
                  </a:cubicBezTo>
                  <a:cubicBezTo>
                    <a:pt x="3262" y="96"/>
                    <a:pt x="3864" y="33"/>
                    <a:pt x="4466" y="1"/>
                  </a:cubicBezTo>
                  <a:cubicBezTo>
                    <a:pt x="4022" y="159"/>
                    <a:pt x="3959" y="254"/>
                    <a:pt x="4054" y="729"/>
                  </a:cubicBezTo>
                  <a:cubicBezTo>
                    <a:pt x="4339" y="2123"/>
                    <a:pt x="4497" y="3548"/>
                    <a:pt x="4719" y="4973"/>
                  </a:cubicBezTo>
                  <a:cubicBezTo>
                    <a:pt x="5004" y="6620"/>
                    <a:pt x="5194" y="8266"/>
                    <a:pt x="5574" y="9882"/>
                  </a:cubicBezTo>
                  <a:cubicBezTo>
                    <a:pt x="5606" y="10008"/>
                    <a:pt x="5637" y="10135"/>
                    <a:pt x="5574" y="10262"/>
                  </a:cubicBezTo>
                  <a:cubicBezTo>
                    <a:pt x="5321" y="10293"/>
                    <a:pt x="5162" y="10072"/>
                    <a:pt x="4972" y="9977"/>
                  </a:cubicBezTo>
                  <a:cubicBezTo>
                    <a:pt x="3896" y="9343"/>
                    <a:pt x="2787" y="8710"/>
                    <a:pt x="1710" y="8076"/>
                  </a:cubicBezTo>
                  <a:cubicBezTo>
                    <a:pt x="1140" y="7728"/>
                    <a:pt x="1140" y="7696"/>
                    <a:pt x="919" y="7126"/>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6"/>
            <p:cNvSpPr/>
            <p:nvPr/>
          </p:nvSpPr>
          <p:spPr>
            <a:xfrm>
              <a:off x="4112898" y="3482611"/>
              <a:ext cx="260868" cy="101077"/>
            </a:xfrm>
            <a:custGeom>
              <a:avLst/>
              <a:gdLst/>
              <a:ahLst/>
              <a:cxnLst/>
              <a:rect l="l" t="t" r="r" b="b"/>
              <a:pathLst>
                <a:path w="8584" h="3326" extrusionOk="0">
                  <a:moveTo>
                    <a:pt x="3295" y="3294"/>
                  </a:moveTo>
                  <a:cubicBezTo>
                    <a:pt x="2883" y="3104"/>
                    <a:pt x="2440" y="3167"/>
                    <a:pt x="2028" y="3262"/>
                  </a:cubicBezTo>
                  <a:cubicBezTo>
                    <a:pt x="1648" y="3326"/>
                    <a:pt x="1299" y="3294"/>
                    <a:pt x="919" y="3326"/>
                  </a:cubicBezTo>
                  <a:cubicBezTo>
                    <a:pt x="571" y="3326"/>
                    <a:pt x="349" y="3136"/>
                    <a:pt x="254" y="2819"/>
                  </a:cubicBezTo>
                  <a:cubicBezTo>
                    <a:pt x="128" y="2407"/>
                    <a:pt x="1" y="1964"/>
                    <a:pt x="33" y="1521"/>
                  </a:cubicBezTo>
                  <a:cubicBezTo>
                    <a:pt x="64" y="1077"/>
                    <a:pt x="254" y="761"/>
                    <a:pt x="698" y="666"/>
                  </a:cubicBezTo>
                  <a:cubicBezTo>
                    <a:pt x="1236" y="539"/>
                    <a:pt x="1774" y="412"/>
                    <a:pt x="2313" y="412"/>
                  </a:cubicBezTo>
                  <a:cubicBezTo>
                    <a:pt x="3231" y="380"/>
                    <a:pt x="4150" y="317"/>
                    <a:pt x="5036" y="222"/>
                  </a:cubicBezTo>
                  <a:cubicBezTo>
                    <a:pt x="5416" y="159"/>
                    <a:pt x="5796" y="190"/>
                    <a:pt x="6145" y="190"/>
                  </a:cubicBezTo>
                  <a:cubicBezTo>
                    <a:pt x="6430" y="190"/>
                    <a:pt x="6683" y="159"/>
                    <a:pt x="6937" y="127"/>
                  </a:cubicBezTo>
                  <a:cubicBezTo>
                    <a:pt x="7855" y="0"/>
                    <a:pt x="8298" y="317"/>
                    <a:pt x="8488" y="1141"/>
                  </a:cubicBezTo>
                  <a:cubicBezTo>
                    <a:pt x="8583" y="1616"/>
                    <a:pt x="8583" y="2091"/>
                    <a:pt x="8203" y="2502"/>
                  </a:cubicBezTo>
                  <a:cubicBezTo>
                    <a:pt x="8013" y="2661"/>
                    <a:pt x="7728" y="2566"/>
                    <a:pt x="7602" y="2787"/>
                  </a:cubicBezTo>
                  <a:cubicBezTo>
                    <a:pt x="7602" y="2851"/>
                    <a:pt x="7570" y="2851"/>
                    <a:pt x="7507" y="2851"/>
                  </a:cubicBezTo>
                  <a:cubicBezTo>
                    <a:pt x="7317" y="2787"/>
                    <a:pt x="7127" y="2914"/>
                    <a:pt x="6905" y="2851"/>
                  </a:cubicBezTo>
                  <a:cubicBezTo>
                    <a:pt x="6620" y="2059"/>
                    <a:pt x="5828" y="1806"/>
                    <a:pt x="5036" y="2122"/>
                  </a:cubicBezTo>
                  <a:cubicBezTo>
                    <a:pt x="4656" y="2249"/>
                    <a:pt x="4340" y="2471"/>
                    <a:pt x="4023" y="2724"/>
                  </a:cubicBezTo>
                  <a:cubicBezTo>
                    <a:pt x="3801" y="2946"/>
                    <a:pt x="3548" y="3104"/>
                    <a:pt x="3295" y="3294"/>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6"/>
            <p:cNvSpPr/>
            <p:nvPr/>
          </p:nvSpPr>
          <p:spPr>
            <a:xfrm>
              <a:off x="4322711" y="3565363"/>
              <a:ext cx="18325" cy="12551"/>
            </a:xfrm>
            <a:custGeom>
              <a:avLst/>
              <a:gdLst/>
              <a:ahLst/>
              <a:cxnLst/>
              <a:rect l="l" t="t" r="r" b="b"/>
              <a:pathLst>
                <a:path w="603" h="413" extrusionOk="0">
                  <a:moveTo>
                    <a:pt x="1" y="159"/>
                  </a:moveTo>
                  <a:cubicBezTo>
                    <a:pt x="191" y="1"/>
                    <a:pt x="413" y="1"/>
                    <a:pt x="603" y="128"/>
                  </a:cubicBezTo>
                  <a:cubicBezTo>
                    <a:pt x="413" y="128"/>
                    <a:pt x="223" y="413"/>
                    <a:pt x="1" y="159"/>
                  </a:cubicBezTo>
                  <a:close/>
                </a:path>
              </a:pathLst>
            </a:custGeom>
            <a:solidFill>
              <a:srgbClr val="407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397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p:nvPr/>
        </p:nvSpPr>
        <p:spPr>
          <a:xfrm>
            <a:off x="464769" y="388031"/>
            <a:ext cx="8209923" cy="511888"/>
          </a:xfrm>
          <a:custGeom>
            <a:avLst/>
            <a:gdLst/>
            <a:ahLst/>
            <a:cxnLst/>
            <a:rect l="l" t="t" r="r" b="b"/>
            <a:pathLst>
              <a:path w="256520" h="15994" extrusionOk="0">
                <a:moveTo>
                  <a:pt x="0" y="1"/>
                </a:moveTo>
                <a:lnTo>
                  <a:pt x="0" y="15994"/>
                </a:lnTo>
                <a:lnTo>
                  <a:pt x="256520" y="15994"/>
                </a:lnTo>
                <a:lnTo>
                  <a:pt x="256520" y="1"/>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txBox="1"/>
          <p:nvPr/>
        </p:nvSpPr>
        <p:spPr>
          <a:xfrm>
            <a:off x="710250" y="442825"/>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Diabetes</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94" name="Google Shape;194;p14"/>
          <p:cNvGrpSpPr/>
          <p:nvPr/>
        </p:nvGrpSpPr>
        <p:grpSpPr>
          <a:xfrm>
            <a:off x="7394053" y="3183135"/>
            <a:ext cx="841283" cy="1249731"/>
            <a:chOff x="7530353" y="3035485"/>
            <a:chExt cx="841283" cy="1249731"/>
          </a:xfrm>
        </p:grpSpPr>
        <p:sp>
          <p:nvSpPr>
            <p:cNvPr id="195" name="Google Shape;195;p14"/>
            <p:cNvSpPr/>
            <p:nvPr/>
          </p:nvSpPr>
          <p:spPr>
            <a:xfrm>
              <a:off x="7718862" y="4030776"/>
              <a:ext cx="469321" cy="114898"/>
            </a:xfrm>
            <a:custGeom>
              <a:avLst/>
              <a:gdLst/>
              <a:ahLst/>
              <a:cxnLst/>
              <a:rect l="l" t="t" r="r" b="b"/>
              <a:pathLst>
                <a:path w="14664" h="3590" extrusionOk="0">
                  <a:moveTo>
                    <a:pt x="7316" y="1"/>
                  </a:moveTo>
                  <a:cubicBezTo>
                    <a:pt x="3389" y="1"/>
                    <a:pt x="1" y="413"/>
                    <a:pt x="1" y="413"/>
                  </a:cubicBezTo>
                  <a:cubicBezTo>
                    <a:pt x="1" y="413"/>
                    <a:pt x="412" y="3326"/>
                    <a:pt x="7380" y="3579"/>
                  </a:cubicBezTo>
                  <a:cubicBezTo>
                    <a:pt x="7574" y="3586"/>
                    <a:pt x="7764" y="3590"/>
                    <a:pt x="7948" y="3590"/>
                  </a:cubicBezTo>
                  <a:cubicBezTo>
                    <a:pt x="13594" y="3590"/>
                    <a:pt x="14663" y="413"/>
                    <a:pt x="14663" y="413"/>
                  </a:cubicBezTo>
                  <a:cubicBezTo>
                    <a:pt x="14663" y="413"/>
                    <a:pt x="11243" y="1"/>
                    <a:pt x="7316" y="1"/>
                  </a:cubicBezTo>
                  <a:close/>
                </a:path>
              </a:pathLst>
            </a:custGeom>
            <a:solidFill>
              <a:srgbClr val="39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8087816" y="3635451"/>
              <a:ext cx="283820" cy="528082"/>
            </a:xfrm>
            <a:custGeom>
              <a:avLst/>
              <a:gdLst/>
              <a:ahLst/>
              <a:cxnLst/>
              <a:rect l="l" t="t" r="r" b="b"/>
              <a:pathLst>
                <a:path w="8868" h="16500" extrusionOk="0">
                  <a:moveTo>
                    <a:pt x="374" y="1"/>
                  </a:moveTo>
                  <a:cubicBezTo>
                    <a:pt x="134" y="1"/>
                    <a:pt x="0" y="34"/>
                    <a:pt x="0" y="34"/>
                  </a:cubicBezTo>
                  <a:cubicBezTo>
                    <a:pt x="0" y="34"/>
                    <a:pt x="792" y="4436"/>
                    <a:pt x="919" y="4879"/>
                  </a:cubicBezTo>
                  <a:cubicBezTo>
                    <a:pt x="1425" y="5006"/>
                    <a:pt x="4244" y="7603"/>
                    <a:pt x="5131" y="8268"/>
                  </a:cubicBezTo>
                  <a:cubicBezTo>
                    <a:pt x="4719" y="8964"/>
                    <a:pt x="3230" y="10548"/>
                    <a:pt x="2819" y="11213"/>
                  </a:cubicBezTo>
                  <a:cubicBezTo>
                    <a:pt x="2502" y="11720"/>
                    <a:pt x="1932" y="12195"/>
                    <a:pt x="1995" y="12638"/>
                  </a:cubicBezTo>
                  <a:cubicBezTo>
                    <a:pt x="2027" y="13050"/>
                    <a:pt x="1995" y="14253"/>
                    <a:pt x="1995" y="14253"/>
                  </a:cubicBezTo>
                  <a:cubicBezTo>
                    <a:pt x="1995" y="14253"/>
                    <a:pt x="2021" y="14258"/>
                    <a:pt x="2063" y="14258"/>
                  </a:cubicBezTo>
                  <a:cubicBezTo>
                    <a:pt x="2169" y="14258"/>
                    <a:pt x="2375" y="14226"/>
                    <a:pt x="2534" y="14000"/>
                  </a:cubicBezTo>
                  <a:cubicBezTo>
                    <a:pt x="2914" y="13493"/>
                    <a:pt x="2977" y="12923"/>
                    <a:pt x="3135" y="12733"/>
                  </a:cubicBezTo>
                  <a:cubicBezTo>
                    <a:pt x="3389" y="13081"/>
                    <a:pt x="4149" y="15678"/>
                    <a:pt x="5574" y="16248"/>
                  </a:cubicBezTo>
                  <a:cubicBezTo>
                    <a:pt x="5972" y="16403"/>
                    <a:pt x="6238" y="16500"/>
                    <a:pt x="6406" y="16500"/>
                  </a:cubicBezTo>
                  <a:cubicBezTo>
                    <a:pt x="6720" y="16500"/>
                    <a:pt x="6689" y="16163"/>
                    <a:pt x="6524" y="15235"/>
                  </a:cubicBezTo>
                  <a:cubicBezTo>
                    <a:pt x="6334" y="14253"/>
                    <a:pt x="5732" y="12860"/>
                    <a:pt x="5321" y="12068"/>
                  </a:cubicBezTo>
                  <a:cubicBezTo>
                    <a:pt x="5036" y="11498"/>
                    <a:pt x="6746" y="10548"/>
                    <a:pt x="7727" y="9186"/>
                  </a:cubicBezTo>
                  <a:cubicBezTo>
                    <a:pt x="8266" y="8426"/>
                    <a:pt x="8867" y="8046"/>
                    <a:pt x="8266" y="6938"/>
                  </a:cubicBezTo>
                  <a:cubicBezTo>
                    <a:pt x="7791" y="5956"/>
                    <a:pt x="5004" y="3106"/>
                    <a:pt x="4275" y="2219"/>
                  </a:cubicBezTo>
                  <a:cubicBezTo>
                    <a:pt x="2549" y="259"/>
                    <a:pt x="1045" y="1"/>
                    <a:pt x="374"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7530353" y="3635451"/>
              <a:ext cx="283820" cy="528082"/>
            </a:xfrm>
            <a:custGeom>
              <a:avLst/>
              <a:gdLst/>
              <a:ahLst/>
              <a:cxnLst/>
              <a:rect l="l" t="t" r="r" b="b"/>
              <a:pathLst>
                <a:path w="8868" h="16500" extrusionOk="0">
                  <a:moveTo>
                    <a:pt x="8494" y="1"/>
                  </a:moveTo>
                  <a:cubicBezTo>
                    <a:pt x="7822" y="1"/>
                    <a:pt x="6319" y="259"/>
                    <a:pt x="4592" y="2219"/>
                  </a:cubicBezTo>
                  <a:cubicBezTo>
                    <a:pt x="3864" y="3106"/>
                    <a:pt x="1077" y="5956"/>
                    <a:pt x="570" y="6938"/>
                  </a:cubicBezTo>
                  <a:cubicBezTo>
                    <a:pt x="0" y="8046"/>
                    <a:pt x="602" y="8426"/>
                    <a:pt x="1140" y="9186"/>
                  </a:cubicBezTo>
                  <a:cubicBezTo>
                    <a:pt x="2122" y="10548"/>
                    <a:pt x="3832" y="11498"/>
                    <a:pt x="3547" y="12068"/>
                  </a:cubicBezTo>
                  <a:cubicBezTo>
                    <a:pt x="3135" y="12860"/>
                    <a:pt x="2534" y="14253"/>
                    <a:pt x="2344" y="15235"/>
                  </a:cubicBezTo>
                  <a:cubicBezTo>
                    <a:pt x="2158" y="16163"/>
                    <a:pt x="2134" y="16500"/>
                    <a:pt x="2454" y="16500"/>
                  </a:cubicBezTo>
                  <a:cubicBezTo>
                    <a:pt x="2625" y="16500"/>
                    <a:pt x="2896" y="16403"/>
                    <a:pt x="3294" y="16248"/>
                  </a:cubicBezTo>
                  <a:cubicBezTo>
                    <a:pt x="4719" y="15678"/>
                    <a:pt x="5574" y="13271"/>
                    <a:pt x="5891" y="12733"/>
                  </a:cubicBezTo>
                  <a:cubicBezTo>
                    <a:pt x="6049" y="12923"/>
                    <a:pt x="5954" y="13493"/>
                    <a:pt x="6302" y="14000"/>
                  </a:cubicBezTo>
                  <a:cubicBezTo>
                    <a:pt x="6483" y="14226"/>
                    <a:pt x="6697" y="14258"/>
                    <a:pt x="6804" y="14258"/>
                  </a:cubicBezTo>
                  <a:cubicBezTo>
                    <a:pt x="6846" y="14258"/>
                    <a:pt x="6872" y="14253"/>
                    <a:pt x="6872" y="14253"/>
                  </a:cubicBezTo>
                  <a:cubicBezTo>
                    <a:pt x="6872" y="14253"/>
                    <a:pt x="6841" y="13050"/>
                    <a:pt x="6872" y="12638"/>
                  </a:cubicBezTo>
                  <a:cubicBezTo>
                    <a:pt x="6904" y="12195"/>
                    <a:pt x="6334" y="11720"/>
                    <a:pt x="6017" y="11213"/>
                  </a:cubicBezTo>
                  <a:cubicBezTo>
                    <a:pt x="5637" y="10548"/>
                    <a:pt x="4149" y="8964"/>
                    <a:pt x="3737" y="8268"/>
                  </a:cubicBezTo>
                  <a:cubicBezTo>
                    <a:pt x="4592" y="7603"/>
                    <a:pt x="7442" y="5006"/>
                    <a:pt x="7949" y="4879"/>
                  </a:cubicBezTo>
                  <a:cubicBezTo>
                    <a:pt x="8076" y="4436"/>
                    <a:pt x="8867" y="34"/>
                    <a:pt x="8867" y="34"/>
                  </a:cubicBezTo>
                  <a:cubicBezTo>
                    <a:pt x="8867" y="34"/>
                    <a:pt x="8734" y="1"/>
                    <a:pt x="8494"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7906379" y="3478402"/>
              <a:ext cx="80109" cy="155096"/>
            </a:xfrm>
            <a:custGeom>
              <a:avLst/>
              <a:gdLst/>
              <a:ahLst/>
              <a:cxnLst/>
              <a:rect l="l" t="t" r="r" b="b"/>
              <a:pathLst>
                <a:path w="2503" h="4846" extrusionOk="0">
                  <a:moveTo>
                    <a:pt x="729" y="0"/>
                  </a:moveTo>
                  <a:cubicBezTo>
                    <a:pt x="317" y="0"/>
                    <a:pt x="0" y="349"/>
                    <a:pt x="0" y="729"/>
                  </a:cubicBezTo>
                  <a:lnTo>
                    <a:pt x="0" y="2471"/>
                  </a:lnTo>
                  <a:lnTo>
                    <a:pt x="0" y="4117"/>
                  </a:lnTo>
                  <a:cubicBezTo>
                    <a:pt x="0" y="4529"/>
                    <a:pt x="317" y="4846"/>
                    <a:pt x="729" y="4846"/>
                  </a:cubicBezTo>
                  <a:lnTo>
                    <a:pt x="1774" y="4846"/>
                  </a:lnTo>
                  <a:cubicBezTo>
                    <a:pt x="2186" y="4846"/>
                    <a:pt x="2502" y="4529"/>
                    <a:pt x="2502" y="4117"/>
                  </a:cubicBezTo>
                  <a:lnTo>
                    <a:pt x="2502" y="3167"/>
                  </a:lnTo>
                  <a:lnTo>
                    <a:pt x="2502" y="729"/>
                  </a:lnTo>
                  <a:cubicBezTo>
                    <a:pt x="2502" y="349"/>
                    <a:pt x="2186" y="0"/>
                    <a:pt x="1774"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7766518" y="3101351"/>
              <a:ext cx="359832" cy="415585"/>
            </a:xfrm>
            <a:custGeom>
              <a:avLst/>
              <a:gdLst/>
              <a:ahLst/>
              <a:cxnLst/>
              <a:rect l="l" t="t" r="r" b="b"/>
              <a:pathLst>
                <a:path w="11243" h="12985" extrusionOk="0">
                  <a:moveTo>
                    <a:pt x="5605" y="1"/>
                  </a:moveTo>
                  <a:cubicBezTo>
                    <a:pt x="2534" y="1"/>
                    <a:pt x="0" y="2914"/>
                    <a:pt x="0" y="6493"/>
                  </a:cubicBezTo>
                  <a:cubicBezTo>
                    <a:pt x="0" y="10071"/>
                    <a:pt x="2534" y="12985"/>
                    <a:pt x="5605" y="12985"/>
                  </a:cubicBezTo>
                  <a:cubicBezTo>
                    <a:pt x="8709" y="12985"/>
                    <a:pt x="11243" y="10071"/>
                    <a:pt x="11243" y="6493"/>
                  </a:cubicBezTo>
                  <a:cubicBezTo>
                    <a:pt x="11243" y="2914"/>
                    <a:pt x="8709" y="1"/>
                    <a:pt x="5605"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7727279" y="3280771"/>
              <a:ext cx="75756" cy="91406"/>
            </a:xfrm>
            <a:custGeom>
              <a:avLst/>
              <a:gdLst/>
              <a:ahLst/>
              <a:cxnLst/>
              <a:rect l="l" t="t" r="r" b="b"/>
              <a:pathLst>
                <a:path w="2367" h="2856" extrusionOk="0">
                  <a:moveTo>
                    <a:pt x="900" y="1"/>
                  </a:moveTo>
                  <a:cubicBezTo>
                    <a:pt x="675" y="1"/>
                    <a:pt x="419" y="162"/>
                    <a:pt x="244" y="760"/>
                  </a:cubicBezTo>
                  <a:cubicBezTo>
                    <a:pt x="0" y="1675"/>
                    <a:pt x="726" y="2855"/>
                    <a:pt x="1488" y="2855"/>
                  </a:cubicBezTo>
                  <a:cubicBezTo>
                    <a:pt x="1517" y="2855"/>
                    <a:pt x="1545" y="2854"/>
                    <a:pt x="1574" y="2850"/>
                  </a:cubicBezTo>
                  <a:cubicBezTo>
                    <a:pt x="2366" y="2787"/>
                    <a:pt x="1384" y="222"/>
                    <a:pt x="1384" y="222"/>
                  </a:cubicBezTo>
                  <a:cubicBezTo>
                    <a:pt x="1384" y="222"/>
                    <a:pt x="1163" y="1"/>
                    <a:pt x="900"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8087816" y="3280771"/>
              <a:ext cx="75756" cy="91406"/>
            </a:xfrm>
            <a:custGeom>
              <a:avLst/>
              <a:gdLst/>
              <a:ahLst/>
              <a:cxnLst/>
              <a:rect l="l" t="t" r="r" b="b"/>
              <a:pathLst>
                <a:path w="2367" h="2856" extrusionOk="0">
                  <a:moveTo>
                    <a:pt x="1466" y="1"/>
                  </a:moveTo>
                  <a:cubicBezTo>
                    <a:pt x="1203" y="1"/>
                    <a:pt x="982" y="222"/>
                    <a:pt x="982" y="222"/>
                  </a:cubicBezTo>
                  <a:cubicBezTo>
                    <a:pt x="982" y="222"/>
                    <a:pt x="0" y="2787"/>
                    <a:pt x="792" y="2850"/>
                  </a:cubicBezTo>
                  <a:cubicBezTo>
                    <a:pt x="821" y="2854"/>
                    <a:pt x="850" y="2855"/>
                    <a:pt x="879" y="2855"/>
                  </a:cubicBezTo>
                  <a:cubicBezTo>
                    <a:pt x="1640" y="2855"/>
                    <a:pt x="2366" y="1675"/>
                    <a:pt x="2122" y="760"/>
                  </a:cubicBezTo>
                  <a:cubicBezTo>
                    <a:pt x="1947" y="162"/>
                    <a:pt x="1691" y="1"/>
                    <a:pt x="1466"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7834400" y="3227643"/>
              <a:ext cx="75052" cy="79564"/>
            </a:xfrm>
            <a:custGeom>
              <a:avLst/>
              <a:gdLst/>
              <a:ahLst/>
              <a:cxnLst/>
              <a:rect l="l" t="t" r="r" b="b"/>
              <a:pathLst>
                <a:path w="2345" h="2486" extrusionOk="0">
                  <a:moveTo>
                    <a:pt x="1830" y="0"/>
                  </a:moveTo>
                  <a:cubicBezTo>
                    <a:pt x="934" y="0"/>
                    <a:pt x="1" y="742"/>
                    <a:pt x="1" y="742"/>
                  </a:cubicBezTo>
                  <a:cubicBezTo>
                    <a:pt x="1" y="742"/>
                    <a:pt x="634" y="1248"/>
                    <a:pt x="666" y="1977"/>
                  </a:cubicBezTo>
                  <a:cubicBezTo>
                    <a:pt x="666" y="2391"/>
                    <a:pt x="1109" y="2485"/>
                    <a:pt x="1511" y="2485"/>
                  </a:cubicBezTo>
                  <a:cubicBezTo>
                    <a:pt x="1847" y="2485"/>
                    <a:pt x="2154" y="2420"/>
                    <a:pt x="2154" y="2420"/>
                  </a:cubicBezTo>
                  <a:cubicBezTo>
                    <a:pt x="2154" y="2420"/>
                    <a:pt x="2344" y="1122"/>
                    <a:pt x="2028" y="13"/>
                  </a:cubicBezTo>
                  <a:cubicBezTo>
                    <a:pt x="1962" y="4"/>
                    <a:pt x="1896" y="0"/>
                    <a:pt x="1830"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7983415" y="3227643"/>
              <a:ext cx="75020" cy="79564"/>
            </a:xfrm>
            <a:custGeom>
              <a:avLst/>
              <a:gdLst/>
              <a:ahLst/>
              <a:cxnLst/>
              <a:rect l="l" t="t" r="r" b="b"/>
              <a:pathLst>
                <a:path w="2344" h="2486" extrusionOk="0">
                  <a:moveTo>
                    <a:pt x="515" y="0"/>
                  </a:moveTo>
                  <a:cubicBezTo>
                    <a:pt x="449" y="0"/>
                    <a:pt x="382" y="4"/>
                    <a:pt x="317" y="13"/>
                  </a:cubicBezTo>
                  <a:cubicBezTo>
                    <a:pt x="0" y="1122"/>
                    <a:pt x="190" y="2420"/>
                    <a:pt x="190" y="2420"/>
                  </a:cubicBezTo>
                  <a:cubicBezTo>
                    <a:pt x="190" y="2420"/>
                    <a:pt x="498" y="2485"/>
                    <a:pt x="833" y="2485"/>
                  </a:cubicBezTo>
                  <a:cubicBezTo>
                    <a:pt x="1236" y="2485"/>
                    <a:pt x="1679" y="2391"/>
                    <a:pt x="1679" y="1977"/>
                  </a:cubicBezTo>
                  <a:cubicBezTo>
                    <a:pt x="1710" y="1248"/>
                    <a:pt x="2344" y="742"/>
                    <a:pt x="2344" y="742"/>
                  </a:cubicBezTo>
                  <a:cubicBezTo>
                    <a:pt x="2344" y="742"/>
                    <a:pt x="1410" y="0"/>
                    <a:pt x="515"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7826303" y="3284772"/>
              <a:ext cx="81133" cy="47399"/>
            </a:xfrm>
            <a:custGeom>
              <a:avLst/>
              <a:gdLst/>
              <a:ahLst/>
              <a:cxnLst/>
              <a:rect l="l" t="t" r="r" b="b"/>
              <a:pathLst>
                <a:path w="2535" h="1481" extrusionOk="0">
                  <a:moveTo>
                    <a:pt x="1750" y="0"/>
                  </a:moveTo>
                  <a:cubicBezTo>
                    <a:pt x="1569" y="0"/>
                    <a:pt x="1347" y="43"/>
                    <a:pt x="1046" y="97"/>
                  </a:cubicBezTo>
                  <a:cubicBezTo>
                    <a:pt x="539" y="192"/>
                    <a:pt x="1" y="952"/>
                    <a:pt x="1" y="952"/>
                  </a:cubicBezTo>
                  <a:cubicBezTo>
                    <a:pt x="1" y="952"/>
                    <a:pt x="317" y="1300"/>
                    <a:pt x="697" y="1363"/>
                  </a:cubicBezTo>
                  <a:cubicBezTo>
                    <a:pt x="851" y="1440"/>
                    <a:pt x="1078" y="1481"/>
                    <a:pt x="1308" y="1481"/>
                  </a:cubicBezTo>
                  <a:cubicBezTo>
                    <a:pt x="1646" y="1481"/>
                    <a:pt x="1990" y="1393"/>
                    <a:pt x="2122" y="1205"/>
                  </a:cubicBezTo>
                  <a:cubicBezTo>
                    <a:pt x="2534" y="698"/>
                    <a:pt x="2376" y="255"/>
                    <a:pt x="2122" y="97"/>
                  </a:cubicBezTo>
                  <a:cubicBezTo>
                    <a:pt x="2011" y="27"/>
                    <a:pt x="1893" y="0"/>
                    <a:pt x="17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7853667" y="3297862"/>
              <a:ext cx="36518" cy="33989"/>
            </a:xfrm>
            <a:custGeom>
              <a:avLst/>
              <a:gdLst/>
              <a:ahLst/>
              <a:cxnLst/>
              <a:rect l="l" t="t" r="r" b="b"/>
              <a:pathLst>
                <a:path w="1141" h="1062" extrusionOk="0">
                  <a:moveTo>
                    <a:pt x="603" y="1"/>
                  </a:moveTo>
                  <a:cubicBezTo>
                    <a:pt x="340" y="1"/>
                    <a:pt x="93" y="183"/>
                    <a:pt x="64" y="448"/>
                  </a:cubicBezTo>
                  <a:cubicBezTo>
                    <a:pt x="1" y="733"/>
                    <a:pt x="191" y="1018"/>
                    <a:pt x="507" y="1049"/>
                  </a:cubicBezTo>
                  <a:cubicBezTo>
                    <a:pt x="544" y="1058"/>
                    <a:pt x="581" y="1062"/>
                    <a:pt x="617" y="1062"/>
                  </a:cubicBezTo>
                  <a:cubicBezTo>
                    <a:pt x="855" y="1062"/>
                    <a:pt x="1054" y="886"/>
                    <a:pt x="1109" y="638"/>
                  </a:cubicBezTo>
                  <a:cubicBezTo>
                    <a:pt x="1141" y="353"/>
                    <a:pt x="951" y="68"/>
                    <a:pt x="666" y="4"/>
                  </a:cubicBezTo>
                  <a:cubicBezTo>
                    <a:pt x="645" y="2"/>
                    <a:pt x="624" y="1"/>
                    <a:pt x="603"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7824287" y="3280067"/>
              <a:ext cx="79948" cy="50536"/>
            </a:xfrm>
            <a:custGeom>
              <a:avLst/>
              <a:gdLst/>
              <a:ahLst/>
              <a:cxnLst/>
              <a:rect l="l" t="t" r="r" b="b"/>
              <a:pathLst>
                <a:path w="2498" h="1579" extrusionOk="0">
                  <a:moveTo>
                    <a:pt x="1605" y="1"/>
                  </a:moveTo>
                  <a:cubicBezTo>
                    <a:pt x="968" y="1"/>
                    <a:pt x="298" y="461"/>
                    <a:pt x="0" y="1035"/>
                  </a:cubicBezTo>
                  <a:cubicBezTo>
                    <a:pt x="127" y="1320"/>
                    <a:pt x="539" y="1542"/>
                    <a:pt x="729" y="1574"/>
                  </a:cubicBezTo>
                  <a:cubicBezTo>
                    <a:pt x="753" y="1577"/>
                    <a:pt x="773" y="1579"/>
                    <a:pt x="789" y="1579"/>
                  </a:cubicBezTo>
                  <a:cubicBezTo>
                    <a:pt x="923" y="1579"/>
                    <a:pt x="817" y="1475"/>
                    <a:pt x="760" y="1447"/>
                  </a:cubicBezTo>
                  <a:cubicBezTo>
                    <a:pt x="412" y="1352"/>
                    <a:pt x="254" y="1162"/>
                    <a:pt x="159" y="1035"/>
                  </a:cubicBezTo>
                  <a:cubicBezTo>
                    <a:pt x="500" y="544"/>
                    <a:pt x="1028" y="212"/>
                    <a:pt x="1579" y="212"/>
                  </a:cubicBezTo>
                  <a:cubicBezTo>
                    <a:pt x="1846" y="212"/>
                    <a:pt x="2117" y="290"/>
                    <a:pt x="2375" y="465"/>
                  </a:cubicBezTo>
                  <a:cubicBezTo>
                    <a:pt x="2384" y="470"/>
                    <a:pt x="2393" y="472"/>
                    <a:pt x="2402" y="472"/>
                  </a:cubicBezTo>
                  <a:cubicBezTo>
                    <a:pt x="2455" y="472"/>
                    <a:pt x="2498" y="398"/>
                    <a:pt x="2470" y="370"/>
                  </a:cubicBezTo>
                  <a:cubicBezTo>
                    <a:pt x="2221" y="110"/>
                    <a:pt x="1917" y="1"/>
                    <a:pt x="160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7864805" y="3307911"/>
              <a:ext cx="17283" cy="15650"/>
            </a:xfrm>
            <a:custGeom>
              <a:avLst/>
              <a:gdLst/>
              <a:ahLst/>
              <a:cxnLst/>
              <a:rect l="l" t="t" r="r" b="b"/>
              <a:pathLst>
                <a:path w="540" h="489" extrusionOk="0">
                  <a:moveTo>
                    <a:pt x="257" y="1"/>
                  </a:moveTo>
                  <a:cubicBezTo>
                    <a:pt x="128" y="1"/>
                    <a:pt x="33" y="87"/>
                    <a:pt x="33" y="197"/>
                  </a:cubicBezTo>
                  <a:cubicBezTo>
                    <a:pt x="1" y="324"/>
                    <a:pt x="96" y="450"/>
                    <a:pt x="223" y="482"/>
                  </a:cubicBezTo>
                  <a:cubicBezTo>
                    <a:pt x="239" y="486"/>
                    <a:pt x="256" y="488"/>
                    <a:pt x="272" y="488"/>
                  </a:cubicBezTo>
                  <a:cubicBezTo>
                    <a:pt x="381" y="488"/>
                    <a:pt x="480" y="402"/>
                    <a:pt x="508" y="292"/>
                  </a:cubicBezTo>
                  <a:cubicBezTo>
                    <a:pt x="539" y="134"/>
                    <a:pt x="444" y="7"/>
                    <a:pt x="318" y="7"/>
                  </a:cubicBezTo>
                  <a:cubicBezTo>
                    <a:pt x="297" y="3"/>
                    <a:pt x="277" y="1"/>
                    <a:pt x="25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7868870" y="3315209"/>
              <a:ext cx="14210" cy="13410"/>
            </a:xfrm>
            <a:custGeom>
              <a:avLst/>
              <a:gdLst/>
              <a:ahLst/>
              <a:cxnLst/>
              <a:rect l="l" t="t" r="r" b="b"/>
              <a:pathLst>
                <a:path w="444" h="419" extrusionOk="0">
                  <a:moveTo>
                    <a:pt x="254" y="1"/>
                  </a:moveTo>
                  <a:cubicBezTo>
                    <a:pt x="159" y="1"/>
                    <a:pt x="32" y="64"/>
                    <a:pt x="32" y="191"/>
                  </a:cubicBezTo>
                  <a:cubicBezTo>
                    <a:pt x="1" y="286"/>
                    <a:pt x="64" y="381"/>
                    <a:pt x="191" y="412"/>
                  </a:cubicBezTo>
                  <a:cubicBezTo>
                    <a:pt x="203" y="417"/>
                    <a:pt x="217" y="419"/>
                    <a:pt x="230" y="419"/>
                  </a:cubicBezTo>
                  <a:cubicBezTo>
                    <a:pt x="317" y="419"/>
                    <a:pt x="412" y="336"/>
                    <a:pt x="412" y="254"/>
                  </a:cubicBezTo>
                  <a:cubicBezTo>
                    <a:pt x="444" y="127"/>
                    <a:pt x="381" y="32"/>
                    <a:pt x="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7984408" y="3284772"/>
              <a:ext cx="82157" cy="49736"/>
            </a:xfrm>
            <a:custGeom>
              <a:avLst/>
              <a:gdLst/>
              <a:ahLst/>
              <a:cxnLst/>
              <a:rect l="l" t="t" r="r" b="b"/>
              <a:pathLst>
                <a:path w="2567" h="1554" extrusionOk="0">
                  <a:moveTo>
                    <a:pt x="808" y="0"/>
                  </a:moveTo>
                  <a:cubicBezTo>
                    <a:pt x="664" y="0"/>
                    <a:pt x="538" y="27"/>
                    <a:pt x="413" y="97"/>
                  </a:cubicBezTo>
                  <a:cubicBezTo>
                    <a:pt x="159" y="255"/>
                    <a:pt x="1" y="888"/>
                    <a:pt x="381" y="1300"/>
                  </a:cubicBezTo>
                  <a:cubicBezTo>
                    <a:pt x="546" y="1492"/>
                    <a:pt x="806" y="1553"/>
                    <a:pt x="1060" y="1553"/>
                  </a:cubicBezTo>
                  <a:cubicBezTo>
                    <a:pt x="1393" y="1553"/>
                    <a:pt x="1716" y="1449"/>
                    <a:pt x="1806" y="1395"/>
                  </a:cubicBezTo>
                  <a:cubicBezTo>
                    <a:pt x="2218" y="1332"/>
                    <a:pt x="2566" y="952"/>
                    <a:pt x="2566" y="952"/>
                  </a:cubicBezTo>
                  <a:cubicBezTo>
                    <a:pt x="2566" y="952"/>
                    <a:pt x="2028" y="192"/>
                    <a:pt x="1489" y="97"/>
                  </a:cubicBezTo>
                  <a:cubicBezTo>
                    <a:pt x="1206" y="43"/>
                    <a:pt x="992" y="0"/>
                    <a:pt x="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8001658" y="3300902"/>
              <a:ext cx="36518" cy="33989"/>
            </a:xfrm>
            <a:custGeom>
              <a:avLst/>
              <a:gdLst/>
              <a:ahLst/>
              <a:cxnLst/>
              <a:rect l="l" t="t" r="r" b="b"/>
              <a:pathLst>
                <a:path w="1141" h="1062" extrusionOk="0">
                  <a:moveTo>
                    <a:pt x="569" y="1"/>
                  </a:moveTo>
                  <a:cubicBezTo>
                    <a:pt x="548" y="1"/>
                    <a:pt x="528" y="2"/>
                    <a:pt x="507" y="4"/>
                  </a:cubicBezTo>
                  <a:cubicBezTo>
                    <a:pt x="190" y="68"/>
                    <a:pt x="0" y="321"/>
                    <a:pt x="64" y="606"/>
                  </a:cubicBezTo>
                  <a:cubicBezTo>
                    <a:pt x="91" y="882"/>
                    <a:pt x="311" y="1062"/>
                    <a:pt x="555" y="1062"/>
                  </a:cubicBezTo>
                  <a:cubicBezTo>
                    <a:pt x="592" y="1062"/>
                    <a:pt x="629" y="1058"/>
                    <a:pt x="665" y="1049"/>
                  </a:cubicBezTo>
                  <a:cubicBezTo>
                    <a:pt x="950" y="1018"/>
                    <a:pt x="1140" y="733"/>
                    <a:pt x="1109" y="448"/>
                  </a:cubicBezTo>
                  <a:cubicBezTo>
                    <a:pt x="1050" y="183"/>
                    <a:pt x="828" y="1"/>
                    <a:pt x="569"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7988632" y="3280067"/>
              <a:ext cx="79948" cy="50536"/>
            </a:xfrm>
            <a:custGeom>
              <a:avLst/>
              <a:gdLst/>
              <a:ahLst/>
              <a:cxnLst/>
              <a:rect l="l" t="t" r="r" b="b"/>
              <a:pathLst>
                <a:path w="2498" h="1579" extrusionOk="0">
                  <a:moveTo>
                    <a:pt x="878" y="1"/>
                  </a:moveTo>
                  <a:cubicBezTo>
                    <a:pt x="567" y="1"/>
                    <a:pt x="266" y="110"/>
                    <a:pt x="27" y="370"/>
                  </a:cubicBezTo>
                  <a:cubicBezTo>
                    <a:pt x="0" y="398"/>
                    <a:pt x="43" y="472"/>
                    <a:pt x="76" y="472"/>
                  </a:cubicBezTo>
                  <a:cubicBezTo>
                    <a:pt x="81" y="472"/>
                    <a:pt x="86" y="470"/>
                    <a:pt x="91" y="465"/>
                  </a:cubicBezTo>
                  <a:cubicBezTo>
                    <a:pt x="359" y="290"/>
                    <a:pt x="634" y="212"/>
                    <a:pt x="902" y="212"/>
                  </a:cubicBezTo>
                  <a:cubicBezTo>
                    <a:pt x="1455" y="212"/>
                    <a:pt x="1976" y="544"/>
                    <a:pt x="2339" y="1035"/>
                  </a:cubicBezTo>
                  <a:cubicBezTo>
                    <a:pt x="2244" y="1162"/>
                    <a:pt x="2086" y="1352"/>
                    <a:pt x="1737" y="1447"/>
                  </a:cubicBezTo>
                  <a:cubicBezTo>
                    <a:pt x="1681" y="1475"/>
                    <a:pt x="1549" y="1579"/>
                    <a:pt x="1678" y="1579"/>
                  </a:cubicBezTo>
                  <a:cubicBezTo>
                    <a:pt x="1693" y="1579"/>
                    <a:pt x="1713" y="1577"/>
                    <a:pt x="1737" y="1574"/>
                  </a:cubicBezTo>
                  <a:cubicBezTo>
                    <a:pt x="1959" y="1542"/>
                    <a:pt x="2339" y="1320"/>
                    <a:pt x="2497" y="1035"/>
                  </a:cubicBezTo>
                  <a:cubicBezTo>
                    <a:pt x="2200" y="461"/>
                    <a:pt x="1516" y="1"/>
                    <a:pt x="878"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8010780" y="3309960"/>
              <a:ext cx="17251" cy="16419"/>
            </a:xfrm>
            <a:custGeom>
              <a:avLst/>
              <a:gdLst/>
              <a:ahLst/>
              <a:cxnLst/>
              <a:rect l="l" t="t" r="r" b="b"/>
              <a:pathLst>
                <a:path w="539" h="513" extrusionOk="0">
                  <a:moveTo>
                    <a:pt x="271" y="0"/>
                  </a:moveTo>
                  <a:cubicBezTo>
                    <a:pt x="255" y="0"/>
                    <a:pt x="238" y="2"/>
                    <a:pt x="222" y="6"/>
                  </a:cubicBezTo>
                  <a:cubicBezTo>
                    <a:pt x="95" y="38"/>
                    <a:pt x="0" y="165"/>
                    <a:pt x="32" y="291"/>
                  </a:cubicBezTo>
                  <a:cubicBezTo>
                    <a:pt x="32" y="418"/>
                    <a:pt x="190" y="513"/>
                    <a:pt x="317" y="513"/>
                  </a:cubicBezTo>
                  <a:cubicBezTo>
                    <a:pt x="444" y="481"/>
                    <a:pt x="539" y="355"/>
                    <a:pt x="507" y="228"/>
                  </a:cubicBezTo>
                  <a:cubicBezTo>
                    <a:pt x="479" y="90"/>
                    <a:pt x="380" y="0"/>
                    <a:pt x="271"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8009756" y="3317033"/>
              <a:ext cx="14210" cy="12674"/>
            </a:xfrm>
            <a:custGeom>
              <a:avLst/>
              <a:gdLst/>
              <a:ahLst/>
              <a:cxnLst/>
              <a:rect l="l" t="t" r="r" b="b"/>
              <a:pathLst>
                <a:path w="444" h="396" extrusionOk="0">
                  <a:moveTo>
                    <a:pt x="229" y="1"/>
                  </a:moveTo>
                  <a:cubicBezTo>
                    <a:pt x="216" y="1"/>
                    <a:pt x="203" y="3"/>
                    <a:pt x="191" y="7"/>
                  </a:cubicBezTo>
                  <a:cubicBezTo>
                    <a:pt x="64" y="7"/>
                    <a:pt x="1" y="134"/>
                    <a:pt x="1" y="229"/>
                  </a:cubicBezTo>
                  <a:cubicBezTo>
                    <a:pt x="27" y="334"/>
                    <a:pt x="97" y="395"/>
                    <a:pt x="192" y="395"/>
                  </a:cubicBezTo>
                  <a:cubicBezTo>
                    <a:pt x="211" y="395"/>
                    <a:pt x="232" y="392"/>
                    <a:pt x="254" y="387"/>
                  </a:cubicBezTo>
                  <a:cubicBezTo>
                    <a:pt x="349" y="387"/>
                    <a:pt x="444" y="260"/>
                    <a:pt x="412" y="165"/>
                  </a:cubicBezTo>
                  <a:cubicBezTo>
                    <a:pt x="385" y="83"/>
                    <a:pt x="310"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7742162" y="3035485"/>
              <a:ext cx="397374" cy="249351"/>
            </a:xfrm>
            <a:custGeom>
              <a:avLst/>
              <a:gdLst/>
              <a:ahLst/>
              <a:cxnLst/>
              <a:rect l="l" t="t" r="r" b="b"/>
              <a:pathLst>
                <a:path w="12416" h="7791" extrusionOk="0">
                  <a:moveTo>
                    <a:pt x="4593" y="0"/>
                  </a:moveTo>
                  <a:cubicBezTo>
                    <a:pt x="4593" y="0"/>
                    <a:pt x="4055" y="285"/>
                    <a:pt x="3960" y="1140"/>
                  </a:cubicBezTo>
                  <a:cubicBezTo>
                    <a:pt x="3666" y="788"/>
                    <a:pt x="3129" y="436"/>
                    <a:pt x="2925" y="436"/>
                  </a:cubicBezTo>
                  <a:cubicBezTo>
                    <a:pt x="2909" y="436"/>
                    <a:pt x="2895" y="439"/>
                    <a:pt x="2883" y="443"/>
                  </a:cubicBezTo>
                  <a:cubicBezTo>
                    <a:pt x="2883" y="570"/>
                    <a:pt x="2883" y="1077"/>
                    <a:pt x="3010" y="1488"/>
                  </a:cubicBezTo>
                  <a:cubicBezTo>
                    <a:pt x="2535" y="1678"/>
                    <a:pt x="1901" y="2154"/>
                    <a:pt x="1648" y="2439"/>
                  </a:cubicBezTo>
                  <a:cubicBezTo>
                    <a:pt x="1" y="4212"/>
                    <a:pt x="349" y="7632"/>
                    <a:pt x="349" y="7632"/>
                  </a:cubicBezTo>
                  <a:lnTo>
                    <a:pt x="793" y="7791"/>
                  </a:lnTo>
                  <a:cubicBezTo>
                    <a:pt x="793" y="7791"/>
                    <a:pt x="2891" y="5183"/>
                    <a:pt x="3121" y="4633"/>
                  </a:cubicBezTo>
                  <a:lnTo>
                    <a:pt x="3121" y="4633"/>
                  </a:lnTo>
                  <a:cubicBezTo>
                    <a:pt x="3019" y="4991"/>
                    <a:pt x="2725" y="6049"/>
                    <a:pt x="2725" y="6049"/>
                  </a:cubicBezTo>
                  <a:cubicBezTo>
                    <a:pt x="2725" y="6049"/>
                    <a:pt x="4150" y="4339"/>
                    <a:pt x="4371" y="3927"/>
                  </a:cubicBezTo>
                  <a:lnTo>
                    <a:pt x="4371" y="3927"/>
                  </a:lnTo>
                  <a:cubicBezTo>
                    <a:pt x="4340" y="4909"/>
                    <a:pt x="5005" y="5637"/>
                    <a:pt x="5005" y="5637"/>
                  </a:cubicBezTo>
                  <a:cubicBezTo>
                    <a:pt x="5005" y="5637"/>
                    <a:pt x="5385" y="4370"/>
                    <a:pt x="5543" y="3737"/>
                  </a:cubicBezTo>
                  <a:cubicBezTo>
                    <a:pt x="5796" y="5035"/>
                    <a:pt x="7127" y="7062"/>
                    <a:pt x="7127" y="7062"/>
                  </a:cubicBezTo>
                  <a:cubicBezTo>
                    <a:pt x="7127" y="7062"/>
                    <a:pt x="7000" y="4624"/>
                    <a:pt x="6968" y="3895"/>
                  </a:cubicBezTo>
                  <a:lnTo>
                    <a:pt x="6968" y="3895"/>
                  </a:lnTo>
                  <a:cubicBezTo>
                    <a:pt x="7570" y="5130"/>
                    <a:pt x="8425" y="5827"/>
                    <a:pt x="8805" y="6049"/>
                  </a:cubicBezTo>
                  <a:cubicBezTo>
                    <a:pt x="8773" y="5162"/>
                    <a:pt x="8615" y="4244"/>
                    <a:pt x="8298" y="3737"/>
                  </a:cubicBezTo>
                  <a:lnTo>
                    <a:pt x="8298" y="3737"/>
                  </a:lnTo>
                  <a:cubicBezTo>
                    <a:pt x="9913" y="4940"/>
                    <a:pt x="9850" y="5542"/>
                    <a:pt x="10515" y="6397"/>
                  </a:cubicBezTo>
                  <a:cubicBezTo>
                    <a:pt x="11212" y="7316"/>
                    <a:pt x="11972" y="7791"/>
                    <a:pt x="11972" y="7791"/>
                  </a:cubicBezTo>
                  <a:lnTo>
                    <a:pt x="12384" y="7696"/>
                  </a:lnTo>
                  <a:cubicBezTo>
                    <a:pt x="12384" y="7696"/>
                    <a:pt x="12415" y="5162"/>
                    <a:pt x="11750" y="3420"/>
                  </a:cubicBezTo>
                  <a:cubicBezTo>
                    <a:pt x="11003" y="1615"/>
                    <a:pt x="8727" y="728"/>
                    <a:pt x="6755" y="728"/>
                  </a:cubicBezTo>
                  <a:cubicBezTo>
                    <a:pt x="6720" y="728"/>
                    <a:pt x="6686" y="728"/>
                    <a:pt x="6652" y="728"/>
                  </a:cubicBezTo>
                  <a:cubicBezTo>
                    <a:pt x="6113" y="728"/>
                    <a:pt x="5416" y="792"/>
                    <a:pt x="4878" y="918"/>
                  </a:cubicBezTo>
                  <a:cubicBezTo>
                    <a:pt x="4910" y="380"/>
                    <a:pt x="4593" y="0"/>
                    <a:pt x="4593"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7823454" y="3220250"/>
              <a:ext cx="78892" cy="43559"/>
            </a:xfrm>
            <a:custGeom>
              <a:avLst/>
              <a:gdLst/>
              <a:ahLst/>
              <a:cxnLst/>
              <a:rect l="l" t="t" r="r" b="b"/>
              <a:pathLst>
                <a:path w="2465" h="1361" extrusionOk="0">
                  <a:moveTo>
                    <a:pt x="2011" y="0"/>
                  </a:moveTo>
                  <a:cubicBezTo>
                    <a:pt x="1738" y="0"/>
                    <a:pt x="1405" y="103"/>
                    <a:pt x="1230" y="181"/>
                  </a:cubicBezTo>
                  <a:cubicBezTo>
                    <a:pt x="786" y="371"/>
                    <a:pt x="248" y="846"/>
                    <a:pt x="26" y="1258"/>
                  </a:cubicBezTo>
                  <a:cubicBezTo>
                    <a:pt x="0" y="1309"/>
                    <a:pt x="38" y="1361"/>
                    <a:pt x="70" y="1361"/>
                  </a:cubicBezTo>
                  <a:cubicBezTo>
                    <a:pt x="77" y="1361"/>
                    <a:pt x="84" y="1358"/>
                    <a:pt x="90" y="1353"/>
                  </a:cubicBezTo>
                  <a:cubicBezTo>
                    <a:pt x="280" y="1226"/>
                    <a:pt x="1230" y="466"/>
                    <a:pt x="2306" y="339"/>
                  </a:cubicBezTo>
                  <a:cubicBezTo>
                    <a:pt x="2401" y="307"/>
                    <a:pt x="2465" y="244"/>
                    <a:pt x="2401" y="149"/>
                  </a:cubicBezTo>
                  <a:cubicBezTo>
                    <a:pt x="2329" y="40"/>
                    <a:pt x="2181" y="0"/>
                    <a:pt x="2011"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7988472" y="3220250"/>
              <a:ext cx="79084" cy="43559"/>
            </a:xfrm>
            <a:custGeom>
              <a:avLst/>
              <a:gdLst/>
              <a:ahLst/>
              <a:cxnLst/>
              <a:rect l="l" t="t" r="r" b="b"/>
              <a:pathLst>
                <a:path w="2471" h="1361" extrusionOk="0">
                  <a:moveTo>
                    <a:pt x="476" y="0"/>
                  </a:moveTo>
                  <a:cubicBezTo>
                    <a:pt x="304" y="0"/>
                    <a:pt x="149" y="40"/>
                    <a:pt x="64" y="149"/>
                  </a:cubicBezTo>
                  <a:cubicBezTo>
                    <a:pt x="1" y="244"/>
                    <a:pt x="96" y="307"/>
                    <a:pt x="159" y="339"/>
                  </a:cubicBezTo>
                  <a:cubicBezTo>
                    <a:pt x="1267" y="466"/>
                    <a:pt x="2217" y="1226"/>
                    <a:pt x="2376" y="1353"/>
                  </a:cubicBezTo>
                  <a:cubicBezTo>
                    <a:pt x="2387" y="1358"/>
                    <a:pt x="2398" y="1361"/>
                    <a:pt x="2407" y="1361"/>
                  </a:cubicBezTo>
                  <a:cubicBezTo>
                    <a:pt x="2450" y="1361"/>
                    <a:pt x="2471" y="1309"/>
                    <a:pt x="2471" y="1258"/>
                  </a:cubicBezTo>
                  <a:cubicBezTo>
                    <a:pt x="2249" y="846"/>
                    <a:pt x="1679" y="371"/>
                    <a:pt x="1236" y="181"/>
                  </a:cubicBezTo>
                  <a:cubicBezTo>
                    <a:pt x="1079" y="103"/>
                    <a:pt x="754" y="0"/>
                    <a:pt x="476"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7924622" y="3438812"/>
              <a:ext cx="40230" cy="37030"/>
            </a:xfrm>
            <a:custGeom>
              <a:avLst/>
              <a:gdLst/>
              <a:ahLst/>
              <a:cxnLst/>
              <a:rect l="l" t="t" r="r" b="b"/>
              <a:pathLst>
                <a:path w="1257" h="1157" extrusionOk="0">
                  <a:moveTo>
                    <a:pt x="597" y="0"/>
                  </a:moveTo>
                  <a:cubicBezTo>
                    <a:pt x="475" y="0"/>
                    <a:pt x="354" y="56"/>
                    <a:pt x="254" y="192"/>
                  </a:cubicBezTo>
                  <a:cubicBezTo>
                    <a:pt x="32" y="509"/>
                    <a:pt x="0" y="857"/>
                    <a:pt x="159" y="1016"/>
                  </a:cubicBezTo>
                  <a:cubicBezTo>
                    <a:pt x="264" y="1111"/>
                    <a:pt x="423" y="1156"/>
                    <a:pt x="586" y="1156"/>
                  </a:cubicBezTo>
                  <a:cubicBezTo>
                    <a:pt x="912" y="1156"/>
                    <a:pt x="1257" y="973"/>
                    <a:pt x="1236" y="636"/>
                  </a:cubicBezTo>
                  <a:cubicBezTo>
                    <a:pt x="1213" y="342"/>
                    <a:pt x="901" y="0"/>
                    <a:pt x="597"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8121261" y="3303559"/>
              <a:ext cx="23140" cy="46247"/>
            </a:xfrm>
            <a:custGeom>
              <a:avLst/>
              <a:gdLst/>
              <a:ahLst/>
              <a:cxnLst/>
              <a:rect l="l" t="t" r="r" b="b"/>
              <a:pathLst>
                <a:path w="723" h="1445" extrusionOk="0">
                  <a:moveTo>
                    <a:pt x="335" y="0"/>
                  </a:moveTo>
                  <a:cubicBezTo>
                    <a:pt x="222" y="0"/>
                    <a:pt x="127" y="48"/>
                    <a:pt x="127" y="48"/>
                  </a:cubicBezTo>
                  <a:cubicBezTo>
                    <a:pt x="127" y="48"/>
                    <a:pt x="95" y="1125"/>
                    <a:pt x="0" y="1378"/>
                  </a:cubicBezTo>
                  <a:cubicBezTo>
                    <a:pt x="45" y="1423"/>
                    <a:pt x="102" y="1445"/>
                    <a:pt x="164" y="1445"/>
                  </a:cubicBezTo>
                  <a:cubicBezTo>
                    <a:pt x="406" y="1445"/>
                    <a:pt x="722" y="1116"/>
                    <a:pt x="697" y="586"/>
                  </a:cubicBezTo>
                  <a:cubicBezTo>
                    <a:pt x="697" y="100"/>
                    <a:pt x="498" y="0"/>
                    <a:pt x="335"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748467" y="3303559"/>
              <a:ext cx="23140" cy="46247"/>
            </a:xfrm>
            <a:custGeom>
              <a:avLst/>
              <a:gdLst/>
              <a:ahLst/>
              <a:cxnLst/>
              <a:rect l="l" t="t" r="r" b="b"/>
              <a:pathLst>
                <a:path w="723" h="1445" extrusionOk="0">
                  <a:moveTo>
                    <a:pt x="397" y="0"/>
                  </a:moveTo>
                  <a:cubicBezTo>
                    <a:pt x="240" y="0"/>
                    <a:pt x="44" y="100"/>
                    <a:pt x="26" y="586"/>
                  </a:cubicBezTo>
                  <a:cubicBezTo>
                    <a:pt x="0" y="1116"/>
                    <a:pt x="317" y="1445"/>
                    <a:pt x="558" y="1445"/>
                  </a:cubicBezTo>
                  <a:cubicBezTo>
                    <a:pt x="620" y="1445"/>
                    <a:pt x="677" y="1423"/>
                    <a:pt x="722" y="1378"/>
                  </a:cubicBezTo>
                  <a:cubicBezTo>
                    <a:pt x="659" y="1125"/>
                    <a:pt x="596" y="48"/>
                    <a:pt x="596" y="48"/>
                  </a:cubicBezTo>
                  <a:cubicBezTo>
                    <a:pt x="596" y="48"/>
                    <a:pt x="506" y="0"/>
                    <a:pt x="397"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918541" y="3376658"/>
              <a:ext cx="55785" cy="27780"/>
            </a:xfrm>
            <a:custGeom>
              <a:avLst/>
              <a:gdLst/>
              <a:ahLst/>
              <a:cxnLst/>
              <a:rect l="l" t="t" r="r" b="b"/>
              <a:pathLst>
                <a:path w="1743" h="868" extrusionOk="0">
                  <a:moveTo>
                    <a:pt x="119" y="0"/>
                  </a:moveTo>
                  <a:cubicBezTo>
                    <a:pt x="61" y="0"/>
                    <a:pt x="0" y="71"/>
                    <a:pt x="0" y="202"/>
                  </a:cubicBezTo>
                  <a:cubicBezTo>
                    <a:pt x="32" y="773"/>
                    <a:pt x="539" y="836"/>
                    <a:pt x="824" y="868"/>
                  </a:cubicBezTo>
                  <a:cubicBezTo>
                    <a:pt x="1077" y="868"/>
                    <a:pt x="1362" y="741"/>
                    <a:pt x="1521" y="582"/>
                  </a:cubicBezTo>
                  <a:cubicBezTo>
                    <a:pt x="1647" y="424"/>
                    <a:pt x="1742" y="202"/>
                    <a:pt x="1584" y="76"/>
                  </a:cubicBezTo>
                  <a:cubicBezTo>
                    <a:pt x="1568" y="44"/>
                    <a:pt x="1536" y="28"/>
                    <a:pt x="1505" y="28"/>
                  </a:cubicBezTo>
                  <a:cubicBezTo>
                    <a:pt x="1473" y="28"/>
                    <a:pt x="1441" y="44"/>
                    <a:pt x="1426" y="76"/>
                  </a:cubicBezTo>
                  <a:cubicBezTo>
                    <a:pt x="1362" y="171"/>
                    <a:pt x="1362" y="266"/>
                    <a:pt x="1331" y="329"/>
                  </a:cubicBezTo>
                  <a:cubicBezTo>
                    <a:pt x="1236" y="487"/>
                    <a:pt x="1014" y="519"/>
                    <a:pt x="855" y="519"/>
                  </a:cubicBezTo>
                  <a:cubicBezTo>
                    <a:pt x="729" y="519"/>
                    <a:pt x="570" y="487"/>
                    <a:pt x="444" y="392"/>
                  </a:cubicBezTo>
                  <a:cubicBezTo>
                    <a:pt x="317" y="297"/>
                    <a:pt x="285" y="171"/>
                    <a:pt x="190" y="44"/>
                  </a:cubicBezTo>
                  <a:cubicBezTo>
                    <a:pt x="171" y="15"/>
                    <a:pt x="145" y="0"/>
                    <a:pt x="119"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7651972" y="3567600"/>
              <a:ext cx="605119" cy="499118"/>
            </a:xfrm>
            <a:custGeom>
              <a:avLst/>
              <a:gdLst/>
              <a:ahLst/>
              <a:cxnLst/>
              <a:rect l="l" t="t" r="r" b="b"/>
              <a:pathLst>
                <a:path w="18907" h="15595" extrusionOk="0">
                  <a:moveTo>
                    <a:pt x="7949" y="0"/>
                  </a:moveTo>
                  <a:cubicBezTo>
                    <a:pt x="7949" y="0"/>
                    <a:pt x="4022" y="982"/>
                    <a:pt x="3737" y="1140"/>
                  </a:cubicBezTo>
                  <a:cubicBezTo>
                    <a:pt x="2154" y="1869"/>
                    <a:pt x="1204" y="3135"/>
                    <a:pt x="0" y="4814"/>
                  </a:cubicBezTo>
                  <a:cubicBezTo>
                    <a:pt x="951" y="6461"/>
                    <a:pt x="3136" y="7569"/>
                    <a:pt x="3136" y="7569"/>
                  </a:cubicBezTo>
                  <a:lnTo>
                    <a:pt x="4656" y="6461"/>
                  </a:lnTo>
                  <a:cubicBezTo>
                    <a:pt x="4656" y="6461"/>
                    <a:pt x="4877" y="14061"/>
                    <a:pt x="6809" y="14885"/>
                  </a:cubicBezTo>
                  <a:cubicBezTo>
                    <a:pt x="7744" y="15295"/>
                    <a:pt x="9282" y="15594"/>
                    <a:pt x="10777" y="15594"/>
                  </a:cubicBezTo>
                  <a:cubicBezTo>
                    <a:pt x="12168" y="15594"/>
                    <a:pt x="13521" y="15335"/>
                    <a:pt x="14315" y="14663"/>
                  </a:cubicBezTo>
                  <a:cubicBezTo>
                    <a:pt x="14283" y="12889"/>
                    <a:pt x="14188" y="7632"/>
                    <a:pt x="14157" y="7157"/>
                  </a:cubicBezTo>
                  <a:lnTo>
                    <a:pt x="14157" y="7157"/>
                  </a:lnTo>
                  <a:lnTo>
                    <a:pt x="15202" y="7886"/>
                  </a:lnTo>
                  <a:cubicBezTo>
                    <a:pt x="15202" y="7886"/>
                    <a:pt x="17957" y="6334"/>
                    <a:pt x="18907" y="4687"/>
                  </a:cubicBezTo>
                  <a:cubicBezTo>
                    <a:pt x="17513" y="2692"/>
                    <a:pt x="16532" y="1869"/>
                    <a:pt x="14948" y="1140"/>
                  </a:cubicBezTo>
                  <a:cubicBezTo>
                    <a:pt x="14600" y="950"/>
                    <a:pt x="10420" y="0"/>
                    <a:pt x="10420" y="0"/>
                  </a:cubicBezTo>
                  <a:cubicBezTo>
                    <a:pt x="10420" y="0"/>
                    <a:pt x="9850" y="634"/>
                    <a:pt x="9184" y="634"/>
                  </a:cubicBezTo>
                  <a:cubicBezTo>
                    <a:pt x="8519" y="634"/>
                    <a:pt x="7949" y="0"/>
                    <a:pt x="7949"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718862" y="3685154"/>
              <a:ext cx="394302" cy="437924"/>
            </a:xfrm>
            <a:custGeom>
              <a:avLst/>
              <a:gdLst/>
              <a:ahLst/>
              <a:cxnLst/>
              <a:rect l="l" t="t" r="r" b="b"/>
              <a:pathLst>
                <a:path w="12320" h="13683" extrusionOk="0">
                  <a:moveTo>
                    <a:pt x="2787" y="1"/>
                  </a:moveTo>
                  <a:cubicBezTo>
                    <a:pt x="2787" y="1"/>
                    <a:pt x="571" y="2091"/>
                    <a:pt x="1" y="3231"/>
                  </a:cubicBezTo>
                  <a:cubicBezTo>
                    <a:pt x="317" y="3548"/>
                    <a:pt x="1172" y="4118"/>
                    <a:pt x="1172" y="4118"/>
                  </a:cubicBezTo>
                  <a:cubicBezTo>
                    <a:pt x="1172" y="4118"/>
                    <a:pt x="2091" y="3579"/>
                    <a:pt x="2249" y="3389"/>
                  </a:cubicBezTo>
                  <a:cubicBezTo>
                    <a:pt x="2281" y="5575"/>
                    <a:pt x="2344" y="10325"/>
                    <a:pt x="2281" y="12700"/>
                  </a:cubicBezTo>
                  <a:cubicBezTo>
                    <a:pt x="3567" y="13384"/>
                    <a:pt x="5865" y="13682"/>
                    <a:pt x="7958" y="13682"/>
                  </a:cubicBezTo>
                  <a:cubicBezTo>
                    <a:pt x="9938" y="13682"/>
                    <a:pt x="11735" y="13415"/>
                    <a:pt x="12320" y="12953"/>
                  </a:cubicBezTo>
                  <a:cubicBezTo>
                    <a:pt x="12257" y="12130"/>
                    <a:pt x="12225" y="11117"/>
                    <a:pt x="12225" y="10072"/>
                  </a:cubicBezTo>
                  <a:cubicBezTo>
                    <a:pt x="11290" y="10862"/>
                    <a:pt x="9692" y="11194"/>
                    <a:pt x="8155" y="11194"/>
                  </a:cubicBezTo>
                  <a:cubicBezTo>
                    <a:pt x="6984" y="11194"/>
                    <a:pt x="5848" y="11002"/>
                    <a:pt x="5068" y="10673"/>
                  </a:cubicBezTo>
                  <a:cubicBezTo>
                    <a:pt x="3104" y="9818"/>
                    <a:pt x="3674" y="5986"/>
                    <a:pt x="3168" y="2946"/>
                  </a:cubicBezTo>
                  <a:cubicBezTo>
                    <a:pt x="2946" y="1743"/>
                    <a:pt x="2787" y="1"/>
                    <a:pt x="2787"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7716846" y="4043962"/>
              <a:ext cx="471338" cy="241254"/>
            </a:xfrm>
            <a:custGeom>
              <a:avLst/>
              <a:gdLst/>
              <a:ahLst/>
              <a:cxnLst/>
              <a:rect l="l" t="t" r="r" b="b"/>
              <a:pathLst>
                <a:path w="14727" h="7538" extrusionOk="0">
                  <a:moveTo>
                    <a:pt x="64" y="1"/>
                  </a:moveTo>
                  <a:cubicBezTo>
                    <a:pt x="64" y="1"/>
                    <a:pt x="0" y="2502"/>
                    <a:pt x="64" y="3959"/>
                  </a:cubicBezTo>
                  <a:cubicBezTo>
                    <a:pt x="127" y="5448"/>
                    <a:pt x="570" y="6524"/>
                    <a:pt x="570" y="6524"/>
                  </a:cubicBezTo>
                  <a:cubicBezTo>
                    <a:pt x="570" y="6524"/>
                    <a:pt x="3579" y="7538"/>
                    <a:pt x="7443" y="7538"/>
                  </a:cubicBezTo>
                  <a:cubicBezTo>
                    <a:pt x="11338" y="7538"/>
                    <a:pt x="13776" y="6841"/>
                    <a:pt x="13776" y="6841"/>
                  </a:cubicBezTo>
                  <a:cubicBezTo>
                    <a:pt x="13776" y="6841"/>
                    <a:pt x="14346" y="5701"/>
                    <a:pt x="14505" y="4149"/>
                  </a:cubicBezTo>
                  <a:cubicBezTo>
                    <a:pt x="14600" y="3231"/>
                    <a:pt x="14726" y="1"/>
                    <a:pt x="14726" y="1"/>
                  </a:cubicBezTo>
                  <a:lnTo>
                    <a:pt x="14726" y="1"/>
                  </a:lnTo>
                  <a:cubicBezTo>
                    <a:pt x="14726" y="1"/>
                    <a:pt x="11531" y="1113"/>
                    <a:pt x="7187" y="1113"/>
                  </a:cubicBezTo>
                  <a:cubicBezTo>
                    <a:pt x="5015" y="1113"/>
                    <a:pt x="2555" y="835"/>
                    <a:pt x="6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752307" y="4047003"/>
              <a:ext cx="18275" cy="62890"/>
            </a:xfrm>
            <a:custGeom>
              <a:avLst/>
              <a:gdLst/>
              <a:ahLst/>
              <a:cxnLst/>
              <a:rect l="l" t="t" r="r" b="b"/>
              <a:pathLst>
                <a:path w="571" h="1965" extrusionOk="0">
                  <a:moveTo>
                    <a:pt x="159" y="1"/>
                  </a:moveTo>
                  <a:cubicBezTo>
                    <a:pt x="159" y="1"/>
                    <a:pt x="1" y="666"/>
                    <a:pt x="1" y="1141"/>
                  </a:cubicBezTo>
                  <a:cubicBezTo>
                    <a:pt x="1" y="1584"/>
                    <a:pt x="64" y="1837"/>
                    <a:pt x="64" y="1837"/>
                  </a:cubicBezTo>
                  <a:lnTo>
                    <a:pt x="476" y="1964"/>
                  </a:lnTo>
                  <a:cubicBezTo>
                    <a:pt x="476" y="1964"/>
                    <a:pt x="412" y="1236"/>
                    <a:pt x="476" y="824"/>
                  </a:cubicBezTo>
                  <a:cubicBezTo>
                    <a:pt x="507" y="571"/>
                    <a:pt x="571" y="96"/>
                    <a:pt x="571" y="96"/>
                  </a:cubicBezTo>
                  <a:lnTo>
                    <a:pt x="159" y="1"/>
                  </a:lnTo>
                  <a:close/>
                </a:path>
              </a:pathLst>
            </a:custGeom>
            <a:solidFill>
              <a:srgbClr val="39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8132399" y="4047003"/>
              <a:ext cx="19299" cy="58825"/>
            </a:xfrm>
            <a:custGeom>
              <a:avLst/>
              <a:gdLst/>
              <a:ahLst/>
              <a:cxnLst/>
              <a:rect l="l" t="t" r="r" b="b"/>
              <a:pathLst>
                <a:path w="603" h="1838" extrusionOk="0">
                  <a:moveTo>
                    <a:pt x="412" y="1"/>
                  </a:moveTo>
                  <a:lnTo>
                    <a:pt x="1" y="96"/>
                  </a:lnTo>
                  <a:cubicBezTo>
                    <a:pt x="1" y="96"/>
                    <a:pt x="96" y="571"/>
                    <a:pt x="127" y="824"/>
                  </a:cubicBezTo>
                  <a:cubicBezTo>
                    <a:pt x="159" y="1236"/>
                    <a:pt x="127" y="1837"/>
                    <a:pt x="127" y="1837"/>
                  </a:cubicBezTo>
                  <a:lnTo>
                    <a:pt x="539" y="1742"/>
                  </a:lnTo>
                  <a:cubicBezTo>
                    <a:pt x="539" y="1742"/>
                    <a:pt x="602" y="1584"/>
                    <a:pt x="602" y="1141"/>
                  </a:cubicBezTo>
                  <a:cubicBezTo>
                    <a:pt x="602" y="666"/>
                    <a:pt x="412" y="1"/>
                    <a:pt x="412" y="1"/>
                  </a:cubicBezTo>
                  <a:close/>
                </a:path>
              </a:pathLst>
            </a:custGeom>
            <a:solidFill>
              <a:srgbClr val="39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902315" y="4078432"/>
              <a:ext cx="60842" cy="154072"/>
            </a:xfrm>
            <a:custGeom>
              <a:avLst/>
              <a:gdLst/>
              <a:ahLst/>
              <a:cxnLst/>
              <a:rect l="l" t="t" r="r" b="b"/>
              <a:pathLst>
                <a:path w="1901" h="4814" extrusionOk="0">
                  <a:moveTo>
                    <a:pt x="127" y="0"/>
                  </a:moveTo>
                  <a:cubicBezTo>
                    <a:pt x="127" y="0"/>
                    <a:pt x="1" y="1362"/>
                    <a:pt x="127" y="2882"/>
                  </a:cubicBezTo>
                  <a:cubicBezTo>
                    <a:pt x="254" y="4434"/>
                    <a:pt x="1901" y="4814"/>
                    <a:pt x="1901" y="4814"/>
                  </a:cubicBezTo>
                  <a:lnTo>
                    <a:pt x="1901" y="4149"/>
                  </a:lnTo>
                  <a:cubicBezTo>
                    <a:pt x="1901" y="4149"/>
                    <a:pt x="634" y="3801"/>
                    <a:pt x="571" y="2882"/>
                  </a:cubicBezTo>
                  <a:cubicBezTo>
                    <a:pt x="507" y="1995"/>
                    <a:pt x="571" y="32"/>
                    <a:pt x="571" y="32"/>
                  </a:cubicBezTo>
                  <a:lnTo>
                    <a:pt x="127" y="0"/>
                  </a:lnTo>
                  <a:close/>
                </a:path>
              </a:pathLst>
            </a:custGeom>
            <a:solidFill>
              <a:srgbClr val="39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963124" y="4079424"/>
              <a:ext cx="13218" cy="205792"/>
            </a:xfrm>
            <a:custGeom>
              <a:avLst/>
              <a:gdLst/>
              <a:ahLst/>
              <a:cxnLst/>
              <a:rect l="l" t="t" r="r" b="b"/>
              <a:pathLst>
                <a:path w="413" h="6430" extrusionOk="0">
                  <a:moveTo>
                    <a:pt x="1" y="1"/>
                  </a:moveTo>
                  <a:lnTo>
                    <a:pt x="1" y="6430"/>
                  </a:lnTo>
                  <a:lnTo>
                    <a:pt x="413" y="6430"/>
                  </a:lnTo>
                  <a:lnTo>
                    <a:pt x="413" y="1"/>
                  </a:lnTo>
                  <a:close/>
                </a:path>
              </a:pathLst>
            </a:custGeom>
            <a:solidFill>
              <a:srgbClr val="39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7717838" y="4091618"/>
              <a:ext cx="191614" cy="41574"/>
            </a:xfrm>
            <a:custGeom>
              <a:avLst/>
              <a:gdLst/>
              <a:ahLst/>
              <a:cxnLst/>
              <a:rect l="l" t="t" r="r" b="b"/>
              <a:pathLst>
                <a:path w="5987" h="1299" extrusionOk="0">
                  <a:moveTo>
                    <a:pt x="1" y="0"/>
                  </a:moveTo>
                  <a:lnTo>
                    <a:pt x="1" y="253"/>
                  </a:lnTo>
                  <a:cubicBezTo>
                    <a:pt x="1" y="253"/>
                    <a:pt x="603" y="538"/>
                    <a:pt x="2661" y="918"/>
                  </a:cubicBezTo>
                  <a:cubicBezTo>
                    <a:pt x="4435" y="1267"/>
                    <a:pt x="5986" y="1298"/>
                    <a:pt x="5986" y="1298"/>
                  </a:cubicBezTo>
                  <a:lnTo>
                    <a:pt x="5986" y="1077"/>
                  </a:lnTo>
                  <a:cubicBezTo>
                    <a:pt x="5986" y="1077"/>
                    <a:pt x="5937" y="1079"/>
                    <a:pt x="5841" y="1079"/>
                  </a:cubicBezTo>
                  <a:cubicBezTo>
                    <a:pt x="5553" y="1079"/>
                    <a:pt x="4846" y="1061"/>
                    <a:pt x="3801" y="918"/>
                  </a:cubicBezTo>
                  <a:cubicBezTo>
                    <a:pt x="1078" y="507"/>
                    <a:pt x="1" y="0"/>
                    <a:pt x="1" y="0"/>
                  </a:cubicBezTo>
                  <a:close/>
                </a:path>
              </a:pathLst>
            </a:custGeom>
            <a:solidFill>
              <a:srgbClr val="39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969205" y="4087553"/>
              <a:ext cx="216962" cy="45639"/>
            </a:xfrm>
            <a:custGeom>
              <a:avLst/>
              <a:gdLst/>
              <a:ahLst/>
              <a:cxnLst/>
              <a:rect l="l" t="t" r="r" b="b"/>
              <a:pathLst>
                <a:path w="6779" h="1426" extrusionOk="0">
                  <a:moveTo>
                    <a:pt x="6778" y="0"/>
                  </a:moveTo>
                  <a:cubicBezTo>
                    <a:pt x="6778" y="0"/>
                    <a:pt x="4941" y="634"/>
                    <a:pt x="2186" y="1045"/>
                  </a:cubicBezTo>
                  <a:cubicBezTo>
                    <a:pt x="1165" y="1188"/>
                    <a:pt x="446" y="1206"/>
                    <a:pt x="151" y="1206"/>
                  </a:cubicBezTo>
                  <a:cubicBezTo>
                    <a:pt x="52" y="1206"/>
                    <a:pt x="1" y="1204"/>
                    <a:pt x="1" y="1204"/>
                  </a:cubicBezTo>
                  <a:lnTo>
                    <a:pt x="1" y="1425"/>
                  </a:lnTo>
                  <a:cubicBezTo>
                    <a:pt x="1" y="1425"/>
                    <a:pt x="1584" y="1394"/>
                    <a:pt x="3358" y="1045"/>
                  </a:cubicBezTo>
                  <a:cubicBezTo>
                    <a:pt x="5416" y="665"/>
                    <a:pt x="6778" y="254"/>
                    <a:pt x="6778" y="254"/>
                  </a:cubicBezTo>
                  <a:lnTo>
                    <a:pt x="6778" y="0"/>
                  </a:lnTo>
                  <a:close/>
                </a:path>
              </a:pathLst>
            </a:custGeom>
            <a:solidFill>
              <a:srgbClr val="39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4"/>
          <p:cNvGrpSpPr/>
          <p:nvPr/>
        </p:nvGrpSpPr>
        <p:grpSpPr>
          <a:xfrm>
            <a:off x="6209196" y="3192960"/>
            <a:ext cx="836195" cy="1128432"/>
            <a:chOff x="6345496" y="3045310"/>
            <a:chExt cx="836195" cy="1128432"/>
          </a:xfrm>
        </p:grpSpPr>
        <p:sp>
          <p:nvSpPr>
            <p:cNvPr id="231" name="Google Shape;231;p14"/>
            <p:cNvSpPr/>
            <p:nvPr/>
          </p:nvSpPr>
          <p:spPr>
            <a:xfrm>
              <a:off x="6506550" y="3689463"/>
              <a:ext cx="44700" cy="37500"/>
            </a:xfrm>
            <a:prstGeom prst="rect">
              <a:avLst/>
            </a:pr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6780325" y="4028700"/>
              <a:ext cx="54900" cy="78000"/>
            </a:xfrm>
            <a:prstGeom prst="rect">
              <a:avLst/>
            </a:pr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6529938" y="3668925"/>
              <a:ext cx="265500" cy="393000"/>
            </a:xfrm>
            <a:prstGeom prst="rect">
              <a:avLst/>
            </a:pr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6623203" y="3487523"/>
              <a:ext cx="88206" cy="115890"/>
            </a:xfrm>
            <a:custGeom>
              <a:avLst/>
              <a:gdLst/>
              <a:ahLst/>
              <a:cxnLst/>
              <a:rect l="l" t="t" r="r" b="b"/>
              <a:pathLst>
                <a:path w="2756" h="3621" extrusionOk="0">
                  <a:moveTo>
                    <a:pt x="792" y="0"/>
                  </a:moveTo>
                  <a:cubicBezTo>
                    <a:pt x="349" y="0"/>
                    <a:pt x="0" y="380"/>
                    <a:pt x="0" y="824"/>
                  </a:cubicBezTo>
                  <a:lnTo>
                    <a:pt x="0" y="2724"/>
                  </a:lnTo>
                  <a:cubicBezTo>
                    <a:pt x="324" y="3077"/>
                    <a:pt x="975" y="3621"/>
                    <a:pt x="1827" y="3621"/>
                  </a:cubicBezTo>
                  <a:cubicBezTo>
                    <a:pt x="1892" y="3621"/>
                    <a:pt x="1959" y="3617"/>
                    <a:pt x="2027" y="3611"/>
                  </a:cubicBezTo>
                  <a:cubicBezTo>
                    <a:pt x="2312" y="3579"/>
                    <a:pt x="2566" y="3516"/>
                    <a:pt x="2756" y="3484"/>
                  </a:cubicBezTo>
                  <a:lnTo>
                    <a:pt x="2756" y="824"/>
                  </a:lnTo>
                  <a:cubicBezTo>
                    <a:pt x="2756" y="380"/>
                    <a:pt x="2407" y="0"/>
                    <a:pt x="1964"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6623203" y="3574673"/>
              <a:ext cx="88206" cy="84173"/>
            </a:xfrm>
            <a:custGeom>
              <a:avLst/>
              <a:gdLst/>
              <a:ahLst/>
              <a:cxnLst/>
              <a:rect l="l" t="t" r="r" b="b"/>
              <a:pathLst>
                <a:path w="2756" h="2630" extrusionOk="0">
                  <a:moveTo>
                    <a:pt x="0" y="1"/>
                  </a:moveTo>
                  <a:lnTo>
                    <a:pt x="0" y="1838"/>
                  </a:lnTo>
                  <a:cubicBezTo>
                    <a:pt x="0" y="2281"/>
                    <a:pt x="349" y="2629"/>
                    <a:pt x="792" y="2629"/>
                  </a:cubicBezTo>
                  <a:lnTo>
                    <a:pt x="1964" y="2629"/>
                  </a:lnTo>
                  <a:cubicBezTo>
                    <a:pt x="2407" y="2629"/>
                    <a:pt x="2756" y="2281"/>
                    <a:pt x="2756" y="1838"/>
                  </a:cubicBezTo>
                  <a:lnTo>
                    <a:pt x="2756" y="761"/>
                  </a:lnTo>
                  <a:cubicBezTo>
                    <a:pt x="2566" y="824"/>
                    <a:pt x="2312" y="856"/>
                    <a:pt x="2027" y="888"/>
                  </a:cubicBezTo>
                  <a:cubicBezTo>
                    <a:pt x="1940" y="899"/>
                    <a:pt x="1856" y="904"/>
                    <a:pt x="1773" y="904"/>
                  </a:cubicBezTo>
                  <a:cubicBezTo>
                    <a:pt x="925" y="904"/>
                    <a:pt x="318" y="347"/>
                    <a:pt x="0"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6524884" y="3112489"/>
              <a:ext cx="398366" cy="452103"/>
            </a:xfrm>
            <a:custGeom>
              <a:avLst/>
              <a:gdLst/>
              <a:ahLst/>
              <a:cxnLst/>
              <a:rect l="l" t="t" r="r" b="b"/>
              <a:pathLst>
                <a:path w="12447" h="14126" extrusionOk="0">
                  <a:moveTo>
                    <a:pt x="6683" y="1"/>
                  </a:moveTo>
                  <a:cubicBezTo>
                    <a:pt x="2977" y="1"/>
                    <a:pt x="0" y="3263"/>
                    <a:pt x="0" y="7285"/>
                  </a:cubicBezTo>
                  <a:cubicBezTo>
                    <a:pt x="0" y="11307"/>
                    <a:pt x="4149" y="14125"/>
                    <a:pt x="7031" y="14125"/>
                  </a:cubicBezTo>
                  <a:cubicBezTo>
                    <a:pt x="9945" y="14125"/>
                    <a:pt x="12446" y="11053"/>
                    <a:pt x="12446" y="7031"/>
                  </a:cubicBezTo>
                  <a:cubicBezTo>
                    <a:pt x="12446" y="2978"/>
                    <a:pt x="10356" y="1"/>
                    <a:pt x="6683"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6458985" y="3045310"/>
              <a:ext cx="566617" cy="493933"/>
            </a:xfrm>
            <a:custGeom>
              <a:avLst/>
              <a:gdLst/>
              <a:ahLst/>
              <a:cxnLst/>
              <a:rect l="l" t="t" r="r" b="b"/>
              <a:pathLst>
                <a:path w="17704" h="15433" extrusionOk="0">
                  <a:moveTo>
                    <a:pt x="8171" y="0"/>
                  </a:moveTo>
                  <a:cubicBezTo>
                    <a:pt x="7725" y="0"/>
                    <a:pt x="7287" y="106"/>
                    <a:pt x="6841" y="358"/>
                  </a:cubicBezTo>
                  <a:cubicBezTo>
                    <a:pt x="5543" y="1055"/>
                    <a:pt x="4530" y="2163"/>
                    <a:pt x="4530" y="2163"/>
                  </a:cubicBezTo>
                  <a:cubicBezTo>
                    <a:pt x="4530" y="2163"/>
                    <a:pt x="4188" y="2030"/>
                    <a:pt x="3700" y="2030"/>
                  </a:cubicBezTo>
                  <a:cubicBezTo>
                    <a:pt x="2724" y="2030"/>
                    <a:pt x="1162" y="2564"/>
                    <a:pt x="571" y="5773"/>
                  </a:cubicBezTo>
                  <a:cubicBezTo>
                    <a:pt x="1" y="8814"/>
                    <a:pt x="1616" y="11379"/>
                    <a:pt x="2946" y="13279"/>
                  </a:cubicBezTo>
                  <a:cubicBezTo>
                    <a:pt x="3548" y="14134"/>
                    <a:pt x="3928" y="15432"/>
                    <a:pt x="3928" y="15432"/>
                  </a:cubicBezTo>
                  <a:cubicBezTo>
                    <a:pt x="3928" y="15432"/>
                    <a:pt x="4561" y="13627"/>
                    <a:pt x="4181" y="12361"/>
                  </a:cubicBezTo>
                  <a:cubicBezTo>
                    <a:pt x="3326" y="11157"/>
                    <a:pt x="3168" y="9827"/>
                    <a:pt x="3611" y="9099"/>
                  </a:cubicBezTo>
                  <a:cubicBezTo>
                    <a:pt x="3888" y="8650"/>
                    <a:pt x="4122" y="8494"/>
                    <a:pt x="4339" y="8494"/>
                  </a:cubicBezTo>
                  <a:cubicBezTo>
                    <a:pt x="4719" y="8494"/>
                    <a:pt x="5045" y="8972"/>
                    <a:pt x="5448" y="9194"/>
                  </a:cubicBezTo>
                  <a:cubicBezTo>
                    <a:pt x="7158" y="7579"/>
                    <a:pt x="7158" y="5013"/>
                    <a:pt x="7158" y="5013"/>
                  </a:cubicBezTo>
                  <a:cubicBezTo>
                    <a:pt x="7158" y="5013"/>
                    <a:pt x="9185" y="6280"/>
                    <a:pt x="12099" y="6280"/>
                  </a:cubicBezTo>
                  <a:cubicBezTo>
                    <a:pt x="12148" y="6280"/>
                    <a:pt x="12197" y="6279"/>
                    <a:pt x="12246" y="6279"/>
                  </a:cubicBezTo>
                  <a:cubicBezTo>
                    <a:pt x="15082" y="6279"/>
                    <a:pt x="17102" y="7167"/>
                    <a:pt x="17102" y="7167"/>
                  </a:cubicBezTo>
                  <a:cubicBezTo>
                    <a:pt x="17102" y="7167"/>
                    <a:pt x="15740" y="5457"/>
                    <a:pt x="15107" y="4855"/>
                  </a:cubicBezTo>
                  <a:cubicBezTo>
                    <a:pt x="17070" y="4443"/>
                    <a:pt x="17704" y="2607"/>
                    <a:pt x="17704" y="2607"/>
                  </a:cubicBezTo>
                  <a:lnTo>
                    <a:pt x="17704" y="2607"/>
                  </a:lnTo>
                  <a:cubicBezTo>
                    <a:pt x="17704" y="2607"/>
                    <a:pt x="17394" y="2856"/>
                    <a:pt x="16578" y="2856"/>
                  </a:cubicBezTo>
                  <a:cubicBezTo>
                    <a:pt x="15941" y="2856"/>
                    <a:pt x="14996" y="2704"/>
                    <a:pt x="13650" y="2163"/>
                  </a:cubicBezTo>
                  <a:cubicBezTo>
                    <a:pt x="11300" y="1233"/>
                    <a:pt x="9688" y="0"/>
                    <a:pt x="8171"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6578588" y="3345357"/>
              <a:ext cx="44647" cy="64138"/>
            </a:xfrm>
            <a:custGeom>
              <a:avLst/>
              <a:gdLst/>
              <a:ahLst/>
              <a:cxnLst/>
              <a:rect l="l" t="t" r="r" b="b"/>
              <a:pathLst>
                <a:path w="1395" h="2004" extrusionOk="0">
                  <a:moveTo>
                    <a:pt x="677" y="0"/>
                  </a:moveTo>
                  <a:cubicBezTo>
                    <a:pt x="497" y="0"/>
                    <a:pt x="332" y="134"/>
                    <a:pt x="254" y="547"/>
                  </a:cubicBezTo>
                  <a:cubicBezTo>
                    <a:pt x="1" y="1687"/>
                    <a:pt x="983" y="2004"/>
                    <a:pt x="983" y="2004"/>
                  </a:cubicBezTo>
                  <a:lnTo>
                    <a:pt x="1394" y="452"/>
                  </a:lnTo>
                  <a:cubicBezTo>
                    <a:pt x="1394" y="452"/>
                    <a:pt x="1009" y="0"/>
                    <a:pt x="677"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6788157" y="3434875"/>
              <a:ext cx="63402" cy="28132"/>
            </a:xfrm>
            <a:custGeom>
              <a:avLst/>
              <a:gdLst/>
              <a:ahLst/>
              <a:cxnLst/>
              <a:rect l="l" t="t" r="r" b="b"/>
              <a:pathLst>
                <a:path w="1981" h="879" extrusionOk="0">
                  <a:moveTo>
                    <a:pt x="1834" y="1"/>
                  </a:moveTo>
                  <a:cubicBezTo>
                    <a:pt x="1795" y="1"/>
                    <a:pt x="1746" y="28"/>
                    <a:pt x="1687" y="94"/>
                  </a:cubicBezTo>
                  <a:cubicBezTo>
                    <a:pt x="1518" y="238"/>
                    <a:pt x="1203" y="401"/>
                    <a:pt x="839" y="401"/>
                  </a:cubicBezTo>
                  <a:cubicBezTo>
                    <a:pt x="724" y="401"/>
                    <a:pt x="605" y="385"/>
                    <a:pt x="483" y="347"/>
                  </a:cubicBezTo>
                  <a:cubicBezTo>
                    <a:pt x="439" y="336"/>
                    <a:pt x="398" y="331"/>
                    <a:pt x="360" y="331"/>
                  </a:cubicBezTo>
                  <a:cubicBezTo>
                    <a:pt x="75" y="331"/>
                    <a:pt x="1" y="619"/>
                    <a:pt x="420" y="759"/>
                  </a:cubicBezTo>
                  <a:cubicBezTo>
                    <a:pt x="591" y="838"/>
                    <a:pt x="796" y="878"/>
                    <a:pt x="994" y="878"/>
                  </a:cubicBezTo>
                  <a:cubicBezTo>
                    <a:pt x="1272" y="878"/>
                    <a:pt x="1539" y="798"/>
                    <a:pt x="1687" y="632"/>
                  </a:cubicBezTo>
                  <a:cubicBezTo>
                    <a:pt x="1963" y="406"/>
                    <a:pt x="1980" y="1"/>
                    <a:pt x="1834"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6693134" y="3260064"/>
              <a:ext cx="102416" cy="105873"/>
            </a:xfrm>
            <a:custGeom>
              <a:avLst/>
              <a:gdLst/>
              <a:ahLst/>
              <a:cxnLst/>
              <a:rect l="l" t="t" r="r" b="b"/>
              <a:pathLst>
                <a:path w="3200" h="3308" extrusionOk="0">
                  <a:moveTo>
                    <a:pt x="2492" y="0"/>
                  </a:moveTo>
                  <a:cubicBezTo>
                    <a:pt x="1598" y="0"/>
                    <a:pt x="1" y="1185"/>
                    <a:pt x="1" y="1185"/>
                  </a:cubicBezTo>
                  <a:cubicBezTo>
                    <a:pt x="1" y="1185"/>
                    <a:pt x="602" y="1597"/>
                    <a:pt x="697" y="2167"/>
                  </a:cubicBezTo>
                  <a:cubicBezTo>
                    <a:pt x="729" y="2484"/>
                    <a:pt x="792" y="3307"/>
                    <a:pt x="792" y="3307"/>
                  </a:cubicBezTo>
                  <a:lnTo>
                    <a:pt x="2566" y="3117"/>
                  </a:lnTo>
                  <a:cubicBezTo>
                    <a:pt x="2566" y="3117"/>
                    <a:pt x="3199" y="1787"/>
                    <a:pt x="2756" y="45"/>
                  </a:cubicBezTo>
                  <a:cubicBezTo>
                    <a:pt x="2678" y="14"/>
                    <a:pt x="2589" y="0"/>
                    <a:pt x="2492"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6828963" y="3278723"/>
              <a:ext cx="73003" cy="91694"/>
            </a:xfrm>
            <a:custGeom>
              <a:avLst/>
              <a:gdLst/>
              <a:ahLst/>
              <a:cxnLst/>
              <a:rect l="l" t="t" r="r" b="b"/>
              <a:pathLst>
                <a:path w="2281" h="2865" extrusionOk="0">
                  <a:moveTo>
                    <a:pt x="127" y="1"/>
                  </a:moveTo>
                  <a:cubicBezTo>
                    <a:pt x="127" y="1"/>
                    <a:pt x="0" y="1236"/>
                    <a:pt x="285" y="2312"/>
                  </a:cubicBezTo>
                  <a:cubicBezTo>
                    <a:pt x="401" y="2738"/>
                    <a:pt x="607" y="2864"/>
                    <a:pt x="810" y="2864"/>
                  </a:cubicBezTo>
                  <a:cubicBezTo>
                    <a:pt x="1104" y="2864"/>
                    <a:pt x="1394" y="2597"/>
                    <a:pt x="1394" y="2597"/>
                  </a:cubicBezTo>
                  <a:cubicBezTo>
                    <a:pt x="1394" y="2597"/>
                    <a:pt x="1489" y="1236"/>
                    <a:pt x="2280" y="856"/>
                  </a:cubicBezTo>
                  <a:lnTo>
                    <a:pt x="2280" y="856"/>
                  </a:lnTo>
                  <a:cubicBezTo>
                    <a:pt x="2204" y="871"/>
                    <a:pt x="2125" y="879"/>
                    <a:pt x="2045" y="879"/>
                  </a:cubicBezTo>
                  <a:cubicBezTo>
                    <a:pt x="1165" y="879"/>
                    <a:pt x="127" y="1"/>
                    <a:pt x="127"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6697199" y="3329803"/>
              <a:ext cx="86189" cy="55369"/>
            </a:xfrm>
            <a:custGeom>
              <a:avLst/>
              <a:gdLst/>
              <a:ahLst/>
              <a:cxnLst/>
              <a:rect l="l" t="t" r="r" b="b"/>
              <a:pathLst>
                <a:path w="2693" h="1730" extrusionOk="0">
                  <a:moveTo>
                    <a:pt x="1813" y="0"/>
                  </a:moveTo>
                  <a:cubicBezTo>
                    <a:pt x="1609" y="0"/>
                    <a:pt x="1402" y="104"/>
                    <a:pt x="1014" y="241"/>
                  </a:cubicBezTo>
                  <a:cubicBezTo>
                    <a:pt x="444" y="431"/>
                    <a:pt x="0" y="1381"/>
                    <a:pt x="0" y="1381"/>
                  </a:cubicBezTo>
                  <a:cubicBezTo>
                    <a:pt x="0" y="1381"/>
                    <a:pt x="570" y="1698"/>
                    <a:pt x="1014" y="1730"/>
                  </a:cubicBezTo>
                  <a:cubicBezTo>
                    <a:pt x="1457" y="1730"/>
                    <a:pt x="2154" y="1698"/>
                    <a:pt x="2439" y="1096"/>
                  </a:cubicBezTo>
                  <a:cubicBezTo>
                    <a:pt x="2692" y="495"/>
                    <a:pt x="2375" y="146"/>
                    <a:pt x="2059" y="51"/>
                  </a:cubicBezTo>
                  <a:cubicBezTo>
                    <a:pt x="1970" y="16"/>
                    <a:pt x="1892" y="0"/>
                    <a:pt x="1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6726579" y="3342573"/>
              <a:ext cx="38534" cy="37542"/>
            </a:xfrm>
            <a:custGeom>
              <a:avLst/>
              <a:gdLst/>
              <a:ahLst/>
              <a:cxnLst/>
              <a:rect l="l" t="t" r="r" b="b"/>
              <a:pathLst>
                <a:path w="1204" h="1173" extrusionOk="0">
                  <a:moveTo>
                    <a:pt x="602" y="1"/>
                  </a:moveTo>
                  <a:cubicBezTo>
                    <a:pt x="286" y="1"/>
                    <a:pt x="1" y="254"/>
                    <a:pt x="1" y="602"/>
                  </a:cubicBezTo>
                  <a:cubicBezTo>
                    <a:pt x="1" y="919"/>
                    <a:pt x="286" y="1172"/>
                    <a:pt x="602" y="1172"/>
                  </a:cubicBezTo>
                  <a:cubicBezTo>
                    <a:pt x="919" y="1172"/>
                    <a:pt x="1204" y="919"/>
                    <a:pt x="1204" y="602"/>
                  </a:cubicBezTo>
                  <a:cubicBezTo>
                    <a:pt x="1204" y="254"/>
                    <a:pt x="919" y="1"/>
                    <a:pt x="602"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6693134" y="3326538"/>
              <a:ext cx="84909" cy="59657"/>
            </a:xfrm>
            <a:custGeom>
              <a:avLst/>
              <a:gdLst/>
              <a:ahLst/>
              <a:cxnLst/>
              <a:rect l="l" t="t" r="r" b="b"/>
              <a:pathLst>
                <a:path w="2653" h="1864" extrusionOk="0">
                  <a:moveTo>
                    <a:pt x="1945" y="1"/>
                  </a:moveTo>
                  <a:cubicBezTo>
                    <a:pt x="1139" y="1"/>
                    <a:pt x="298" y="839"/>
                    <a:pt x="1" y="1483"/>
                  </a:cubicBezTo>
                  <a:cubicBezTo>
                    <a:pt x="222" y="1768"/>
                    <a:pt x="729" y="1863"/>
                    <a:pt x="951" y="1863"/>
                  </a:cubicBezTo>
                  <a:cubicBezTo>
                    <a:pt x="1204" y="1863"/>
                    <a:pt x="1014" y="1737"/>
                    <a:pt x="951" y="1737"/>
                  </a:cubicBezTo>
                  <a:cubicBezTo>
                    <a:pt x="571" y="1673"/>
                    <a:pt x="349" y="1578"/>
                    <a:pt x="222" y="1452"/>
                  </a:cubicBezTo>
                  <a:cubicBezTo>
                    <a:pt x="575" y="797"/>
                    <a:pt x="1289" y="221"/>
                    <a:pt x="1997" y="221"/>
                  </a:cubicBezTo>
                  <a:cubicBezTo>
                    <a:pt x="2178" y="221"/>
                    <a:pt x="2359" y="259"/>
                    <a:pt x="2534" y="343"/>
                  </a:cubicBezTo>
                  <a:cubicBezTo>
                    <a:pt x="2543" y="348"/>
                    <a:pt x="2551" y="350"/>
                    <a:pt x="2560" y="350"/>
                  </a:cubicBezTo>
                  <a:cubicBezTo>
                    <a:pt x="2612" y="350"/>
                    <a:pt x="2652" y="271"/>
                    <a:pt x="2597" y="217"/>
                  </a:cubicBezTo>
                  <a:cubicBezTo>
                    <a:pt x="2391" y="65"/>
                    <a:pt x="2169" y="1"/>
                    <a:pt x="194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736725" y="3352718"/>
              <a:ext cx="18275" cy="18275"/>
            </a:xfrm>
            <a:custGeom>
              <a:avLst/>
              <a:gdLst/>
              <a:ahLst/>
              <a:cxnLst/>
              <a:rect l="l" t="t" r="r" b="b"/>
              <a:pathLst>
                <a:path w="571" h="571" extrusionOk="0">
                  <a:moveTo>
                    <a:pt x="285" y="0"/>
                  </a:moveTo>
                  <a:cubicBezTo>
                    <a:pt x="127" y="0"/>
                    <a:pt x="0" y="127"/>
                    <a:pt x="0" y="285"/>
                  </a:cubicBezTo>
                  <a:cubicBezTo>
                    <a:pt x="0" y="444"/>
                    <a:pt x="127" y="570"/>
                    <a:pt x="285" y="570"/>
                  </a:cubicBezTo>
                  <a:cubicBezTo>
                    <a:pt x="444" y="570"/>
                    <a:pt x="570" y="444"/>
                    <a:pt x="570" y="285"/>
                  </a:cubicBezTo>
                  <a:cubicBezTo>
                    <a:pt x="570" y="127"/>
                    <a:pt x="444" y="0"/>
                    <a:pt x="285"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6738741" y="3344621"/>
              <a:ext cx="14210" cy="15234"/>
            </a:xfrm>
            <a:custGeom>
              <a:avLst/>
              <a:gdLst/>
              <a:ahLst/>
              <a:cxnLst/>
              <a:rect l="l" t="t" r="r" b="b"/>
              <a:pathLst>
                <a:path w="444" h="476" extrusionOk="0">
                  <a:moveTo>
                    <a:pt x="222" y="0"/>
                  </a:moveTo>
                  <a:cubicBezTo>
                    <a:pt x="96" y="0"/>
                    <a:pt x="1" y="127"/>
                    <a:pt x="1" y="253"/>
                  </a:cubicBezTo>
                  <a:cubicBezTo>
                    <a:pt x="1" y="380"/>
                    <a:pt x="96" y="475"/>
                    <a:pt x="222" y="475"/>
                  </a:cubicBezTo>
                  <a:cubicBezTo>
                    <a:pt x="349" y="475"/>
                    <a:pt x="444" y="380"/>
                    <a:pt x="444" y="253"/>
                  </a:cubicBezTo>
                  <a:cubicBezTo>
                    <a:pt x="444" y="127"/>
                    <a:pt x="349" y="0"/>
                    <a:pt x="2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6836036" y="3330507"/>
              <a:ext cx="62890" cy="51720"/>
            </a:xfrm>
            <a:custGeom>
              <a:avLst/>
              <a:gdLst/>
              <a:ahLst/>
              <a:cxnLst/>
              <a:rect l="l" t="t" r="r" b="b"/>
              <a:pathLst>
                <a:path w="1965" h="1616" extrusionOk="0">
                  <a:moveTo>
                    <a:pt x="661" y="0"/>
                  </a:moveTo>
                  <a:cubicBezTo>
                    <a:pt x="531" y="0"/>
                    <a:pt x="409" y="38"/>
                    <a:pt x="286" y="124"/>
                  </a:cubicBezTo>
                  <a:cubicBezTo>
                    <a:pt x="286" y="124"/>
                    <a:pt x="1" y="346"/>
                    <a:pt x="64" y="916"/>
                  </a:cubicBezTo>
                  <a:cubicBezTo>
                    <a:pt x="116" y="1382"/>
                    <a:pt x="422" y="1616"/>
                    <a:pt x="809" y="1616"/>
                  </a:cubicBezTo>
                  <a:cubicBezTo>
                    <a:pt x="895" y="1616"/>
                    <a:pt x="985" y="1604"/>
                    <a:pt x="1078" y="1581"/>
                  </a:cubicBezTo>
                  <a:cubicBezTo>
                    <a:pt x="1584" y="1423"/>
                    <a:pt x="1964" y="1074"/>
                    <a:pt x="1964" y="1074"/>
                  </a:cubicBezTo>
                  <a:cubicBezTo>
                    <a:pt x="1964" y="1074"/>
                    <a:pt x="1774" y="473"/>
                    <a:pt x="1363" y="251"/>
                  </a:cubicBezTo>
                  <a:cubicBezTo>
                    <a:pt x="1091" y="96"/>
                    <a:pt x="867" y="0"/>
                    <a:pt x="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6842117" y="3342573"/>
              <a:ext cx="37542" cy="37542"/>
            </a:xfrm>
            <a:custGeom>
              <a:avLst/>
              <a:gdLst/>
              <a:ahLst/>
              <a:cxnLst/>
              <a:rect l="l" t="t" r="r" b="b"/>
              <a:pathLst>
                <a:path w="1173" h="1173" extrusionOk="0">
                  <a:moveTo>
                    <a:pt x="571" y="1"/>
                  </a:moveTo>
                  <a:cubicBezTo>
                    <a:pt x="254" y="1"/>
                    <a:pt x="1" y="254"/>
                    <a:pt x="1" y="602"/>
                  </a:cubicBezTo>
                  <a:cubicBezTo>
                    <a:pt x="1" y="919"/>
                    <a:pt x="254" y="1172"/>
                    <a:pt x="571" y="1172"/>
                  </a:cubicBezTo>
                  <a:cubicBezTo>
                    <a:pt x="919" y="1172"/>
                    <a:pt x="1173" y="919"/>
                    <a:pt x="1173" y="602"/>
                  </a:cubicBezTo>
                  <a:cubicBezTo>
                    <a:pt x="1173" y="254"/>
                    <a:pt x="919" y="1"/>
                    <a:pt x="571"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6851239" y="3352718"/>
              <a:ext cx="18275" cy="18275"/>
            </a:xfrm>
            <a:custGeom>
              <a:avLst/>
              <a:gdLst/>
              <a:ahLst/>
              <a:cxnLst/>
              <a:rect l="l" t="t" r="r" b="b"/>
              <a:pathLst>
                <a:path w="571" h="571" extrusionOk="0">
                  <a:moveTo>
                    <a:pt x="286" y="0"/>
                  </a:moveTo>
                  <a:cubicBezTo>
                    <a:pt x="128" y="0"/>
                    <a:pt x="1" y="127"/>
                    <a:pt x="1" y="285"/>
                  </a:cubicBezTo>
                  <a:cubicBezTo>
                    <a:pt x="1" y="444"/>
                    <a:pt x="128" y="570"/>
                    <a:pt x="286" y="570"/>
                  </a:cubicBezTo>
                  <a:cubicBezTo>
                    <a:pt x="444" y="570"/>
                    <a:pt x="571" y="444"/>
                    <a:pt x="571" y="285"/>
                  </a:cubicBezTo>
                  <a:cubicBezTo>
                    <a:pt x="571" y="127"/>
                    <a:pt x="444" y="0"/>
                    <a:pt x="286"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6850246" y="3345613"/>
              <a:ext cx="14210" cy="14242"/>
            </a:xfrm>
            <a:custGeom>
              <a:avLst/>
              <a:gdLst/>
              <a:ahLst/>
              <a:cxnLst/>
              <a:rect l="l" t="t" r="r" b="b"/>
              <a:pathLst>
                <a:path w="444" h="445" extrusionOk="0">
                  <a:moveTo>
                    <a:pt x="222" y="1"/>
                  </a:moveTo>
                  <a:cubicBezTo>
                    <a:pt x="95" y="1"/>
                    <a:pt x="0" y="96"/>
                    <a:pt x="0" y="222"/>
                  </a:cubicBezTo>
                  <a:cubicBezTo>
                    <a:pt x="0" y="349"/>
                    <a:pt x="95" y="444"/>
                    <a:pt x="222" y="444"/>
                  </a:cubicBezTo>
                  <a:cubicBezTo>
                    <a:pt x="349" y="444"/>
                    <a:pt x="444" y="349"/>
                    <a:pt x="444" y="222"/>
                  </a:cubicBezTo>
                  <a:cubicBezTo>
                    <a:pt x="444" y="96"/>
                    <a:pt x="349" y="1"/>
                    <a:pt x="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6839845" y="3327370"/>
              <a:ext cx="60073" cy="49896"/>
            </a:xfrm>
            <a:custGeom>
              <a:avLst/>
              <a:gdLst/>
              <a:ahLst/>
              <a:cxnLst/>
              <a:rect l="l" t="t" r="r" b="b"/>
              <a:pathLst>
                <a:path w="1877" h="1559" extrusionOk="0">
                  <a:moveTo>
                    <a:pt x="579" y="1"/>
                  </a:moveTo>
                  <a:cubicBezTo>
                    <a:pt x="420" y="32"/>
                    <a:pt x="199" y="64"/>
                    <a:pt x="72" y="222"/>
                  </a:cubicBezTo>
                  <a:cubicBezTo>
                    <a:pt x="3" y="291"/>
                    <a:pt x="1" y="343"/>
                    <a:pt x="52" y="343"/>
                  </a:cubicBezTo>
                  <a:cubicBezTo>
                    <a:pt x="72" y="343"/>
                    <a:pt x="100" y="335"/>
                    <a:pt x="135" y="317"/>
                  </a:cubicBezTo>
                  <a:cubicBezTo>
                    <a:pt x="192" y="280"/>
                    <a:pt x="384" y="197"/>
                    <a:pt x="611" y="197"/>
                  </a:cubicBezTo>
                  <a:cubicBezTo>
                    <a:pt x="764" y="197"/>
                    <a:pt x="932" y="234"/>
                    <a:pt x="1085" y="349"/>
                  </a:cubicBezTo>
                  <a:cubicBezTo>
                    <a:pt x="1275" y="476"/>
                    <a:pt x="1624" y="856"/>
                    <a:pt x="1719" y="1077"/>
                  </a:cubicBezTo>
                  <a:cubicBezTo>
                    <a:pt x="1592" y="1331"/>
                    <a:pt x="1529" y="1362"/>
                    <a:pt x="1307" y="1457"/>
                  </a:cubicBezTo>
                  <a:cubicBezTo>
                    <a:pt x="1225" y="1485"/>
                    <a:pt x="1237" y="1559"/>
                    <a:pt x="1303" y="1559"/>
                  </a:cubicBezTo>
                  <a:cubicBezTo>
                    <a:pt x="1313" y="1559"/>
                    <a:pt x="1325" y="1557"/>
                    <a:pt x="1339" y="1552"/>
                  </a:cubicBezTo>
                  <a:cubicBezTo>
                    <a:pt x="1624" y="1457"/>
                    <a:pt x="1845" y="1299"/>
                    <a:pt x="1877" y="1046"/>
                  </a:cubicBezTo>
                  <a:cubicBezTo>
                    <a:pt x="1782" y="729"/>
                    <a:pt x="1560" y="507"/>
                    <a:pt x="1339" y="317"/>
                  </a:cubicBezTo>
                  <a:cubicBezTo>
                    <a:pt x="1117" y="96"/>
                    <a:pt x="864" y="1"/>
                    <a:pt x="57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6766105" y="3499685"/>
              <a:ext cx="42599" cy="29541"/>
            </a:xfrm>
            <a:custGeom>
              <a:avLst/>
              <a:gdLst/>
              <a:ahLst/>
              <a:cxnLst/>
              <a:rect l="l" t="t" r="r" b="b"/>
              <a:pathLst>
                <a:path w="1331" h="923" extrusionOk="0">
                  <a:moveTo>
                    <a:pt x="761" y="0"/>
                  </a:moveTo>
                  <a:cubicBezTo>
                    <a:pt x="381" y="32"/>
                    <a:pt x="1" y="254"/>
                    <a:pt x="64" y="475"/>
                  </a:cubicBezTo>
                  <a:cubicBezTo>
                    <a:pt x="127" y="729"/>
                    <a:pt x="476" y="919"/>
                    <a:pt x="634" y="919"/>
                  </a:cubicBezTo>
                  <a:cubicBezTo>
                    <a:pt x="659" y="922"/>
                    <a:pt x="683" y="923"/>
                    <a:pt x="708" y="923"/>
                  </a:cubicBezTo>
                  <a:cubicBezTo>
                    <a:pt x="967" y="923"/>
                    <a:pt x="1210" y="776"/>
                    <a:pt x="1267" y="602"/>
                  </a:cubicBezTo>
                  <a:cubicBezTo>
                    <a:pt x="1331" y="475"/>
                    <a:pt x="1299" y="317"/>
                    <a:pt x="1204" y="190"/>
                  </a:cubicBezTo>
                  <a:cubicBezTo>
                    <a:pt x="1077" y="64"/>
                    <a:pt x="919" y="0"/>
                    <a:pt x="761"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6685485" y="3253023"/>
              <a:ext cx="97903" cy="60745"/>
            </a:xfrm>
            <a:custGeom>
              <a:avLst/>
              <a:gdLst/>
              <a:ahLst/>
              <a:cxnLst/>
              <a:rect l="l" t="t" r="r" b="b"/>
              <a:pathLst>
                <a:path w="3059" h="1898" extrusionOk="0">
                  <a:moveTo>
                    <a:pt x="2765" y="1"/>
                  </a:moveTo>
                  <a:cubicBezTo>
                    <a:pt x="2142" y="1"/>
                    <a:pt x="514" y="529"/>
                    <a:pt x="18" y="1785"/>
                  </a:cubicBezTo>
                  <a:cubicBezTo>
                    <a:pt x="0" y="1856"/>
                    <a:pt x="12" y="1898"/>
                    <a:pt x="43" y="1898"/>
                  </a:cubicBezTo>
                  <a:cubicBezTo>
                    <a:pt x="67" y="1898"/>
                    <a:pt x="103" y="1873"/>
                    <a:pt x="145" y="1817"/>
                  </a:cubicBezTo>
                  <a:cubicBezTo>
                    <a:pt x="398" y="1437"/>
                    <a:pt x="1063" y="772"/>
                    <a:pt x="2045" y="550"/>
                  </a:cubicBezTo>
                  <a:cubicBezTo>
                    <a:pt x="2646" y="424"/>
                    <a:pt x="2805" y="392"/>
                    <a:pt x="3058" y="202"/>
                  </a:cubicBezTo>
                  <a:lnTo>
                    <a:pt x="2646" y="202"/>
                  </a:lnTo>
                  <a:cubicBezTo>
                    <a:pt x="2646" y="202"/>
                    <a:pt x="2868" y="44"/>
                    <a:pt x="2900" y="12"/>
                  </a:cubicBezTo>
                  <a:cubicBezTo>
                    <a:pt x="2863" y="4"/>
                    <a:pt x="2818" y="1"/>
                    <a:pt x="276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6823874" y="3258464"/>
              <a:ext cx="82125" cy="52808"/>
            </a:xfrm>
            <a:custGeom>
              <a:avLst/>
              <a:gdLst/>
              <a:ahLst/>
              <a:cxnLst/>
              <a:rect l="l" t="t" r="r" b="b"/>
              <a:pathLst>
                <a:path w="2566" h="1650" extrusionOk="0">
                  <a:moveTo>
                    <a:pt x="444" y="0"/>
                  </a:moveTo>
                  <a:cubicBezTo>
                    <a:pt x="318" y="95"/>
                    <a:pt x="349" y="349"/>
                    <a:pt x="349" y="349"/>
                  </a:cubicBezTo>
                  <a:cubicBezTo>
                    <a:pt x="286" y="254"/>
                    <a:pt x="254" y="222"/>
                    <a:pt x="223" y="127"/>
                  </a:cubicBezTo>
                  <a:lnTo>
                    <a:pt x="223" y="127"/>
                  </a:lnTo>
                  <a:cubicBezTo>
                    <a:pt x="1" y="507"/>
                    <a:pt x="476" y="982"/>
                    <a:pt x="761" y="1204"/>
                  </a:cubicBezTo>
                  <a:cubicBezTo>
                    <a:pt x="1085" y="1435"/>
                    <a:pt x="1578" y="1649"/>
                    <a:pt x="2017" y="1649"/>
                  </a:cubicBezTo>
                  <a:cubicBezTo>
                    <a:pt x="2180" y="1649"/>
                    <a:pt x="2334" y="1620"/>
                    <a:pt x="2471" y="1552"/>
                  </a:cubicBezTo>
                  <a:cubicBezTo>
                    <a:pt x="2566" y="1520"/>
                    <a:pt x="2566" y="1489"/>
                    <a:pt x="2471" y="1489"/>
                  </a:cubicBezTo>
                  <a:cubicBezTo>
                    <a:pt x="1933" y="1457"/>
                    <a:pt x="1648" y="1330"/>
                    <a:pt x="1236" y="1140"/>
                  </a:cubicBezTo>
                  <a:cubicBezTo>
                    <a:pt x="761" y="919"/>
                    <a:pt x="508" y="539"/>
                    <a:pt x="44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6850246" y="3594996"/>
              <a:ext cx="331444" cy="388829"/>
            </a:xfrm>
            <a:custGeom>
              <a:avLst/>
              <a:gdLst/>
              <a:ahLst/>
              <a:cxnLst/>
              <a:rect l="l" t="t" r="r" b="b"/>
              <a:pathLst>
                <a:path w="10356" h="12149" extrusionOk="0">
                  <a:moveTo>
                    <a:pt x="9294" y="1"/>
                  </a:moveTo>
                  <a:cubicBezTo>
                    <a:pt x="9259" y="1"/>
                    <a:pt x="9222" y="11"/>
                    <a:pt x="9184" y="31"/>
                  </a:cubicBezTo>
                  <a:cubicBezTo>
                    <a:pt x="8773" y="221"/>
                    <a:pt x="9153" y="1583"/>
                    <a:pt x="9153" y="1583"/>
                  </a:cubicBezTo>
                  <a:cubicBezTo>
                    <a:pt x="9153" y="1583"/>
                    <a:pt x="8289" y="402"/>
                    <a:pt x="8044" y="402"/>
                  </a:cubicBezTo>
                  <a:cubicBezTo>
                    <a:pt x="8032" y="402"/>
                    <a:pt x="8021" y="405"/>
                    <a:pt x="8012" y="411"/>
                  </a:cubicBezTo>
                  <a:cubicBezTo>
                    <a:pt x="7601" y="759"/>
                    <a:pt x="7981" y="1424"/>
                    <a:pt x="8456" y="2089"/>
                  </a:cubicBezTo>
                  <a:cubicBezTo>
                    <a:pt x="7995" y="1892"/>
                    <a:pt x="7533" y="1603"/>
                    <a:pt x="7252" y="1603"/>
                  </a:cubicBezTo>
                  <a:cubicBezTo>
                    <a:pt x="7127" y="1603"/>
                    <a:pt x="7038" y="1659"/>
                    <a:pt x="6999" y="1804"/>
                  </a:cubicBezTo>
                  <a:cubicBezTo>
                    <a:pt x="6904" y="2153"/>
                    <a:pt x="7886" y="2754"/>
                    <a:pt x="7886" y="2754"/>
                  </a:cubicBezTo>
                  <a:cubicBezTo>
                    <a:pt x="7886" y="2754"/>
                    <a:pt x="7442" y="3990"/>
                    <a:pt x="7632" y="4940"/>
                  </a:cubicBezTo>
                  <a:cubicBezTo>
                    <a:pt x="7727" y="5510"/>
                    <a:pt x="6904" y="6365"/>
                    <a:pt x="6397" y="6998"/>
                  </a:cubicBezTo>
                  <a:cubicBezTo>
                    <a:pt x="5922" y="7600"/>
                    <a:pt x="4592" y="8772"/>
                    <a:pt x="4592" y="8772"/>
                  </a:cubicBezTo>
                  <a:lnTo>
                    <a:pt x="2280" y="5636"/>
                  </a:lnTo>
                  <a:lnTo>
                    <a:pt x="0" y="7441"/>
                  </a:lnTo>
                  <a:cubicBezTo>
                    <a:pt x="0" y="7441"/>
                    <a:pt x="602" y="9310"/>
                    <a:pt x="1520" y="10197"/>
                  </a:cubicBezTo>
                  <a:cubicBezTo>
                    <a:pt x="2439" y="11052"/>
                    <a:pt x="3452" y="11685"/>
                    <a:pt x="4117" y="12033"/>
                  </a:cubicBezTo>
                  <a:cubicBezTo>
                    <a:pt x="4246" y="12113"/>
                    <a:pt x="4344" y="12149"/>
                    <a:pt x="4434" y="12149"/>
                  </a:cubicBezTo>
                  <a:cubicBezTo>
                    <a:pt x="4629" y="12149"/>
                    <a:pt x="4783" y="11978"/>
                    <a:pt x="5131" y="11717"/>
                  </a:cubicBezTo>
                  <a:cubicBezTo>
                    <a:pt x="6176" y="10925"/>
                    <a:pt x="7696" y="9183"/>
                    <a:pt x="7981" y="8645"/>
                  </a:cubicBezTo>
                  <a:cubicBezTo>
                    <a:pt x="8393" y="7821"/>
                    <a:pt x="9849" y="4718"/>
                    <a:pt x="10103" y="3958"/>
                  </a:cubicBezTo>
                  <a:cubicBezTo>
                    <a:pt x="10356" y="3166"/>
                    <a:pt x="10356" y="2723"/>
                    <a:pt x="10103" y="1804"/>
                  </a:cubicBezTo>
                  <a:cubicBezTo>
                    <a:pt x="9873" y="942"/>
                    <a:pt x="9643" y="1"/>
                    <a:pt x="9294"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6391103" y="3609142"/>
              <a:ext cx="562552" cy="448230"/>
            </a:xfrm>
            <a:custGeom>
              <a:avLst/>
              <a:gdLst/>
              <a:ahLst/>
              <a:cxnLst/>
              <a:rect l="l" t="t" r="r" b="b"/>
              <a:pathLst>
                <a:path w="17577" h="14005" extrusionOk="0">
                  <a:moveTo>
                    <a:pt x="7252" y="1"/>
                  </a:moveTo>
                  <a:cubicBezTo>
                    <a:pt x="7252" y="1"/>
                    <a:pt x="4782" y="507"/>
                    <a:pt x="3832" y="824"/>
                  </a:cubicBezTo>
                  <a:cubicBezTo>
                    <a:pt x="3484" y="951"/>
                    <a:pt x="1964" y="1394"/>
                    <a:pt x="1172" y="3168"/>
                  </a:cubicBezTo>
                  <a:cubicBezTo>
                    <a:pt x="855" y="3833"/>
                    <a:pt x="253" y="4909"/>
                    <a:pt x="0" y="5638"/>
                  </a:cubicBezTo>
                  <a:cubicBezTo>
                    <a:pt x="507" y="6239"/>
                    <a:pt x="1457" y="6778"/>
                    <a:pt x="2280" y="7284"/>
                  </a:cubicBezTo>
                  <a:cubicBezTo>
                    <a:pt x="2502" y="6366"/>
                    <a:pt x="2660" y="5353"/>
                    <a:pt x="2819" y="4846"/>
                  </a:cubicBezTo>
                  <a:cubicBezTo>
                    <a:pt x="3294" y="3548"/>
                    <a:pt x="4370" y="2566"/>
                    <a:pt x="4370" y="2566"/>
                  </a:cubicBezTo>
                  <a:cubicBezTo>
                    <a:pt x="4370" y="2566"/>
                    <a:pt x="4972" y="4181"/>
                    <a:pt x="5099" y="6429"/>
                  </a:cubicBezTo>
                  <a:cubicBezTo>
                    <a:pt x="5194" y="8235"/>
                    <a:pt x="5131" y="12288"/>
                    <a:pt x="7284" y="13555"/>
                  </a:cubicBezTo>
                  <a:cubicBezTo>
                    <a:pt x="7829" y="13882"/>
                    <a:pt x="8558" y="14004"/>
                    <a:pt x="9343" y="14004"/>
                  </a:cubicBezTo>
                  <a:cubicBezTo>
                    <a:pt x="11063" y="14004"/>
                    <a:pt x="13053" y="13416"/>
                    <a:pt x="13966" y="13112"/>
                  </a:cubicBezTo>
                  <a:cubicBezTo>
                    <a:pt x="13649" y="9976"/>
                    <a:pt x="13618" y="7569"/>
                    <a:pt x="13649" y="6113"/>
                  </a:cubicBezTo>
                  <a:lnTo>
                    <a:pt x="13649" y="6113"/>
                  </a:lnTo>
                  <a:cubicBezTo>
                    <a:pt x="13935" y="6873"/>
                    <a:pt x="14156" y="7348"/>
                    <a:pt x="14378" y="7886"/>
                  </a:cubicBezTo>
                  <a:cubicBezTo>
                    <a:pt x="15360" y="7665"/>
                    <a:pt x="16880" y="7189"/>
                    <a:pt x="17576" y="6239"/>
                  </a:cubicBezTo>
                  <a:cubicBezTo>
                    <a:pt x="16943" y="4878"/>
                    <a:pt x="16215" y="3168"/>
                    <a:pt x="15328" y="1901"/>
                  </a:cubicBezTo>
                  <a:cubicBezTo>
                    <a:pt x="14315" y="476"/>
                    <a:pt x="11749" y="254"/>
                    <a:pt x="10008" y="1"/>
                  </a:cubicBezTo>
                  <a:cubicBezTo>
                    <a:pt x="9990" y="468"/>
                    <a:pt x="9348" y="885"/>
                    <a:pt x="8659" y="885"/>
                  </a:cubicBezTo>
                  <a:cubicBezTo>
                    <a:pt x="8134" y="885"/>
                    <a:pt x="7581" y="644"/>
                    <a:pt x="7252"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451912" y="3691235"/>
              <a:ext cx="396318" cy="482507"/>
            </a:xfrm>
            <a:custGeom>
              <a:avLst/>
              <a:gdLst/>
              <a:ahLst/>
              <a:cxnLst/>
              <a:rect l="l" t="t" r="r" b="b"/>
              <a:pathLst>
                <a:path w="12383" h="15076" extrusionOk="0">
                  <a:moveTo>
                    <a:pt x="2470" y="1"/>
                  </a:moveTo>
                  <a:cubicBezTo>
                    <a:pt x="2470" y="1"/>
                    <a:pt x="1425" y="856"/>
                    <a:pt x="824" y="2313"/>
                  </a:cubicBezTo>
                  <a:cubicBezTo>
                    <a:pt x="634" y="2788"/>
                    <a:pt x="222" y="3548"/>
                    <a:pt x="0" y="4466"/>
                  </a:cubicBezTo>
                  <a:cubicBezTo>
                    <a:pt x="380" y="4751"/>
                    <a:pt x="1045" y="5131"/>
                    <a:pt x="1489" y="5258"/>
                  </a:cubicBezTo>
                  <a:cubicBezTo>
                    <a:pt x="1742" y="4783"/>
                    <a:pt x="1742" y="4783"/>
                    <a:pt x="2059" y="3991"/>
                  </a:cubicBezTo>
                  <a:lnTo>
                    <a:pt x="2059" y="3991"/>
                  </a:lnTo>
                  <a:cubicBezTo>
                    <a:pt x="2154" y="5480"/>
                    <a:pt x="1584" y="11338"/>
                    <a:pt x="2755" y="14030"/>
                  </a:cubicBezTo>
                  <a:cubicBezTo>
                    <a:pt x="2755" y="14030"/>
                    <a:pt x="5384" y="15075"/>
                    <a:pt x="7886" y="15075"/>
                  </a:cubicBezTo>
                  <a:cubicBezTo>
                    <a:pt x="11718" y="15075"/>
                    <a:pt x="12383" y="13143"/>
                    <a:pt x="12383" y="13143"/>
                  </a:cubicBezTo>
                  <a:cubicBezTo>
                    <a:pt x="12256" y="12225"/>
                    <a:pt x="12161" y="11370"/>
                    <a:pt x="12066" y="10547"/>
                  </a:cubicBezTo>
                  <a:cubicBezTo>
                    <a:pt x="11145" y="10854"/>
                    <a:pt x="9128" y="11450"/>
                    <a:pt x="7397" y="11450"/>
                  </a:cubicBezTo>
                  <a:cubicBezTo>
                    <a:pt x="6630" y="11450"/>
                    <a:pt x="5919" y="11333"/>
                    <a:pt x="5384" y="11022"/>
                  </a:cubicBezTo>
                  <a:cubicBezTo>
                    <a:pt x="3199" y="9723"/>
                    <a:pt x="3294" y="5670"/>
                    <a:pt x="3199" y="3864"/>
                  </a:cubicBezTo>
                  <a:cubicBezTo>
                    <a:pt x="3072" y="1616"/>
                    <a:pt x="2470" y="1"/>
                    <a:pt x="2470"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6345496" y="3800724"/>
              <a:ext cx="140918" cy="241254"/>
            </a:xfrm>
            <a:custGeom>
              <a:avLst/>
              <a:gdLst/>
              <a:ahLst/>
              <a:cxnLst/>
              <a:rect l="l" t="t" r="r" b="b"/>
              <a:pathLst>
                <a:path w="4403" h="7538" extrusionOk="0">
                  <a:moveTo>
                    <a:pt x="1805" y="0"/>
                  </a:moveTo>
                  <a:cubicBezTo>
                    <a:pt x="1805" y="0"/>
                    <a:pt x="1393" y="1077"/>
                    <a:pt x="1013" y="2217"/>
                  </a:cubicBezTo>
                  <a:cubicBezTo>
                    <a:pt x="633" y="3357"/>
                    <a:pt x="0" y="4750"/>
                    <a:pt x="127" y="5985"/>
                  </a:cubicBezTo>
                  <a:cubicBezTo>
                    <a:pt x="285" y="7316"/>
                    <a:pt x="982" y="7537"/>
                    <a:pt x="1520" y="7537"/>
                  </a:cubicBezTo>
                  <a:cubicBezTo>
                    <a:pt x="1521" y="7538"/>
                    <a:pt x="1522" y="7538"/>
                    <a:pt x="1523" y="7538"/>
                  </a:cubicBezTo>
                  <a:cubicBezTo>
                    <a:pt x="1605" y="7538"/>
                    <a:pt x="2410" y="6361"/>
                    <a:pt x="2660" y="5985"/>
                  </a:cubicBezTo>
                  <a:cubicBezTo>
                    <a:pt x="3167" y="5130"/>
                    <a:pt x="4402" y="1647"/>
                    <a:pt x="4402" y="1647"/>
                  </a:cubicBezTo>
                  <a:lnTo>
                    <a:pt x="1805"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6366779" y="3877184"/>
              <a:ext cx="409504" cy="174235"/>
            </a:xfrm>
            <a:custGeom>
              <a:avLst/>
              <a:gdLst/>
              <a:ahLst/>
              <a:cxnLst/>
              <a:rect l="l" t="t" r="r" b="b"/>
              <a:pathLst>
                <a:path w="12795" h="5444" extrusionOk="0">
                  <a:moveTo>
                    <a:pt x="9971" y="1"/>
                  </a:moveTo>
                  <a:cubicBezTo>
                    <a:pt x="9945" y="1"/>
                    <a:pt x="9915" y="6"/>
                    <a:pt x="9881" y="18"/>
                  </a:cubicBezTo>
                  <a:cubicBezTo>
                    <a:pt x="9247" y="240"/>
                    <a:pt x="9279" y="1728"/>
                    <a:pt x="9279" y="1728"/>
                  </a:cubicBezTo>
                  <a:cubicBezTo>
                    <a:pt x="9279" y="1728"/>
                    <a:pt x="8139" y="2076"/>
                    <a:pt x="7569" y="2963"/>
                  </a:cubicBezTo>
                  <a:cubicBezTo>
                    <a:pt x="7451" y="3139"/>
                    <a:pt x="7212" y="3194"/>
                    <a:pt x="6916" y="3194"/>
                  </a:cubicBezTo>
                  <a:cubicBezTo>
                    <a:pt x="6446" y="3194"/>
                    <a:pt x="5834" y="3056"/>
                    <a:pt x="5349" y="3056"/>
                  </a:cubicBezTo>
                  <a:cubicBezTo>
                    <a:pt x="5318" y="3056"/>
                    <a:pt x="5287" y="3057"/>
                    <a:pt x="5257" y="3058"/>
                  </a:cubicBezTo>
                  <a:cubicBezTo>
                    <a:pt x="5243" y="3059"/>
                    <a:pt x="5228" y="3059"/>
                    <a:pt x="5212" y="3059"/>
                  </a:cubicBezTo>
                  <a:cubicBezTo>
                    <a:pt x="4549" y="3059"/>
                    <a:pt x="2331" y="2423"/>
                    <a:pt x="1805" y="2361"/>
                  </a:cubicBezTo>
                  <a:cubicBezTo>
                    <a:pt x="792" y="2710"/>
                    <a:pt x="918" y="3533"/>
                    <a:pt x="222" y="4452"/>
                  </a:cubicBezTo>
                  <a:cubicBezTo>
                    <a:pt x="127" y="4547"/>
                    <a:pt x="63" y="4673"/>
                    <a:pt x="0" y="4800"/>
                  </a:cubicBezTo>
                  <a:cubicBezTo>
                    <a:pt x="95" y="5053"/>
                    <a:pt x="348" y="5053"/>
                    <a:pt x="855" y="5148"/>
                  </a:cubicBezTo>
                  <a:cubicBezTo>
                    <a:pt x="1851" y="5378"/>
                    <a:pt x="3670" y="5443"/>
                    <a:pt x="4653" y="5443"/>
                  </a:cubicBezTo>
                  <a:cubicBezTo>
                    <a:pt x="4889" y="5443"/>
                    <a:pt x="5077" y="5439"/>
                    <a:pt x="5194" y="5433"/>
                  </a:cubicBezTo>
                  <a:cubicBezTo>
                    <a:pt x="6904" y="5275"/>
                    <a:pt x="8677" y="4737"/>
                    <a:pt x="9564" y="4262"/>
                  </a:cubicBezTo>
                  <a:cubicBezTo>
                    <a:pt x="10293" y="3881"/>
                    <a:pt x="11053" y="3311"/>
                    <a:pt x="11623" y="2520"/>
                  </a:cubicBezTo>
                  <a:cubicBezTo>
                    <a:pt x="12161" y="1728"/>
                    <a:pt x="12794" y="841"/>
                    <a:pt x="12383" y="683"/>
                  </a:cubicBezTo>
                  <a:cubicBezTo>
                    <a:pt x="12353" y="669"/>
                    <a:pt x="12321" y="663"/>
                    <a:pt x="12286" y="663"/>
                  </a:cubicBezTo>
                  <a:cubicBezTo>
                    <a:pt x="11836" y="663"/>
                    <a:pt x="10989" y="1728"/>
                    <a:pt x="10989" y="1728"/>
                  </a:cubicBezTo>
                  <a:cubicBezTo>
                    <a:pt x="10989" y="1728"/>
                    <a:pt x="11559" y="81"/>
                    <a:pt x="11306" y="50"/>
                  </a:cubicBezTo>
                  <a:cubicBezTo>
                    <a:pt x="11267" y="41"/>
                    <a:pt x="11230" y="36"/>
                    <a:pt x="11192" y="36"/>
                  </a:cubicBezTo>
                  <a:cubicBezTo>
                    <a:pt x="10706" y="36"/>
                    <a:pt x="10311" y="773"/>
                    <a:pt x="10134" y="1538"/>
                  </a:cubicBezTo>
                  <a:cubicBezTo>
                    <a:pt x="9958" y="892"/>
                    <a:pt x="10299" y="1"/>
                    <a:pt x="9971"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6635365" y="3402390"/>
              <a:ext cx="32453" cy="73003"/>
            </a:xfrm>
            <a:custGeom>
              <a:avLst/>
              <a:gdLst/>
              <a:ahLst/>
              <a:cxnLst/>
              <a:rect l="l" t="t" r="r" b="b"/>
              <a:pathLst>
                <a:path w="1014" h="2281" extrusionOk="0">
                  <a:moveTo>
                    <a:pt x="1014" y="0"/>
                  </a:moveTo>
                  <a:cubicBezTo>
                    <a:pt x="1014" y="0"/>
                    <a:pt x="570" y="507"/>
                    <a:pt x="349" y="1077"/>
                  </a:cubicBezTo>
                  <a:cubicBezTo>
                    <a:pt x="127" y="1647"/>
                    <a:pt x="0" y="2280"/>
                    <a:pt x="0" y="2280"/>
                  </a:cubicBezTo>
                  <a:cubicBezTo>
                    <a:pt x="0" y="2280"/>
                    <a:pt x="285" y="1584"/>
                    <a:pt x="444" y="1140"/>
                  </a:cubicBezTo>
                  <a:cubicBezTo>
                    <a:pt x="697" y="539"/>
                    <a:pt x="1014" y="0"/>
                    <a:pt x="1014"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6639429" y="3425690"/>
              <a:ext cx="55753" cy="56809"/>
            </a:xfrm>
            <a:custGeom>
              <a:avLst/>
              <a:gdLst/>
              <a:ahLst/>
              <a:cxnLst/>
              <a:rect l="l" t="t" r="r" b="b"/>
              <a:pathLst>
                <a:path w="1742" h="1775" extrusionOk="0">
                  <a:moveTo>
                    <a:pt x="1742" y="1"/>
                  </a:moveTo>
                  <a:cubicBezTo>
                    <a:pt x="1742" y="1"/>
                    <a:pt x="1140" y="317"/>
                    <a:pt x="760" y="792"/>
                  </a:cubicBezTo>
                  <a:cubicBezTo>
                    <a:pt x="348" y="1236"/>
                    <a:pt x="0" y="1774"/>
                    <a:pt x="0" y="1774"/>
                  </a:cubicBezTo>
                  <a:cubicBezTo>
                    <a:pt x="0" y="1774"/>
                    <a:pt x="538" y="1236"/>
                    <a:pt x="855" y="856"/>
                  </a:cubicBezTo>
                  <a:cubicBezTo>
                    <a:pt x="1267" y="381"/>
                    <a:pt x="1742" y="1"/>
                    <a:pt x="1742"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6849222" y="3428730"/>
              <a:ext cx="41574" cy="67947"/>
            </a:xfrm>
            <a:custGeom>
              <a:avLst/>
              <a:gdLst/>
              <a:ahLst/>
              <a:cxnLst/>
              <a:rect l="l" t="t" r="r" b="b"/>
              <a:pathLst>
                <a:path w="1299" h="2123" extrusionOk="0">
                  <a:moveTo>
                    <a:pt x="1299" y="1"/>
                  </a:moveTo>
                  <a:cubicBezTo>
                    <a:pt x="1299" y="1"/>
                    <a:pt x="887" y="666"/>
                    <a:pt x="697" y="1077"/>
                  </a:cubicBezTo>
                  <a:cubicBezTo>
                    <a:pt x="381" y="1647"/>
                    <a:pt x="1" y="2122"/>
                    <a:pt x="1" y="2122"/>
                  </a:cubicBezTo>
                  <a:cubicBezTo>
                    <a:pt x="1" y="2122"/>
                    <a:pt x="507" y="1679"/>
                    <a:pt x="792" y="1141"/>
                  </a:cubicBezTo>
                  <a:cubicBezTo>
                    <a:pt x="1077" y="602"/>
                    <a:pt x="1299" y="1"/>
                    <a:pt x="1299"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6695150" y="3448989"/>
              <a:ext cx="18275" cy="78092"/>
            </a:xfrm>
            <a:custGeom>
              <a:avLst/>
              <a:gdLst/>
              <a:ahLst/>
              <a:cxnLst/>
              <a:rect l="l" t="t" r="r" b="b"/>
              <a:pathLst>
                <a:path w="571" h="2440" extrusionOk="0">
                  <a:moveTo>
                    <a:pt x="1" y="1"/>
                  </a:moveTo>
                  <a:cubicBezTo>
                    <a:pt x="1" y="1"/>
                    <a:pt x="159" y="729"/>
                    <a:pt x="286" y="1204"/>
                  </a:cubicBezTo>
                  <a:cubicBezTo>
                    <a:pt x="444" y="1806"/>
                    <a:pt x="508" y="2439"/>
                    <a:pt x="508" y="2439"/>
                  </a:cubicBezTo>
                  <a:cubicBezTo>
                    <a:pt x="508" y="2439"/>
                    <a:pt x="571" y="1774"/>
                    <a:pt x="413" y="1173"/>
                  </a:cubicBezTo>
                  <a:cubicBezTo>
                    <a:pt x="254" y="603"/>
                    <a:pt x="1" y="1"/>
                    <a:pt x="1"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6670826" y="3468256"/>
              <a:ext cx="70987" cy="34501"/>
            </a:xfrm>
            <a:custGeom>
              <a:avLst/>
              <a:gdLst/>
              <a:ahLst/>
              <a:cxnLst/>
              <a:rect l="l" t="t" r="r" b="b"/>
              <a:pathLst>
                <a:path w="2218" h="1078" extrusionOk="0">
                  <a:moveTo>
                    <a:pt x="2218" y="1"/>
                  </a:moveTo>
                  <a:cubicBezTo>
                    <a:pt x="2217" y="1"/>
                    <a:pt x="1552" y="127"/>
                    <a:pt x="1014" y="412"/>
                  </a:cubicBezTo>
                  <a:cubicBezTo>
                    <a:pt x="507" y="697"/>
                    <a:pt x="1" y="1077"/>
                    <a:pt x="1" y="1077"/>
                  </a:cubicBezTo>
                  <a:cubicBezTo>
                    <a:pt x="1" y="1077"/>
                    <a:pt x="666" y="761"/>
                    <a:pt x="1078" y="539"/>
                  </a:cubicBezTo>
                  <a:cubicBezTo>
                    <a:pt x="1648" y="222"/>
                    <a:pt x="2217" y="1"/>
                    <a:pt x="2218"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7061063" y="3815927"/>
              <a:ext cx="57801" cy="54761"/>
            </a:xfrm>
            <a:custGeom>
              <a:avLst/>
              <a:gdLst/>
              <a:ahLst/>
              <a:cxnLst/>
              <a:rect l="l" t="t" r="r" b="b"/>
              <a:pathLst>
                <a:path w="1806" h="1711" extrusionOk="0">
                  <a:moveTo>
                    <a:pt x="1806" y="0"/>
                  </a:moveTo>
                  <a:lnTo>
                    <a:pt x="1806" y="0"/>
                  </a:lnTo>
                  <a:cubicBezTo>
                    <a:pt x="1805" y="0"/>
                    <a:pt x="1267" y="507"/>
                    <a:pt x="950" y="855"/>
                  </a:cubicBezTo>
                  <a:cubicBezTo>
                    <a:pt x="507" y="1330"/>
                    <a:pt x="0" y="1710"/>
                    <a:pt x="0" y="1710"/>
                  </a:cubicBezTo>
                  <a:cubicBezTo>
                    <a:pt x="0" y="1710"/>
                    <a:pt x="634" y="1394"/>
                    <a:pt x="1014" y="950"/>
                  </a:cubicBezTo>
                  <a:cubicBezTo>
                    <a:pt x="1425" y="507"/>
                    <a:pt x="1805" y="0"/>
                    <a:pt x="1806"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6485357" y="3991250"/>
              <a:ext cx="65898" cy="45639"/>
            </a:xfrm>
            <a:custGeom>
              <a:avLst/>
              <a:gdLst/>
              <a:ahLst/>
              <a:cxnLst/>
              <a:rect l="l" t="t" r="r" b="b"/>
              <a:pathLst>
                <a:path w="2059" h="1426" extrusionOk="0">
                  <a:moveTo>
                    <a:pt x="0" y="1"/>
                  </a:moveTo>
                  <a:cubicBezTo>
                    <a:pt x="1" y="1"/>
                    <a:pt x="444" y="539"/>
                    <a:pt x="950" y="856"/>
                  </a:cubicBezTo>
                  <a:cubicBezTo>
                    <a:pt x="1457" y="1173"/>
                    <a:pt x="2059" y="1426"/>
                    <a:pt x="2059" y="1426"/>
                  </a:cubicBezTo>
                  <a:cubicBezTo>
                    <a:pt x="2059" y="1426"/>
                    <a:pt x="1425" y="983"/>
                    <a:pt x="1014" y="761"/>
                  </a:cubicBezTo>
                  <a:cubicBezTo>
                    <a:pt x="476" y="444"/>
                    <a:pt x="1" y="1"/>
                    <a:pt x="0"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6461034" y="4003412"/>
              <a:ext cx="49704" cy="33477"/>
            </a:xfrm>
            <a:custGeom>
              <a:avLst/>
              <a:gdLst/>
              <a:ahLst/>
              <a:cxnLst/>
              <a:rect l="l" t="t" r="r" b="b"/>
              <a:pathLst>
                <a:path w="1553" h="1046" extrusionOk="0">
                  <a:moveTo>
                    <a:pt x="0" y="1"/>
                  </a:moveTo>
                  <a:cubicBezTo>
                    <a:pt x="0" y="1"/>
                    <a:pt x="317" y="413"/>
                    <a:pt x="697" y="634"/>
                  </a:cubicBezTo>
                  <a:cubicBezTo>
                    <a:pt x="1109" y="856"/>
                    <a:pt x="1552" y="1046"/>
                    <a:pt x="1552" y="1046"/>
                  </a:cubicBezTo>
                  <a:cubicBezTo>
                    <a:pt x="1552" y="1046"/>
                    <a:pt x="1077" y="729"/>
                    <a:pt x="760" y="539"/>
                  </a:cubicBezTo>
                  <a:cubicBezTo>
                    <a:pt x="349" y="318"/>
                    <a:pt x="0" y="1"/>
                    <a:pt x="0"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6647527" y="3958829"/>
              <a:ext cx="48680" cy="55785"/>
            </a:xfrm>
            <a:custGeom>
              <a:avLst/>
              <a:gdLst/>
              <a:ahLst/>
              <a:cxnLst/>
              <a:rect l="l" t="t" r="r" b="b"/>
              <a:pathLst>
                <a:path w="1521" h="1743" extrusionOk="0">
                  <a:moveTo>
                    <a:pt x="1521" y="0"/>
                  </a:moveTo>
                  <a:cubicBezTo>
                    <a:pt x="1520" y="1"/>
                    <a:pt x="1045" y="507"/>
                    <a:pt x="792" y="887"/>
                  </a:cubicBezTo>
                  <a:cubicBezTo>
                    <a:pt x="412" y="1330"/>
                    <a:pt x="0" y="1742"/>
                    <a:pt x="0" y="1742"/>
                  </a:cubicBezTo>
                  <a:cubicBezTo>
                    <a:pt x="0" y="1742"/>
                    <a:pt x="539" y="1394"/>
                    <a:pt x="855" y="950"/>
                  </a:cubicBezTo>
                  <a:cubicBezTo>
                    <a:pt x="1204" y="507"/>
                    <a:pt x="1520" y="1"/>
                    <a:pt x="1521"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6626243" y="3982129"/>
              <a:ext cx="22339" cy="35526"/>
            </a:xfrm>
            <a:custGeom>
              <a:avLst/>
              <a:gdLst/>
              <a:ahLst/>
              <a:cxnLst/>
              <a:rect l="l" t="t" r="r" b="b"/>
              <a:pathLst>
                <a:path w="698" h="1110" extrusionOk="0">
                  <a:moveTo>
                    <a:pt x="697" y="1"/>
                  </a:moveTo>
                  <a:lnTo>
                    <a:pt x="697" y="1"/>
                  </a:lnTo>
                  <a:cubicBezTo>
                    <a:pt x="697" y="1"/>
                    <a:pt x="507" y="349"/>
                    <a:pt x="380" y="571"/>
                  </a:cubicBezTo>
                  <a:cubicBezTo>
                    <a:pt x="222" y="856"/>
                    <a:pt x="0" y="1109"/>
                    <a:pt x="0" y="1109"/>
                  </a:cubicBezTo>
                  <a:cubicBezTo>
                    <a:pt x="0" y="1109"/>
                    <a:pt x="285" y="888"/>
                    <a:pt x="444" y="602"/>
                  </a:cubicBezTo>
                  <a:cubicBezTo>
                    <a:pt x="602" y="318"/>
                    <a:pt x="697" y="1"/>
                    <a:pt x="697"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7045861" y="3871647"/>
              <a:ext cx="54761" cy="13346"/>
            </a:xfrm>
            <a:custGeom>
              <a:avLst/>
              <a:gdLst/>
              <a:ahLst/>
              <a:cxnLst/>
              <a:rect l="l" t="t" r="r" b="b"/>
              <a:pathLst>
                <a:path w="1711" h="417" extrusionOk="0">
                  <a:moveTo>
                    <a:pt x="1710" y="1"/>
                  </a:moveTo>
                  <a:lnTo>
                    <a:pt x="1710" y="1"/>
                  </a:lnTo>
                  <a:cubicBezTo>
                    <a:pt x="1710" y="1"/>
                    <a:pt x="1172" y="128"/>
                    <a:pt x="855" y="223"/>
                  </a:cubicBezTo>
                  <a:cubicBezTo>
                    <a:pt x="444" y="349"/>
                    <a:pt x="0" y="413"/>
                    <a:pt x="0" y="413"/>
                  </a:cubicBezTo>
                  <a:cubicBezTo>
                    <a:pt x="0" y="413"/>
                    <a:pt x="53" y="416"/>
                    <a:pt x="139" y="416"/>
                  </a:cubicBezTo>
                  <a:cubicBezTo>
                    <a:pt x="310" y="416"/>
                    <a:pt x="613" y="402"/>
                    <a:pt x="887" y="318"/>
                  </a:cubicBezTo>
                  <a:cubicBezTo>
                    <a:pt x="1267" y="191"/>
                    <a:pt x="1710" y="1"/>
                    <a:pt x="1710"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7112751" y="3700357"/>
              <a:ext cx="54761" cy="14338"/>
            </a:xfrm>
            <a:custGeom>
              <a:avLst/>
              <a:gdLst/>
              <a:ahLst/>
              <a:cxnLst/>
              <a:rect l="l" t="t" r="r" b="b"/>
              <a:pathLst>
                <a:path w="1711" h="448" extrusionOk="0">
                  <a:moveTo>
                    <a:pt x="1711" y="1"/>
                  </a:moveTo>
                  <a:lnTo>
                    <a:pt x="1711" y="1"/>
                  </a:lnTo>
                  <a:cubicBezTo>
                    <a:pt x="1710" y="1"/>
                    <a:pt x="1204" y="159"/>
                    <a:pt x="887" y="254"/>
                  </a:cubicBezTo>
                  <a:cubicBezTo>
                    <a:pt x="444" y="381"/>
                    <a:pt x="1" y="444"/>
                    <a:pt x="1" y="444"/>
                  </a:cubicBezTo>
                  <a:cubicBezTo>
                    <a:pt x="1" y="444"/>
                    <a:pt x="57" y="448"/>
                    <a:pt x="147" y="448"/>
                  </a:cubicBezTo>
                  <a:cubicBezTo>
                    <a:pt x="328" y="448"/>
                    <a:pt x="644" y="434"/>
                    <a:pt x="919" y="349"/>
                  </a:cubicBezTo>
                  <a:cubicBezTo>
                    <a:pt x="1299" y="223"/>
                    <a:pt x="1711" y="1"/>
                    <a:pt x="1711"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7118832" y="3696324"/>
              <a:ext cx="25380" cy="49672"/>
            </a:xfrm>
            <a:custGeom>
              <a:avLst/>
              <a:gdLst/>
              <a:ahLst/>
              <a:cxnLst/>
              <a:rect l="l" t="t" r="r" b="b"/>
              <a:pathLst>
                <a:path w="793" h="1552" extrusionOk="0">
                  <a:moveTo>
                    <a:pt x="1" y="0"/>
                  </a:moveTo>
                  <a:cubicBezTo>
                    <a:pt x="1" y="0"/>
                    <a:pt x="254" y="475"/>
                    <a:pt x="412" y="760"/>
                  </a:cubicBezTo>
                  <a:cubicBezTo>
                    <a:pt x="634" y="1140"/>
                    <a:pt x="792" y="1552"/>
                    <a:pt x="792" y="1552"/>
                  </a:cubicBezTo>
                  <a:cubicBezTo>
                    <a:pt x="792" y="1552"/>
                    <a:pt x="697" y="1077"/>
                    <a:pt x="476" y="729"/>
                  </a:cubicBezTo>
                  <a:cubicBezTo>
                    <a:pt x="286" y="349"/>
                    <a:pt x="1" y="0"/>
                    <a:pt x="1"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14"/>
          <p:cNvSpPr/>
          <p:nvPr/>
        </p:nvSpPr>
        <p:spPr>
          <a:xfrm>
            <a:off x="7330673" y="1796891"/>
            <a:ext cx="7137" cy="5569"/>
          </a:xfrm>
          <a:custGeom>
            <a:avLst/>
            <a:gdLst/>
            <a:ahLst/>
            <a:cxnLst/>
            <a:rect l="l" t="t" r="r" b="b"/>
            <a:pathLst>
              <a:path w="223" h="174" extrusionOk="0">
                <a:moveTo>
                  <a:pt x="32" y="1"/>
                </a:moveTo>
                <a:cubicBezTo>
                  <a:pt x="0" y="32"/>
                  <a:pt x="0" y="64"/>
                  <a:pt x="32" y="64"/>
                </a:cubicBezTo>
                <a:lnTo>
                  <a:pt x="127" y="159"/>
                </a:lnTo>
                <a:cubicBezTo>
                  <a:pt x="138" y="170"/>
                  <a:pt x="148" y="173"/>
                  <a:pt x="158" y="173"/>
                </a:cubicBezTo>
                <a:cubicBezTo>
                  <a:pt x="176" y="173"/>
                  <a:pt x="190" y="159"/>
                  <a:pt x="190" y="159"/>
                </a:cubicBezTo>
                <a:cubicBezTo>
                  <a:pt x="222" y="127"/>
                  <a:pt x="222" y="96"/>
                  <a:pt x="190" y="96"/>
                </a:cubicBezTo>
                <a:lnTo>
                  <a:pt x="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7056781" y="2118375"/>
            <a:ext cx="7105" cy="4065"/>
          </a:xfrm>
          <a:custGeom>
            <a:avLst/>
            <a:gdLst/>
            <a:ahLst/>
            <a:cxnLst/>
            <a:rect l="l" t="t" r="r" b="b"/>
            <a:pathLst>
              <a:path w="222" h="127" extrusionOk="0">
                <a:moveTo>
                  <a:pt x="32" y="0"/>
                </a:moveTo>
                <a:cubicBezTo>
                  <a:pt x="0" y="0"/>
                  <a:pt x="0" y="32"/>
                  <a:pt x="0" y="64"/>
                </a:cubicBezTo>
                <a:cubicBezTo>
                  <a:pt x="0" y="95"/>
                  <a:pt x="0" y="95"/>
                  <a:pt x="32" y="95"/>
                </a:cubicBezTo>
                <a:lnTo>
                  <a:pt x="159" y="127"/>
                </a:lnTo>
                <a:cubicBezTo>
                  <a:pt x="190" y="127"/>
                  <a:pt x="222" y="95"/>
                  <a:pt x="222" y="64"/>
                </a:cubicBezTo>
                <a:cubicBezTo>
                  <a:pt x="222" y="64"/>
                  <a:pt x="190" y="32"/>
                  <a:pt x="159" y="32"/>
                </a:cubicBezTo>
                <a:lnTo>
                  <a:pt x="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14"/>
          <p:cNvGrpSpPr/>
          <p:nvPr/>
        </p:nvGrpSpPr>
        <p:grpSpPr>
          <a:xfrm>
            <a:off x="7170082" y="1572050"/>
            <a:ext cx="1289193" cy="1113358"/>
            <a:chOff x="7306382" y="1352950"/>
            <a:chExt cx="1289193" cy="1113358"/>
          </a:xfrm>
        </p:grpSpPr>
        <p:sp>
          <p:nvSpPr>
            <p:cNvPr id="276" name="Google Shape;276;p14"/>
            <p:cNvSpPr/>
            <p:nvPr/>
          </p:nvSpPr>
          <p:spPr>
            <a:xfrm>
              <a:off x="7720174" y="1602301"/>
              <a:ext cx="76780" cy="93423"/>
            </a:xfrm>
            <a:custGeom>
              <a:avLst/>
              <a:gdLst/>
              <a:ahLst/>
              <a:cxnLst/>
              <a:rect l="l" t="t" r="r" b="b"/>
              <a:pathLst>
                <a:path w="2399" h="2919" extrusionOk="0">
                  <a:moveTo>
                    <a:pt x="914" y="1"/>
                  </a:moveTo>
                  <a:cubicBezTo>
                    <a:pt x="682" y="1"/>
                    <a:pt x="420" y="162"/>
                    <a:pt x="245" y="760"/>
                  </a:cubicBezTo>
                  <a:cubicBezTo>
                    <a:pt x="0" y="1677"/>
                    <a:pt x="729" y="2919"/>
                    <a:pt x="1520" y="2919"/>
                  </a:cubicBezTo>
                  <a:cubicBezTo>
                    <a:pt x="1549" y="2919"/>
                    <a:pt x="1578" y="2917"/>
                    <a:pt x="1606" y="2914"/>
                  </a:cubicBezTo>
                  <a:cubicBezTo>
                    <a:pt x="2398" y="2819"/>
                    <a:pt x="1416" y="222"/>
                    <a:pt x="1416" y="222"/>
                  </a:cubicBezTo>
                  <a:cubicBezTo>
                    <a:pt x="1416" y="222"/>
                    <a:pt x="1186" y="1"/>
                    <a:pt x="914"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8087816" y="1602301"/>
              <a:ext cx="76748" cy="93423"/>
            </a:xfrm>
            <a:custGeom>
              <a:avLst/>
              <a:gdLst/>
              <a:ahLst/>
              <a:cxnLst/>
              <a:rect l="l" t="t" r="r" b="b"/>
              <a:pathLst>
                <a:path w="2398" h="2919" extrusionOk="0">
                  <a:moveTo>
                    <a:pt x="1479" y="1"/>
                  </a:moveTo>
                  <a:cubicBezTo>
                    <a:pt x="1212" y="1"/>
                    <a:pt x="982" y="222"/>
                    <a:pt x="982" y="222"/>
                  </a:cubicBezTo>
                  <a:cubicBezTo>
                    <a:pt x="982" y="222"/>
                    <a:pt x="0" y="2819"/>
                    <a:pt x="792" y="2914"/>
                  </a:cubicBezTo>
                  <a:cubicBezTo>
                    <a:pt x="819" y="2917"/>
                    <a:pt x="847" y="2919"/>
                    <a:pt x="875" y="2919"/>
                  </a:cubicBezTo>
                  <a:cubicBezTo>
                    <a:pt x="1640" y="2919"/>
                    <a:pt x="2397" y="1677"/>
                    <a:pt x="2122" y="760"/>
                  </a:cubicBezTo>
                  <a:cubicBezTo>
                    <a:pt x="1962" y="162"/>
                    <a:pt x="1707" y="1"/>
                    <a:pt x="1479"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7902315" y="1803996"/>
              <a:ext cx="81133" cy="157145"/>
            </a:xfrm>
            <a:custGeom>
              <a:avLst/>
              <a:gdLst/>
              <a:ahLst/>
              <a:cxnLst/>
              <a:rect l="l" t="t" r="r" b="b"/>
              <a:pathLst>
                <a:path w="2535" h="4910" extrusionOk="0">
                  <a:moveTo>
                    <a:pt x="729" y="0"/>
                  </a:moveTo>
                  <a:cubicBezTo>
                    <a:pt x="317" y="0"/>
                    <a:pt x="1" y="317"/>
                    <a:pt x="1" y="729"/>
                  </a:cubicBezTo>
                  <a:lnTo>
                    <a:pt x="1" y="2502"/>
                  </a:lnTo>
                  <a:lnTo>
                    <a:pt x="1" y="4181"/>
                  </a:lnTo>
                  <a:cubicBezTo>
                    <a:pt x="1" y="4561"/>
                    <a:pt x="317" y="4909"/>
                    <a:pt x="729" y="4909"/>
                  </a:cubicBezTo>
                  <a:lnTo>
                    <a:pt x="1806" y="4909"/>
                  </a:lnTo>
                  <a:cubicBezTo>
                    <a:pt x="2218" y="4909"/>
                    <a:pt x="2534" y="4561"/>
                    <a:pt x="2534" y="4181"/>
                  </a:cubicBezTo>
                  <a:lnTo>
                    <a:pt x="2534" y="3199"/>
                  </a:lnTo>
                  <a:lnTo>
                    <a:pt x="2534" y="729"/>
                  </a:lnTo>
                  <a:cubicBezTo>
                    <a:pt x="2534" y="317"/>
                    <a:pt x="2218" y="0"/>
                    <a:pt x="1806"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7760437" y="1418848"/>
              <a:ext cx="365913" cy="423682"/>
            </a:xfrm>
            <a:custGeom>
              <a:avLst/>
              <a:gdLst/>
              <a:ahLst/>
              <a:cxnLst/>
              <a:rect l="l" t="t" r="r" b="b"/>
              <a:pathLst>
                <a:path w="11433" h="13238" extrusionOk="0">
                  <a:moveTo>
                    <a:pt x="5700" y="0"/>
                  </a:moveTo>
                  <a:cubicBezTo>
                    <a:pt x="2534" y="0"/>
                    <a:pt x="0" y="2977"/>
                    <a:pt x="0" y="6619"/>
                  </a:cubicBezTo>
                  <a:cubicBezTo>
                    <a:pt x="0" y="10293"/>
                    <a:pt x="2534" y="13238"/>
                    <a:pt x="5700" y="13238"/>
                  </a:cubicBezTo>
                  <a:cubicBezTo>
                    <a:pt x="8867" y="13238"/>
                    <a:pt x="11433" y="10293"/>
                    <a:pt x="11433" y="6619"/>
                  </a:cubicBezTo>
                  <a:cubicBezTo>
                    <a:pt x="11433" y="2977"/>
                    <a:pt x="8867" y="0"/>
                    <a:pt x="5700"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7825279" y="1549973"/>
              <a:ext cx="85197" cy="80013"/>
            </a:xfrm>
            <a:custGeom>
              <a:avLst/>
              <a:gdLst/>
              <a:ahLst/>
              <a:cxnLst/>
              <a:rect l="l" t="t" r="r" b="b"/>
              <a:pathLst>
                <a:path w="2662" h="2500" extrusionOk="0">
                  <a:moveTo>
                    <a:pt x="1696" y="0"/>
                  </a:moveTo>
                  <a:cubicBezTo>
                    <a:pt x="657" y="0"/>
                    <a:pt x="1" y="590"/>
                    <a:pt x="1" y="590"/>
                  </a:cubicBezTo>
                  <a:cubicBezTo>
                    <a:pt x="1" y="590"/>
                    <a:pt x="761" y="1192"/>
                    <a:pt x="793" y="1952"/>
                  </a:cubicBezTo>
                  <a:cubicBezTo>
                    <a:pt x="793" y="2408"/>
                    <a:pt x="1294" y="2499"/>
                    <a:pt x="1696" y="2499"/>
                  </a:cubicBezTo>
                  <a:cubicBezTo>
                    <a:pt x="1963" y="2499"/>
                    <a:pt x="2186" y="2459"/>
                    <a:pt x="2186" y="2459"/>
                  </a:cubicBezTo>
                  <a:cubicBezTo>
                    <a:pt x="2186" y="2459"/>
                    <a:pt x="2661" y="1255"/>
                    <a:pt x="2376" y="83"/>
                  </a:cubicBezTo>
                  <a:cubicBezTo>
                    <a:pt x="2135" y="25"/>
                    <a:pt x="1907" y="0"/>
                    <a:pt x="1696"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7976310" y="1549621"/>
              <a:ext cx="82125" cy="79212"/>
            </a:xfrm>
            <a:custGeom>
              <a:avLst/>
              <a:gdLst/>
              <a:ahLst/>
              <a:cxnLst/>
              <a:rect l="l" t="t" r="r" b="b"/>
              <a:pathLst>
                <a:path w="2566" h="2475" extrusionOk="0">
                  <a:moveTo>
                    <a:pt x="1045" y="0"/>
                  </a:moveTo>
                  <a:cubicBezTo>
                    <a:pt x="814" y="0"/>
                    <a:pt x="561" y="27"/>
                    <a:pt x="286" y="94"/>
                  </a:cubicBezTo>
                  <a:cubicBezTo>
                    <a:pt x="1" y="1266"/>
                    <a:pt x="381" y="2406"/>
                    <a:pt x="381" y="2406"/>
                  </a:cubicBezTo>
                  <a:cubicBezTo>
                    <a:pt x="381" y="2406"/>
                    <a:pt x="716" y="2475"/>
                    <a:pt x="1079" y="2475"/>
                  </a:cubicBezTo>
                  <a:cubicBezTo>
                    <a:pt x="1495" y="2475"/>
                    <a:pt x="1947" y="2384"/>
                    <a:pt x="1964" y="1995"/>
                  </a:cubicBezTo>
                  <a:cubicBezTo>
                    <a:pt x="1996" y="1235"/>
                    <a:pt x="2566" y="474"/>
                    <a:pt x="2566" y="474"/>
                  </a:cubicBezTo>
                  <a:cubicBezTo>
                    <a:pt x="2566" y="474"/>
                    <a:pt x="2009" y="0"/>
                    <a:pt x="1045"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7801339" y="1536243"/>
              <a:ext cx="109137" cy="65098"/>
            </a:xfrm>
            <a:custGeom>
              <a:avLst/>
              <a:gdLst/>
              <a:ahLst/>
              <a:cxnLst/>
              <a:rect l="l" t="t" r="r" b="b"/>
              <a:pathLst>
                <a:path w="3410" h="2034" extrusionOk="0">
                  <a:moveTo>
                    <a:pt x="2286" y="0"/>
                  </a:moveTo>
                  <a:cubicBezTo>
                    <a:pt x="1946" y="0"/>
                    <a:pt x="1628" y="144"/>
                    <a:pt x="1256" y="386"/>
                  </a:cubicBezTo>
                  <a:cubicBezTo>
                    <a:pt x="812" y="702"/>
                    <a:pt x="147" y="1336"/>
                    <a:pt x="20" y="1938"/>
                  </a:cubicBezTo>
                  <a:cubicBezTo>
                    <a:pt x="0" y="1999"/>
                    <a:pt x="32" y="2034"/>
                    <a:pt x="66" y="2034"/>
                  </a:cubicBezTo>
                  <a:cubicBezTo>
                    <a:pt x="85" y="2034"/>
                    <a:pt x="104" y="2023"/>
                    <a:pt x="115" y="2001"/>
                  </a:cubicBezTo>
                  <a:cubicBezTo>
                    <a:pt x="337" y="1653"/>
                    <a:pt x="622" y="1368"/>
                    <a:pt x="939" y="1114"/>
                  </a:cubicBezTo>
                  <a:cubicBezTo>
                    <a:pt x="1192" y="924"/>
                    <a:pt x="1477" y="734"/>
                    <a:pt x="1794" y="671"/>
                  </a:cubicBezTo>
                  <a:cubicBezTo>
                    <a:pt x="2079" y="614"/>
                    <a:pt x="2455" y="602"/>
                    <a:pt x="2799" y="602"/>
                  </a:cubicBezTo>
                  <a:cubicBezTo>
                    <a:pt x="3029" y="602"/>
                    <a:pt x="3244" y="607"/>
                    <a:pt x="3409" y="607"/>
                  </a:cubicBezTo>
                  <a:cubicBezTo>
                    <a:pt x="3219" y="449"/>
                    <a:pt x="2902" y="291"/>
                    <a:pt x="2681" y="259"/>
                  </a:cubicBezTo>
                  <a:lnTo>
                    <a:pt x="2649" y="259"/>
                  </a:lnTo>
                  <a:cubicBezTo>
                    <a:pt x="2807" y="227"/>
                    <a:pt x="2934" y="227"/>
                    <a:pt x="3061" y="227"/>
                  </a:cubicBezTo>
                  <a:cubicBezTo>
                    <a:pt x="2774" y="71"/>
                    <a:pt x="2524" y="0"/>
                    <a:pt x="2286"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7979351" y="1536243"/>
              <a:ext cx="109137" cy="65098"/>
            </a:xfrm>
            <a:custGeom>
              <a:avLst/>
              <a:gdLst/>
              <a:ahLst/>
              <a:cxnLst/>
              <a:rect l="l" t="t" r="r" b="b"/>
              <a:pathLst>
                <a:path w="3410" h="2034" extrusionOk="0">
                  <a:moveTo>
                    <a:pt x="1124" y="0"/>
                  </a:moveTo>
                  <a:cubicBezTo>
                    <a:pt x="886" y="0"/>
                    <a:pt x="636" y="71"/>
                    <a:pt x="349" y="227"/>
                  </a:cubicBezTo>
                  <a:cubicBezTo>
                    <a:pt x="476" y="227"/>
                    <a:pt x="602" y="227"/>
                    <a:pt x="729" y="259"/>
                  </a:cubicBezTo>
                  <a:cubicBezTo>
                    <a:pt x="507" y="291"/>
                    <a:pt x="159" y="449"/>
                    <a:pt x="1" y="607"/>
                  </a:cubicBezTo>
                  <a:cubicBezTo>
                    <a:pt x="165" y="607"/>
                    <a:pt x="381" y="602"/>
                    <a:pt x="610" y="602"/>
                  </a:cubicBezTo>
                  <a:cubicBezTo>
                    <a:pt x="954" y="602"/>
                    <a:pt x="1331" y="614"/>
                    <a:pt x="1616" y="671"/>
                  </a:cubicBezTo>
                  <a:cubicBezTo>
                    <a:pt x="1901" y="734"/>
                    <a:pt x="2217" y="924"/>
                    <a:pt x="2471" y="1114"/>
                  </a:cubicBezTo>
                  <a:cubicBezTo>
                    <a:pt x="2756" y="1368"/>
                    <a:pt x="3072" y="1653"/>
                    <a:pt x="3294" y="2001"/>
                  </a:cubicBezTo>
                  <a:cubicBezTo>
                    <a:pt x="3305" y="2023"/>
                    <a:pt x="3325" y="2034"/>
                    <a:pt x="3343" y="2034"/>
                  </a:cubicBezTo>
                  <a:cubicBezTo>
                    <a:pt x="3377" y="2034"/>
                    <a:pt x="3410" y="1999"/>
                    <a:pt x="3389" y="1938"/>
                  </a:cubicBezTo>
                  <a:cubicBezTo>
                    <a:pt x="3231" y="1336"/>
                    <a:pt x="2597" y="702"/>
                    <a:pt x="2154" y="386"/>
                  </a:cubicBezTo>
                  <a:cubicBezTo>
                    <a:pt x="1782" y="144"/>
                    <a:pt x="1464" y="0"/>
                    <a:pt x="112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7834400" y="1585402"/>
              <a:ext cx="69995" cy="65770"/>
            </a:xfrm>
            <a:custGeom>
              <a:avLst/>
              <a:gdLst/>
              <a:ahLst/>
              <a:cxnLst/>
              <a:rect l="l" t="t" r="r" b="b"/>
              <a:pathLst>
                <a:path w="2187" h="2055" extrusionOk="0">
                  <a:moveTo>
                    <a:pt x="1252" y="0"/>
                  </a:moveTo>
                  <a:cubicBezTo>
                    <a:pt x="1003" y="0"/>
                    <a:pt x="733" y="116"/>
                    <a:pt x="508" y="370"/>
                  </a:cubicBezTo>
                  <a:cubicBezTo>
                    <a:pt x="1" y="972"/>
                    <a:pt x="1" y="1542"/>
                    <a:pt x="254" y="1827"/>
                  </a:cubicBezTo>
                  <a:cubicBezTo>
                    <a:pt x="254" y="1827"/>
                    <a:pt x="672" y="2054"/>
                    <a:pt x="1096" y="2054"/>
                  </a:cubicBezTo>
                  <a:cubicBezTo>
                    <a:pt x="1219" y="2054"/>
                    <a:pt x="1343" y="2035"/>
                    <a:pt x="1458" y="1985"/>
                  </a:cubicBezTo>
                  <a:cubicBezTo>
                    <a:pt x="1933" y="1732"/>
                    <a:pt x="2186" y="1067"/>
                    <a:pt x="1964" y="497"/>
                  </a:cubicBezTo>
                  <a:cubicBezTo>
                    <a:pt x="1841" y="180"/>
                    <a:pt x="1562" y="0"/>
                    <a:pt x="1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856708" y="1603933"/>
              <a:ext cx="35526" cy="32965"/>
            </a:xfrm>
            <a:custGeom>
              <a:avLst/>
              <a:gdLst/>
              <a:ahLst/>
              <a:cxnLst/>
              <a:rect l="l" t="t" r="r" b="b"/>
              <a:pathLst>
                <a:path w="1110" h="1030" extrusionOk="0">
                  <a:moveTo>
                    <a:pt x="525" y="0"/>
                  </a:moveTo>
                  <a:cubicBezTo>
                    <a:pt x="286" y="0"/>
                    <a:pt x="87" y="176"/>
                    <a:pt x="32" y="424"/>
                  </a:cubicBezTo>
                  <a:cubicBezTo>
                    <a:pt x="1" y="709"/>
                    <a:pt x="191" y="963"/>
                    <a:pt x="476" y="1026"/>
                  </a:cubicBezTo>
                  <a:cubicBezTo>
                    <a:pt x="494" y="1028"/>
                    <a:pt x="513" y="1029"/>
                    <a:pt x="531" y="1029"/>
                  </a:cubicBezTo>
                  <a:cubicBezTo>
                    <a:pt x="769" y="1029"/>
                    <a:pt x="1016" y="847"/>
                    <a:pt x="1046" y="583"/>
                  </a:cubicBezTo>
                  <a:cubicBezTo>
                    <a:pt x="1109" y="329"/>
                    <a:pt x="919" y="44"/>
                    <a:pt x="634" y="13"/>
                  </a:cubicBezTo>
                  <a:cubicBezTo>
                    <a:pt x="597" y="4"/>
                    <a:pt x="560" y="0"/>
                    <a:pt x="525"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7866853" y="1613247"/>
              <a:ext cx="16227" cy="15426"/>
            </a:xfrm>
            <a:custGeom>
              <a:avLst/>
              <a:gdLst/>
              <a:ahLst/>
              <a:cxnLst/>
              <a:rect l="l" t="t" r="r" b="b"/>
              <a:pathLst>
                <a:path w="507" h="482" extrusionOk="0">
                  <a:moveTo>
                    <a:pt x="236" y="0"/>
                  </a:moveTo>
                  <a:cubicBezTo>
                    <a:pt x="128" y="0"/>
                    <a:pt x="32" y="87"/>
                    <a:pt x="32" y="197"/>
                  </a:cubicBezTo>
                  <a:cubicBezTo>
                    <a:pt x="0" y="323"/>
                    <a:pt x="95" y="450"/>
                    <a:pt x="222" y="482"/>
                  </a:cubicBezTo>
                  <a:cubicBezTo>
                    <a:pt x="349" y="482"/>
                    <a:pt x="475" y="418"/>
                    <a:pt x="507" y="260"/>
                  </a:cubicBezTo>
                  <a:cubicBezTo>
                    <a:pt x="507" y="133"/>
                    <a:pt x="444" y="7"/>
                    <a:pt x="285" y="7"/>
                  </a:cubicBezTo>
                  <a:cubicBezTo>
                    <a:pt x="269" y="2"/>
                    <a:pt x="252" y="0"/>
                    <a:pt x="236"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7870886" y="1607166"/>
              <a:ext cx="14242" cy="12386"/>
            </a:xfrm>
            <a:custGeom>
              <a:avLst/>
              <a:gdLst/>
              <a:ahLst/>
              <a:cxnLst/>
              <a:rect l="l" t="t" r="r" b="b"/>
              <a:pathLst>
                <a:path w="445" h="387" extrusionOk="0">
                  <a:moveTo>
                    <a:pt x="205" y="0"/>
                  </a:moveTo>
                  <a:cubicBezTo>
                    <a:pt x="104" y="0"/>
                    <a:pt x="33" y="83"/>
                    <a:pt x="33" y="165"/>
                  </a:cubicBezTo>
                  <a:cubicBezTo>
                    <a:pt x="1" y="260"/>
                    <a:pt x="64" y="355"/>
                    <a:pt x="191" y="387"/>
                  </a:cubicBezTo>
                  <a:cubicBezTo>
                    <a:pt x="286" y="387"/>
                    <a:pt x="381" y="323"/>
                    <a:pt x="413" y="228"/>
                  </a:cubicBezTo>
                  <a:cubicBezTo>
                    <a:pt x="444" y="133"/>
                    <a:pt x="349" y="38"/>
                    <a:pt x="254" y="7"/>
                  </a:cubicBezTo>
                  <a:cubicBezTo>
                    <a:pt x="237" y="2"/>
                    <a:pt x="221" y="0"/>
                    <a:pt x="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7826303" y="1583642"/>
              <a:ext cx="73612" cy="63562"/>
            </a:xfrm>
            <a:custGeom>
              <a:avLst/>
              <a:gdLst/>
              <a:ahLst/>
              <a:cxnLst/>
              <a:rect l="l" t="t" r="r" b="b"/>
              <a:pathLst>
                <a:path w="2300" h="1986" extrusionOk="0">
                  <a:moveTo>
                    <a:pt x="1526" y="0"/>
                  </a:moveTo>
                  <a:cubicBezTo>
                    <a:pt x="1249" y="0"/>
                    <a:pt x="947" y="127"/>
                    <a:pt x="697" y="393"/>
                  </a:cubicBezTo>
                  <a:cubicBezTo>
                    <a:pt x="286" y="805"/>
                    <a:pt x="1" y="1533"/>
                    <a:pt x="539" y="1977"/>
                  </a:cubicBezTo>
                  <a:cubicBezTo>
                    <a:pt x="545" y="1983"/>
                    <a:pt x="552" y="1985"/>
                    <a:pt x="560" y="1985"/>
                  </a:cubicBezTo>
                  <a:cubicBezTo>
                    <a:pt x="591" y="1985"/>
                    <a:pt x="628" y="1939"/>
                    <a:pt x="602" y="1913"/>
                  </a:cubicBezTo>
                  <a:cubicBezTo>
                    <a:pt x="444" y="1723"/>
                    <a:pt x="381" y="1533"/>
                    <a:pt x="381" y="1375"/>
                  </a:cubicBezTo>
                  <a:cubicBezTo>
                    <a:pt x="424" y="810"/>
                    <a:pt x="1035" y="215"/>
                    <a:pt x="1557" y="215"/>
                  </a:cubicBezTo>
                  <a:cubicBezTo>
                    <a:pt x="1795" y="215"/>
                    <a:pt x="2015" y="339"/>
                    <a:pt x="2154" y="647"/>
                  </a:cubicBezTo>
                  <a:cubicBezTo>
                    <a:pt x="2179" y="684"/>
                    <a:pt x="2209" y="702"/>
                    <a:pt x="2234" y="702"/>
                  </a:cubicBezTo>
                  <a:cubicBezTo>
                    <a:pt x="2273" y="702"/>
                    <a:pt x="2300" y="660"/>
                    <a:pt x="2281" y="583"/>
                  </a:cubicBezTo>
                  <a:cubicBezTo>
                    <a:pt x="2249" y="457"/>
                    <a:pt x="2186" y="362"/>
                    <a:pt x="2154" y="298"/>
                  </a:cubicBezTo>
                  <a:cubicBezTo>
                    <a:pt x="2004" y="103"/>
                    <a:pt x="1775" y="0"/>
                    <a:pt x="1526"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7982391" y="1585402"/>
              <a:ext cx="70987" cy="65770"/>
            </a:xfrm>
            <a:custGeom>
              <a:avLst/>
              <a:gdLst/>
              <a:ahLst/>
              <a:cxnLst/>
              <a:rect l="l" t="t" r="r" b="b"/>
              <a:pathLst>
                <a:path w="2218" h="2055" extrusionOk="0">
                  <a:moveTo>
                    <a:pt x="935" y="0"/>
                  </a:moveTo>
                  <a:cubicBezTo>
                    <a:pt x="624" y="0"/>
                    <a:pt x="345" y="180"/>
                    <a:pt x="222" y="497"/>
                  </a:cubicBezTo>
                  <a:cubicBezTo>
                    <a:pt x="1" y="1067"/>
                    <a:pt x="254" y="1732"/>
                    <a:pt x="729" y="1985"/>
                  </a:cubicBezTo>
                  <a:cubicBezTo>
                    <a:pt x="843" y="2035"/>
                    <a:pt x="969" y="2054"/>
                    <a:pt x="1095" y="2054"/>
                  </a:cubicBezTo>
                  <a:cubicBezTo>
                    <a:pt x="1527" y="2054"/>
                    <a:pt x="1964" y="1827"/>
                    <a:pt x="1964" y="1827"/>
                  </a:cubicBezTo>
                  <a:cubicBezTo>
                    <a:pt x="2186" y="1542"/>
                    <a:pt x="2217" y="972"/>
                    <a:pt x="1679" y="370"/>
                  </a:cubicBezTo>
                  <a:cubicBezTo>
                    <a:pt x="1453" y="116"/>
                    <a:pt x="1184" y="0"/>
                    <a:pt x="9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7994553" y="1603933"/>
              <a:ext cx="35494" cy="32965"/>
            </a:xfrm>
            <a:custGeom>
              <a:avLst/>
              <a:gdLst/>
              <a:ahLst/>
              <a:cxnLst/>
              <a:rect l="l" t="t" r="r" b="b"/>
              <a:pathLst>
                <a:path w="1109" h="1030" extrusionOk="0">
                  <a:moveTo>
                    <a:pt x="585" y="0"/>
                  </a:moveTo>
                  <a:cubicBezTo>
                    <a:pt x="549" y="0"/>
                    <a:pt x="513" y="4"/>
                    <a:pt x="476" y="13"/>
                  </a:cubicBezTo>
                  <a:cubicBezTo>
                    <a:pt x="191" y="44"/>
                    <a:pt x="1" y="329"/>
                    <a:pt x="64" y="583"/>
                  </a:cubicBezTo>
                  <a:cubicBezTo>
                    <a:pt x="93" y="847"/>
                    <a:pt x="340" y="1029"/>
                    <a:pt x="603" y="1029"/>
                  </a:cubicBezTo>
                  <a:cubicBezTo>
                    <a:pt x="624" y="1029"/>
                    <a:pt x="645" y="1028"/>
                    <a:pt x="666" y="1026"/>
                  </a:cubicBezTo>
                  <a:cubicBezTo>
                    <a:pt x="951" y="963"/>
                    <a:pt x="1109" y="709"/>
                    <a:pt x="1077" y="424"/>
                  </a:cubicBezTo>
                  <a:cubicBezTo>
                    <a:pt x="1022" y="176"/>
                    <a:pt x="823" y="0"/>
                    <a:pt x="585"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8003675" y="1613247"/>
              <a:ext cx="16259" cy="15426"/>
            </a:xfrm>
            <a:custGeom>
              <a:avLst/>
              <a:gdLst/>
              <a:ahLst/>
              <a:cxnLst/>
              <a:rect l="l" t="t" r="r" b="b"/>
              <a:pathLst>
                <a:path w="508" h="482" extrusionOk="0">
                  <a:moveTo>
                    <a:pt x="272" y="0"/>
                  </a:moveTo>
                  <a:cubicBezTo>
                    <a:pt x="256" y="0"/>
                    <a:pt x="239" y="2"/>
                    <a:pt x="222" y="7"/>
                  </a:cubicBezTo>
                  <a:cubicBezTo>
                    <a:pt x="96" y="7"/>
                    <a:pt x="1" y="133"/>
                    <a:pt x="32" y="260"/>
                  </a:cubicBezTo>
                  <a:cubicBezTo>
                    <a:pt x="32" y="418"/>
                    <a:pt x="159" y="482"/>
                    <a:pt x="286" y="482"/>
                  </a:cubicBezTo>
                  <a:cubicBezTo>
                    <a:pt x="412" y="450"/>
                    <a:pt x="507" y="323"/>
                    <a:pt x="507" y="197"/>
                  </a:cubicBezTo>
                  <a:cubicBezTo>
                    <a:pt x="480" y="87"/>
                    <a:pt x="381" y="0"/>
                    <a:pt x="27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8010780" y="1607166"/>
              <a:ext cx="14210" cy="12386"/>
            </a:xfrm>
            <a:custGeom>
              <a:avLst/>
              <a:gdLst/>
              <a:ahLst/>
              <a:cxnLst/>
              <a:rect l="l" t="t" r="r" b="b"/>
              <a:pathLst>
                <a:path w="444" h="387" extrusionOk="0">
                  <a:moveTo>
                    <a:pt x="239" y="0"/>
                  </a:moveTo>
                  <a:cubicBezTo>
                    <a:pt x="224" y="0"/>
                    <a:pt x="207" y="2"/>
                    <a:pt x="190" y="7"/>
                  </a:cubicBezTo>
                  <a:cubicBezTo>
                    <a:pt x="95" y="38"/>
                    <a:pt x="0" y="133"/>
                    <a:pt x="32" y="228"/>
                  </a:cubicBezTo>
                  <a:cubicBezTo>
                    <a:pt x="64" y="323"/>
                    <a:pt x="159" y="387"/>
                    <a:pt x="254" y="387"/>
                  </a:cubicBezTo>
                  <a:cubicBezTo>
                    <a:pt x="380" y="355"/>
                    <a:pt x="444" y="260"/>
                    <a:pt x="412" y="165"/>
                  </a:cubicBezTo>
                  <a:cubicBezTo>
                    <a:pt x="412" y="83"/>
                    <a:pt x="341"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7986840" y="1583642"/>
              <a:ext cx="73644" cy="63562"/>
            </a:xfrm>
            <a:custGeom>
              <a:avLst/>
              <a:gdLst/>
              <a:ahLst/>
              <a:cxnLst/>
              <a:rect l="l" t="t" r="r" b="b"/>
              <a:pathLst>
                <a:path w="2301" h="1986" extrusionOk="0">
                  <a:moveTo>
                    <a:pt x="790" y="0"/>
                  </a:moveTo>
                  <a:cubicBezTo>
                    <a:pt x="541" y="0"/>
                    <a:pt x="313" y="103"/>
                    <a:pt x="178" y="298"/>
                  </a:cubicBezTo>
                  <a:cubicBezTo>
                    <a:pt x="115" y="362"/>
                    <a:pt x="52" y="457"/>
                    <a:pt x="20" y="583"/>
                  </a:cubicBezTo>
                  <a:cubicBezTo>
                    <a:pt x="1" y="660"/>
                    <a:pt x="28" y="702"/>
                    <a:pt x="67" y="702"/>
                  </a:cubicBezTo>
                  <a:cubicBezTo>
                    <a:pt x="92" y="702"/>
                    <a:pt x="122" y="684"/>
                    <a:pt x="147" y="647"/>
                  </a:cubicBezTo>
                  <a:cubicBezTo>
                    <a:pt x="286" y="339"/>
                    <a:pt x="506" y="215"/>
                    <a:pt x="744" y="215"/>
                  </a:cubicBezTo>
                  <a:cubicBezTo>
                    <a:pt x="1266" y="215"/>
                    <a:pt x="1877" y="810"/>
                    <a:pt x="1920" y="1375"/>
                  </a:cubicBezTo>
                  <a:cubicBezTo>
                    <a:pt x="1920" y="1533"/>
                    <a:pt x="1857" y="1723"/>
                    <a:pt x="1730" y="1913"/>
                  </a:cubicBezTo>
                  <a:cubicBezTo>
                    <a:pt x="1679" y="1939"/>
                    <a:pt x="1710" y="1985"/>
                    <a:pt x="1758" y="1985"/>
                  </a:cubicBezTo>
                  <a:cubicBezTo>
                    <a:pt x="1769" y="1985"/>
                    <a:pt x="1781" y="1983"/>
                    <a:pt x="1793" y="1977"/>
                  </a:cubicBezTo>
                  <a:cubicBezTo>
                    <a:pt x="2300" y="1533"/>
                    <a:pt x="2015" y="805"/>
                    <a:pt x="1603" y="393"/>
                  </a:cubicBezTo>
                  <a:cubicBezTo>
                    <a:pt x="1370" y="127"/>
                    <a:pt x="1067" y="0"/>
                    <a:pt x="79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7913485" y="1689067"/>
              <a:ext cx="56777" cy="27780"/>
            </a:xfrm>
            <a:custGeom>
              <a:avLst/>
              <a:gdLst/>
              <a:ahLst/>
              <a:cxnLst/>
              <a:rect l="l" t="t" r="r" b="b"/>
              <a:pathLst>
                <a:path w="1774" h="868" extrusionOk="0">
                  <a:moveTo>
                    <a:pt x="119" y="1"/>
                  </a:moveTo>
                  <a:cubicBezTo>
                    <a:pt x="60" y="1"/>
                    <a:pt x="0" y="72"/>
                    <a:pt x="0" y="203"/>
                  </a:cubicBezTo>
                  <a:cubicBezTo>
                    <a:pt x="32" y="773"/>
                    <a:pt x="538" y="868"/>
                    <a:pt x="855" y="868"/>
                  </a:cubicBezTo>
                  <a:cubicBezTo>
                    <a:pt x="1108" y="868"/>
                    <a:pt x="1362" y="773"/>
                    <a:pt x="1552" y="583"/>
                  </a:cubicBezTo>
                  <a:cubicBezTo>
                    <a:pt x="1679" y="456"/>
                    <a:pt x="1774" y="234"/>
                    <a:pt x="1615" y="76"/>
                  </a:cubicBezTo>
                  <a:cubicBezTo>
                    <a:pt x="1603" y="52"/>
                    <a:pt x="1582" y="42"/>
                    <a:pt x="1558" y="42"/>
                  </a:cubicBezTo>
                  <a:cubicBezTo>
                    <a:pt x="1520" y="42"/>
                    <a:pt x="1476" y="69"/>
                    <a:pt x="1457" y="108"/>
                  </a:cubicBezTo>
                  <a:cubicBezTo>
                    <a:pt x="1394" y="171"/>
                    <a:pt x="1394" y="266"/>
                    <a:pt x="1362" y="329"/>
                  </a:cubicBezTo>
                  <a:cubicBezTo>
                    <a:pt x="1267" y="488"/>
                    <a:pt x="1045" y="519"/>
                    <a:pt x="887" y="519"/>
                  </a:cubicBezTo>
                  <a:cubicBezTo>
                    <a:pt x="728" y="519"/>
                    <a:pt x="570" y="488"/>
                    <a:pt x="443" y="393"/>
                  </a:cubicBezTo>
                  <a:cubicBezTo>
                    <a:pt x="317" y="329"/>
                    <a:pt x="285" y="171"/>
                    <a:pt x="190" y="44"/>
                  </a:cubicBezTo>
                  <a:cubicBezTo>
                    <a:pt x="170" y="15"/>
                    <a:pt x="145" y="1"/>
                    <a:pt x="119"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7736081" y="1352950"/>
              <a:ext cx="405471" cy="254440"/>
            </a:xfrm>
            <a:custGeom>
              <a:avLst/>
              <a:gdLst/>
              <a:ahLst/>
              <a:cxnLst/>
              <a:rect l="l" t="t" r="r" b="b"/>
              <a:pathLst>
                <a:path w="12669" h="7950" extrusionOk="0">
                  <a:moveTo>
                    <a:pt x="4656" y="1"/>
                  </a:moveTo>
                  <a:cubicBezTo>
                    <a:pt x="4656" y="1"/>
                    <a:pt x="4118" y="286"/>
                    <a:pt x="4023" y="1172"/>
                  </a:cubicBezTo>
                  <a:cubicBezTo>
                    <a:pt x="3728" y="819"/>
                    <a:pt x="3159" y="438"/>
                    <a:pt x="2954" y="438"/>
                  </a:cubicBezTo>
                  <a:cubicBezTo>
                    <a:pt x="2939" y="438"/>
                    <a:pt x="2925" y="440"/>
                    <a:pt x="2915" y="444"/>
                  </a:cubicBezTo>
                  <a:cubicBezTo>
                    <a:pt x="2915" y="602"/>
                    <a:pt x="2915" y="1109"/>
                    <a:pt x="3041" y="1521"/>
                  </a:cubicBezTo>
                  <a:cubicBezTo>
                    <a:pt x="2598" y="1711"/>
                    <a:pt x="1933" y="2218"/>
                    <a:pt x="1679" y="2471"/>
                  </a:cubicBezTo>
                  <a:cubicBezTo>
                    <a:pt x="1" y="4276"/>
                    <a:pt x="349" y="7760"/>
                    <a:pt x="349" y="7760"/>
                  </a:cubicBezTo>
                  <a:lnTo>
                    <a:pt x="793" y="7950"/>
                  </a:lnTo>
                  <a:cubicBezTo>
                    <a:pt x="793" y="7950"/>
                    <a:pt x="3041" y="5131"/>
                    <a:pt x="3168" y="4656"/>
                  </a:cubicBezTo>
                  <a:cubicBezTo>
                    <a:pt x="3181" y="4611"/>
                    <a:pt x="3187" y="4591"/>
                    <a:pt x="3188" y="4591"/>
                  </a:cubicBezTo>
                  <a:lnTo>
                    <a:pt x="3188" y="4591"/>
                  </a:lnTo>
                  <a:cubicBezTo>
                    <a:pt x="3197" y="4591"/>
                    <a:pt x="2788" y="6176"/>
                    <a:pt x="2788" y="6176"/>
                  </a:cubicBezTo>
                  <a:cubicBezTo>
                    <a:pt x="2788" y="6176"/>
                    <a:pt x="4213" y="4403"/>
                    <a:pt x="4435" y="4023"/>
                  </a:cubicBezTo>
                  <a:lnTo>
                    <a:pt x="4435" y="4023"/>
                  </a:lnTo>
                  <a:cubicBezTo>
                    <a:pt x="4403" y="5004"/>
                    <a:pt x="5100" y="5764"/>
                    <a:pt x="5100" y="5764"/>
                  </a:cubicBezTo>
                  <a:cubicBezTo>
                    <a:pt x="5100" y="5764"/>
                    <a:pt x="5480" y="4434"/>
                    <a:pt x="5638" y="3801"/>
                  </a:cubicBezTo>
                  <a:cubicBezTo>
                    <a:pt x="5891" y="5131"/>
                    <a:pt x="7253" y="7190"/>
                    <a:pt x="7253" y="7190"/>
                  </a:cubicBezTo>
                  <a:cubicBezTo>
                    <a:pt x="7253" y="7190"/>
                    <a:pt x="7127" y="4719"/>
                    <a:pt x="7095" y="3959"/>
                  </a:cubicBezTo>
                  <a:lnTo>
                    <a:pt x="7095" y="3959"/>
                  </a:lnTo>
                  <a:cubicBezTo>
                    <a:pt x="7697" y="5226"/>
                    <a:pt x="8552" y="5923"/>
                    <a:pt x="8963" y="6176"/>
                  </a:cubicBezTo>
                  <a:cubicBezTo>
                    <a:pt x="8932" y="5289"/>
                    <a:pt x="8742" y="4308"/>
                    <a:pt x="8425" y="3801"/>
                  </a:cubicBezTo>
                  <a:lnTo>
                    <a:pt x="8425" y="3801"/>
                  </a:lnTo>
                  <a:cubicBezTo>
                    <a:pt x="10072" y="5036"/>
                    <a:pt x="10040" y="5638"/>
                    <a:pt x="10705" y="6493"/>
                  </a:cubicBezTo>
                  <a:cubicBezTo>
                    <a:pt x="11434" y="7443"/>
                    <a:pt x="12194" y="7950"/>
                    <a:pt x="12194" y="7950"/>
                  </a:cubicBezTo>
                  <a:lnTo>
                    <a:pt x="12605" y="7823"/>
                  </a:lnTo>
                  <a:cubicBezTo>
                    <a:pt x="12605" y="7823"/>
                    <a:pt x="12669" y="5258"/>
                    <a:pt x="11940" y="3484"/>
                  </a:cubicBezTo>
                  <a:cubicBezTo>
                    <a:pt x="11180" y="1616"/>
                    <a:pt x="8805" y="729"/>
                    <a:pt x="6778" y="729"/>
                  </a:cubicBezTo>
                  <a:cubicBezTo>
                    <a:pt x="6208" y="729"/>
                    <a:pt x="5511" y="824"/>
                    <a:pt x="4973" y="919"/>
                  </a:cubicBezTo>
                  <a:cubicBezTo>
                    <a:pt x="5005" y="412"/>
                    <a:pt x="4656" y="1"/>
                    <a:pt x="465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8121261" y="1623776"/>
              <a:ext cx="23108" cy="46951"/>
            </a:xfrm>
            <a:custGeom>
              <a:avLst/>
              <a:gdLst/>
              <a:ahLst/>
              <a:cxnLst/>
              <a:rect l="l" t="t" r="r" b="b"/>
              <a:pathLst>
                <a:path w="722" h="1467" extrusionOk="0">
                  <a:moveTo>
                    <a:pt x="349" y="0"/>
                  </a:moveTo>
                  <a:cubicBezTo>
                    <a:pt x="230" y="0"/>
                    <a:pt x="127" y="58"/>
                    <a:pt x="127" y="58"/>
                  </a:cubicBezTo>
                  <a:cubicBezTo>
                    <a:pt x="127" y="58"/>
                    <a:pt x="64" y="1134"/>
                    <a:pt x="0" y="1388"/>
                  </a:cubicBezTo>
                  <a:cubicBezTo>
                    <a:pt x="47" y="1442"/>
                    <a:pt x="107" y="1467"/>
                    <a:pt x="172" y="1467"/>
                  </a:cubicBezTo>
                  <a:cubicBezTo>
                    <a:pt x="413" y="1467"/>
                    <a:pt x="722" y="1120"/>
                    <a:pt x="697" y="596"/>
                  </a:cubicBezTo>
                  <a:cubicBezTo>
                    <a:pt x="697" y="105"/>
                    <a:pt x="509" y="0"/>
                    <a:pt x="349"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7741394" y="1623776"/>
              <a:ext cx="23108" cy="46951"/>
            </a:xfrm>
            <a:custGeom>
              <a:avLst/>
              <a:gdLst/>
              <a:ahLst/>
              <a:cxnLst/>
              <a:rect l="l" t="t" r="r" b="b"/>
              <a:pathLst>
                <a:path w="722" h="1467" extrusionOk="0">
                  <a:moveTo>
                    <a:pt x="383" y="0"/>
                  </a:moveTo>
                  <a:cubicBezTo>
                    <a:pt x="229" y="0"/>
                    <a:pt x="43" y="105"/>
                    <a:pt x="25" y="596"/>
                  </a:cubicBezTo>
                  <a:cubicBezTo>
                    <a:pt x="0" y="1120"/>
                    <a:pt x="309" y="1467"/>
                    <a:pt x="550" y="1467"/>
                  </a:cubicBezTo>
                  <a:cubicBezTo>
                    <a:pt x="615" y="1467"/>
                    <a:pt x="675" y="1442"/>
                    <a:pt x="722" y="1388"/>
                  </a:cubicBezTo>
                  <a:cubicBezTo>
                    <a:pt x="658" y="1134"/>
                    <a:pt x="595" y="58"/>
                    <a:pt x="595" y="58"/>
                  </a:cubicBezTo>
                  <a:cubicBezTo>
                    <a:pt x="595" y="58"/>
                    <a:pt x="498" y="0"/>
                    <a:pt x="383"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7561366" y="2073607"/>
              <a:ext cx="203136" cy="151800"/>
            </a:xfrm>
            <a:custGeom>
              <a:avLst/>
              <a:gdLst/>
              <a:ahLst/>
              <a:cxnLst/>
              <a:rect l="l" t="t" r="r" b="b"/>
              <a:pathLst>
                <a:path w="6347" h="4743" extrusionOk="0">
                  <a:moveTo>
                    <a:pt x="3877" y="0"/>
                  </a:moveTo>
                  <a:lnTo>
                    <a:pt x="2483" y="412"/>
                  </a:lnTo>
                  <a:cubicBezTo>
                    <a:pt x="2483" y="412"/>
                    <a:pt x="1778" y="242"/>
                    <a:pt x="1150" y="242"/>
                  </a:cubicBezTo>
                  <a:cubicBezTo>
                    <a:pt x="538" y="242"/>
                    <a:pt x="0" y="404"/>
                    <a:pt x="266" y="1045"/>
                  </a:cubicBezTo>
                  <a:cubicBezTo>
                    <a:pt x="1438" y="3832"/>
                    <a:pt x="2135" y="4592"/>
                    <a:pt x="2736" y="4719"/>
                  </a:cubicBezTo>
                  <a:cubicBezTo>
                    <a:pt x="2801" y="4735"/>
                    <a:pt x="2868" y="4743"/>
                    <a:pt x="2937" y="4743"/>
                  </a:cubicBezTo>
                  <a:cubicBezTo>
                    <a:pt x="3549" y="4743"/>
                    <a:pt x="4334" y="4151"/>
                    <a:pt x="5017" y="3611"/>
                  </a:cubicBezTo>
                  <a:cubicBezTo>
                    <a:pt x="5777" y="2977"/>
                    <a:pt x="6347" y="1900"/>
                    <a:pt x="6347" y="1900"/>
                  </a:cubicBezTo>
                  <a:lnTo>
                    <a:pt x="3877"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8134415" y="2073607"/>
              <a:ext cx="204960" cy="151800"/>
            </a:xfrm>
            <a:custGeom>
              <a:avLst/>
              <a:gdLst/>
              <a:ahLst/>
              <a:cxnLst/>
              <a:rect l="l" t="t" r="r" b="b"/>
              <a:pathLst>
                <a:path w="6404" h="4743" extrusionOk="0">
                  <a:moveTo>
                    <a:pt x="2471" y="0"/>
                  </a:moveTo>
                  <a:lnTo>
                    <a:pt x="1" y="1900"/>
                  </a:lnTo>
                  <a:cubicBezTo>
                    <a:pt x="1" y="1900"/>
                    <a:pt x="571" y="2977"/>
                    <a:pt x="1331" y="3611"/>
                  </a:cubicBezTo>
                  <a:cubicBezTo>
                    <a:pt x="2014" y="4151"/>
                    <a:pt x="2799" y="4743"/>
                    <a:pt x="3387" y="4743"/>
                  </a:cubicBezTo>
                  <a:cubicBezTo>
                    <a:pt x="3454" y="4743"/>
                    <a:pt x="3518" y="4735"/>
                    <a:pt x="3580" y="4719"/>
                  </a:cubicBezTo>
                  <a:cubicBezTo>
                    <a:pt x="4213" y="4592"/>
                    <a:pt x="4941" y="4086"/>
                    <a:pt x="6113" y="950"/>
                  </a:cubicBezTo>
                  <a:cubicBezTo>
                    <a:pt x="6404" y="156"/>
                    <a:pt x="5200" y="2"/>
                    <a:pt x="4222" y="2"/>
                  </a:cubicBezTo>
                  <a:cubicBezTo>
                    <a:pt x="3602" y="2"/>
                    <a:pt x="3073" y="64"/>
                    <a:pt x="3073" y="64"/>
                  </a:cubicBezTo>
                  <a:lnTo>
                    <a:pt x="2471"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7666150" y="1900268"/>
              <a:ext cx="566617" cy="508239"/>
            </a:xfrm>
            <a:custGeom>
              <a:avLst/>
              <a:gdLst/>
              <a:ahLst/>
              <a:cxnLst/>
              <a:rect l="l" t="t" r="r" b="b"/>
              <a:pathLst>
                <a:path w="17704" h="15880" extrusionOk="0">
                  <a:moveTo>
                    <a:pt x="7443" y="1"/>
                  </a:moveTo>
                  <a:cubicBezTo>
                    <a:pt x="7443" y="1"/>
                    <a:pt x="3453" y="1014"/>
                    <a:pt x="3136" y="1141"/>
                  </a:cubicBezTo>
                  <a:cubicBezTo>
                    <a:pt x="1553" y="1933"/>
                    <a:pt x="634" y="3928"/>
                    <a:pt x="1" y="5480"/>
                  </a:cubicBezTo>
                  <a:cubicBezTo>
                    <a:pt x="951" y="7158"/>
                    <a:pt x="3358" y="8171"/>
                    <a:pt x="3358" y="8171"/>
                  </a:cubicBezTo>
                  <a:lnTo>
                    <a:pt x="4181" y="6968"/>
                  </a:lnTo>
                  <a:cubicBezTo>
                    <a:pt x="4181" y="6968"/>
                    <a:pt x="4308" y="14347"/>
                    <a:pt x="6303" y="15170"/>
                  </a:cubicBezTo>
                  <a:cubicBezTo>
                    <a:pt x="7238" y="15580"/>
                    <a:pt x="8801" y="15880"/>
                    <a:pt x="10325" y="15880"/>
                  </a:cubicBezTo>
                  <a:cubicBezTo>
                    <a:pt x="11743" y="15880"/>
                    <a:pt x="13126" y="15620"/>
                    <a:pt x="13935" y="14949"/>
                  </a:cubicBezTo>
                  <a:cubicBezTo>
                    <a:pt x="13904" y="13143"/>
                    <a:pt x="13809" y="7760"/>
                    <a:pt x="13745" y="7316"/>
                  </a:cubicBezTo>
                  <a:lnTo>
                    <a:pt x="13745" y="7316"/>
                  </a:lnTo>
                  <a:lnTo>
                    <a:pt x="14347" y="8171"/>
                  </a:lnTo>
                  <a:cubicBezTo>
                    <a:pt x="14347" y="8171"/>
                    <a:pt x="16754" y="7158"/>
                    <a:pt x="17704" y="5480"/>
                  </a:cubicBezTo>
                  <a:cubicBezTo>
                    <a:pt x="17070" y="3928"/>
                    <a:pt x="16152" y="1933"/>
                    <a:pt x="14569" y="1141"/>
                  </a:cubicBezTo>
                  <a:cubicBezTo>
                    <a:pt x="14220" y="983"/>
                    <a:pt x="9977" y="1"/>
                    <a:pt x="9977" y="1"/>
                  </a:cubicBezTo>
                  <a:cubicBezTo>
                    <a:pt x="9977" y="1"/>
                    <a:pt x="9375" y="634"/>
                    <a:pt x="8710" y="634"/>
                  </a:cubicBezTo>
                  <a:cubicBezTo>
                    <a:pt x="8045" y="634"/>
                    <a:pt x="7443" y="1"/>
                    <a:pt x="7443"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7725967" y="2020894"/>
              <a:ext cx="389245" cy="445414"/>
            </a:xfrm>
            <a:custGeom>
              <a:avLst/>
              <a:gdLst/>
              <a:ahLst/>
              <a:cxnLst/>
              <a:rect l="l" t="t" r="r" b="b"/>
              <a:pathLst>
                <a:path w="12162" h="13917" extrusionOk="0">
                  <a:moveTo>
                    <a:pt x="2439" y="0"/>
                  </a:moveTo>
                  <a:cubicBezTo>
                    <a:pt x="2439" y="0"/>
                    <a:pt x="570" y="2407"/>
                    <a:pt x="0" y="3547"/>
                  </a:cubicBezTo>
                  <a:cubicBezTo>
                    <a:pt x="317" y="3864"/>
                    <a:pt x="1489" y="4402"/>
                    <a:pt x="1489" y="4402"/>
                  </a:cubicBezTo>
                  <a:cubicBezTo>
                    <a:pt x="1489" y="4402"/>
                    <a:pt x="1742" y="4054"/>
                    <a:pt x="1932" y="3864"/>
                  </a:cubicBezTo>
                  <a:cubicBezTo>
                    <a:pt x="1964" y="6081"/>
                    <a:pt x="1995" y="10483"/>
                    <a:pt x="1932" y="12921"/>
                  </a:cubicBezTo>
                  <a:cubicBezTo>
                    <a:pt x="3242" y="13609"/>
                    <a:pt x="5603" y="13916"/>
                    <a:pt x="7748" y="13916"/>
                  </a:cubicBezTo>
                  <a:cubicBezTo>
                    <a:pt x="9751" y="13916"/>
                    <a:pt x="11565" y="13649"/>
                    <a:pt x="12161" y="13175"/>
                  </a:cubicBezTo>
                  <a:cubicBezTo>
                    <a:pt x="12098" y="12320"/>
                    <a:pt x="12066" y="11306"/>
                    <a:pt x="12035" y="10261"/>
                  </a:cubicBezTo>
                  <a:cubicBezTo>
                    <a:pt x="11108" y="11045"/>
                    <a:pt x="9499" y="11378"/>
                    <a:pt x="7942" y="11378"/>
                  </a:cubicBezTo>
                  <a:cubicBezTo>
                    <a:pt x="6732" y="11378"/>
                    <a:pt x="5554" y="11177"/>
                    <a:pt x="4751" y="10831"/>
                  </a:cubicBezTo>
                  <a:cubicBezTo>
                    <a:pt x="2787" y="9976"/>
                    <a:pt x="3357" y="6081"/>
                    <a:pt x="2819" y="2977"/>
                  </a:cubicBezTo>
                  <a:cubicBezTo>
                    <a:pt x="2629" y="1774"/>
                    <a:pt x="2439" y="0"/>
                    <a:pt x="2439" y="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7402621" y="1803580"/>
              <a:ext cx="266602" cy="362297"/>
            </a:xfrm>
            <a:custGeom>
              <a:avLst/>
              <a:gdLst/>
              <a:ahLst/>
              <a:cxnLst/>
              <a:rect l="l" t="t" r="r" b="b"/>
              <a:pathLst>
                <a:path w="8330" h="11320" extrusionOk="0">
                  <a:moveTo>
                    <a:pt x="2589" y="1"/>
                  </a:moveTo>
                  <a:cubicBezTo>
                    <a:pt x="2485" y="1"/>
                    <a:pt x="2411" y="130"/>
                    <a:pt x="2439" y="457"/>
                  </a:cubicBezTo>
                  <a:cubicBezTo>
                    <a:pt x="2503" y="1185"/>
                    <a:pt x="2471" y="1660"/>
                    <a:pt x="2471" y="1660"/>
                  </a:cubicBezTo>
                  <a:cubicBezTo>
                    <a:pt x="2471" y="1660"/>
                    <a:pt x="1869" y="1122"/>
                    <a:pt x="1521" y="805"/>
                  </a:cubicBezTo>
                  <a:cubicBezTo>
                    <a:pt x="1403" y="709"/>
                    <a:pt x="1293" y="667"/>
                    <a:pt x="1206" y="667"/>
                  </a:cubicBezTo>
                  <a:cubicBezTo>
                    <a:pt x="1038" y="667"/>
                    <a:pt x="963" y="828"/>
                    <a:pt x="1109" y="1058"/>
                  </a:cubicBezTo>
                  <a:cubicBezTo>
                    <a:pt x="1331" y="1438"/>
                    <a:pt x="1711" y="2198"/>
                    <a:pt x="1711" y="2198"/>
                  </a:cubicBezTo>
                  <a:cubicBezTo>
                    <a:pt x="1711" y="2198"/>
                    <a:pt x="1363" y="2103"/>
                    <a:pt x="888" y="1882"/>
                  </a:cubicBezTo>
                  <a:cubicBezTo>
                    <a:pt x="794" y="1844"/>
                    <a:pt x="706" y="1827"/>
                    <a:pt x="632" y="1827"/>
                  </a:cubicBezTo>
                  <a:cubicBezTo>
                    <a:pt x="331" y="1827"/>
                    <a:pt x="252" y="2121"/>
                    <a:pt x="888" y="2579"/>
                  </a:cubicBezTo>
                  <a:cubicBezTo>
                    <a:pt x="1078" y="2737"/>
                    <a:pt x="1553" y="3054"/>
                    <a:pt x="1553" y="3054"/>
                  </a:cubicBezTo>
                  <a:cubicBezTo>
                    <a:pt x="1553" y="3054"/>
                    <a:pt x="1" y="3244"/>
                    <a:pt x="381" y="3655"/>
                  </a:cubicBezTo>
                  <a:cubicBezTo>
                    <a:pt x="571" y="3782"/>
                    <a:pt x="1869" y="3940"/>
                    <a:pt x="2408" y="4257"/>
                  </a:cubicBezTo>
                  <a:cubicBezTo>
                    <a:pt x="2946" y="4542"/>
                    <a:pt x="3579" y="4669"/>
                    <a:pt x="3674" y="4859"/>
                  </a:cubicBezTo>
                  <a:cubicBezTo>
                    <a:pt x="3928" y="5207"/>
                    <a:pt x="5100" y="9799"/>
                    <a:pt x="6081" y="11319"/>
                  </a:cubicBezTo>
                  <a:cubicBezTo>
                    <a:pt x="6081" y="11319"/>
                    <a:pt x="8140" y="9546"/>
                    <a:pt x="8235" y="8817"/>
                  </a:cubicBezTo>
                  <a:cubicBezTo>
                    <a:pt x="8330" y="8089"/>
                    <a:pt x="5828" y="4669"/>
                    <a:pt x="5543" y="4225"/>
                  </a:cubicBezTo>
                  <a:cubicBezTo>
                    <a:pt x="5226" y="3655"/>
                    <a:pt x="5005" y="3307"/>
                    <a:pt x="5163" y="2547"/>
                  </a:cubicBezTo>
                  <a:cubicBezTo>
                    <a:pt x="5226" y="2198"/>
                    <a:pt x="4720" y="1343"/>
                    <a:pt x="5036" y="805"/>
                  </a:cubicBezTo>
                  <a:cubicBezTo>
                    <a:pt x="5249" y="444"/>
                    <a:pt x="5105" y="282"/>
                    <a:pt x="4891" y="282"/>
                  </a:cubicBezTo>
                  <a:cubicBezTo>
                    <a:pt x="4786" y="282"/>
                    <a:pt x="4665" y="321"/>
                    <a:pt x="4561" y="393"/>
                  </a:cubicBezTo>
                  <a:cubicBezTo>
                    <a:pt x="4249" y="612"/>
                    <a:pt x="3937" y="1629"/>
                    <a:pt x="3837" y="1629"/>
                  </a:cubicBezTo>
                  <a:cubicBezTo>
                    <a:pt x="3836" y="1629"/>
                    <a:pt x="3834" y="1629"/>
                    <a:pt x="3833" y="1628"/>
                  </a:cubicBezTo>
                  <a:cubicBezTo>
                    <a:pt x="3453" y="1628"/>
                    <a:pt x="3136" y="932"/>
                    <a:pt x="2978" y="457"/>
                  </a:cubicBezTo>
                  <a:cubicBezTo>
                    <a:pt x="2891" y="195"/>
                    <a:pt x="2717" y="1"/>
                    <a:pt x="2589"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8229694" y="1803580"/>
              <a:ext cx="266602" cy="362297"/>
            </a:xfrm>
            <a:custGeom>
              <a:avLst/>
              <a:gdLst/>
              <a:ahLst/>
              <a:cxnLst/>
              <a:rect l="l" t="t" r="r" b="b"/>
              <a:pathLst>
                <a:path w="8330" h="11320" extrusionOk="0">
                  <a:moveTo>
                    <a:pt x="5742" y="1"/>
                  </a:moveTo>
                  <a:cubicBezTo>
                    <a:pt x="5614" y="1"/>
                    <a:pt x="5440" y="195"/>
                    <a:pt x="5353" y="457"/>
                  </a:cubicBezTo>
                  <a:cubicBezTo>
                    <a:pt x="5195" y="932"/>
                    <a:pt x="4878" y="1628"/>
                    <a:pt x="4498" y="1628"/>
                  </a:cubicBezTo>
                  <a:cubicBezTo>
                    <a:pt x="4496" y="1629"/>
                    <a:pt x="4495" y="1629"/>
                    <a:pt x="4493" y="1629"/>
                  </a:cubicBezTo>
                  <a:cubicBezTo>
                    <a:pt x="4393" y="1629"/>
                    <a:pt x="4082" y="612"/>
                    <a:pt x="3801" y="393"/>
                  </a:cubicBezTo>
                  <a:cubicBezTo>
                    <a:pt x="3697" y="321"/>
                    <a:pt x="3573" y="282"/>
                    <a:pt x="3463" y="282"/>
                  </a:cubicBezTo>
                  <a:cubicBezTo>
                    <a:pt x="3240" y="282"/>
                    <a:pt x="3082" y="444"/>
                    <a:pt x="3294" y="805"/>
                  </a:cubicBezTo>
                  <a:cubicBezTo>
                    <a:pt x="3611" y="1343"/>
                    <a:pt x="3104" y="2198"/>
                    <a:pt x="3168" y="2547"/>
                  </a:cubicBezTo>
                  <a:cubicBezTo>
                    <a:pt x="3326" y="3307"/>
                    <a:pt x="3136" y="3655"/>
                    <a:pt x="2788" y="4225"/>
                  </a:cubicBezTo>
                  <a:cubicBezTo>
                    <a:pt x="2534" y="4669"/>
                    <a:pt x="1" y="8089"/>
                    <a:pt x="96" y="8817"/>
                  </a:cubicBezTo>
                  <a:cubicBezTo>
                    <a:pt x="191" y="9546"/>
                    <a:pt x="2249" y="11319"/>
                    <a:pt x="2249" y="11319"/>
                  </a:cubicBezTo>
                  <a:cubicBezTo>
                    <a:pt x="3231" y="9799"/>
                    <a:pt x="4403" y="5207"/>
                    <a:pt x="4656" y="4859"/>
                  </a:cubicBezTo>
                  <a:cubicBezTo>
                    <a:pt x="4783" y="4669"/>
                    <a:pt x="5385" y="4542"/>
                    <a:pt x="5923" y="4257"/>
                  </a:cubicBezTo>
                  <a:cubicBezTo>
                    <a:pt x="6461" y="3940"/>
                    <a:pt x="7791" y="3782"/>
                    <a:pt x="7950" y="3655"/>
                  </a:cubicBezTo>
                  <a:cubicBezTo>
                    <a:pt x="8330" y="3244"/>
                    <a:pt x="6810" y="3054"/>
                    <a:pt x="6810" y="3054"/>
                  </a:cubicBezTo>
                  <a:cubicBezTo>
                    <a:pt x="6810" y="3054"/>
                    <a:pt x="7253" y="2737"/>
                    <a:pt x="7475" y="2579"/>
                  </a:cubicBezTo>
                  <a:cubicBezTo>
                    <a:pt x="8085" y="2121"/>
                    <a:pt x="8001" y="1827"/>
                    <a:pt x="7715" y="1827"/>
                  </a:cubicBezTo>
                  <a:cubicBezTo>
                    <a:pt x="7645" y="1827"/>
                    <a:pt x="7562" y="1844"/>
                    <a:pt x="7475" y="1882"/>
                  </a:cubicBezTo>
                  <a:cubicBezTo>
                    <a:pt x="7000" y="2103"/>
                    <a:pt x="6620" y="2198"/>
                    <a:pt x="6620" y="2198"/>
                  </a:cubicBezTo>
                  <a:cubicBezTo>
                    <a:pt x="6620" y="2198"/>
                    <a:pt x="7000" y="1438"/>
                    <a:pt x="7221" y="1058"/>
                  </a:cubicBezTo>
                  <a:cubicBezTo>
                    <a:pt x="7368" y="828"/>
                    <a:pt x="7307" y="667"/>
                    <a:pt x="7147" y="667"/>
                  </a:cubicBezTo>
                  <a:cubicBezTo>
                    <a:pt x="7066" y="667"/>
                    <a:pt x="6959" y="709"/>
                    <a:pt x="6841" y="805"/>
                  </a:cubicBezTo>
                  <a:cubicBezTo>
                    <a:pt x="6493" y="1122"/>
                    <a:pt x="5860" y="1660"/>
                    <a:pt x="5860" y="1660"/>
                  </a:cubicBezTo>
                  <a:cubicBezTo>
                    <a:pt x="5860" y="1660"/>
                    <a:pt x="5828" y="1185"/>
                    <a:pt x="5891" y="457"/>
                  </a:cubicBezTo>
                  <a:cubicBezTo>
                    <a:pt x="5920" y="130"/>
                    <a:pt x="5846" y="1"/>
                    <a:pt x="5742"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7947026" y="1741491"/>
              <a:ext cx="41478" cy="36838"/>
            </a:xfrm>
            <a:custGeom>
              <a:avLst/>
              <a:gdLst/>
              <a:ahLst/>
              <a:cxnLst/>
              <a:rect l="l" t="t" r="r" b="b"/>
              <a:pathLst>
                <a:path w="1296" h="1151" extrusionOk="0">
                  <a:moveTo>
                    <a:pt x="1071" y="0"/>
                  </a:moveTo>
                  <a:cubicBezTo>
                    <a:pt x="624" y="0"/>
                    <a:pt x="0" y="667"/>
                    <a:pt x="29" y="1098"/>
                  </a:cubicBezTo>
                  <a:cubicBezTo>
                    <a:pt x="47" y="1135"/>
                    <a:pt x="66" y="1151"/>
                    <a:pt x="84" y="1151"/>
                  </a:cubicBezTo>
                  <a:cubicBezTo>
                    <a:pt x="98" y="1151"/>
                    <a:pt x="111" y="1143"/>
                    <a:pt x="124" y="1130"/>
                  </a:cubicBezTo>
                  <a:cubicBezTo>
                    <a:pt x="282" y="940"/>
                    <a:pt x="346" y="718"/>
                    <a:pt x="567" y="592"/>
                  </a:cubicBezTo>
                  <a:cubicBezTo>
                    <a:pt x="662" y="528"/>
                    <a:pt x="757" y="465"/>
                    <a:pt x="852" y="433"/>
                  </a:cubicBezTo>
                  <a:cubicBezTo>
                    <a:pt x="947" y="402"/>
                    <a:pt x="1074" y="402"/>
                    <a:pt x="1201" y="370"/>
                  </a:cubicBezTo>
                  <a:cubicBezTo>
                    <a:pt x="1296" y="338"/>
                    <a:pt x="1296" y="85"/>
                    <a:pt x="1201" y="22"/>
                  </a:cubicBezTo>
                  <a:cubicBezTo>
                    <a:pt x="1160" y="7"/>
                    <a:pt x="1117" y="0"/>
                    <a:pt x="1071"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7561750" y="1708430"/>
              <a:ext cx="23428" cy="97615"/>
            </a:xfrm>
            <a:custGeom>
              <a:avLst/>
              <a:gdLst/>
              <a:ahLst/>
              <a:cxnLst/>
              <a:rect l="l" t="t" r="r" b="b"/>
              <a:pathLst>
                <a:path w="732" h="3050" extrusionOk="0">
                  <a:moveTo>
                    <a:pt x="642" y="1"/>
                  </a:moveTo>
                  <a:cubicBezTo>
                    <a:pt x="596" y="1"/>
                    <a:pt x="538" y="65"/>
                    <a:pt x="508" y="199"/>
                  </a:cubicBezTo>
                  <a:cubicBezTo>
                    <a:pt x="508" y="199"/>
                    <a:pt x="191" y="1688"/>
                    <a:pt x="96" y="2068"/>
                  </a:cubicBezTo>
                  <a:cubicBezTo>
                    <a:pt x="33" y="2448"/>
                    <a:pt x="1" y="3050"/>
                    <a:pt x="1" y="3050"/>
                  </a:cubicBezTo>
                  <a:cubicBezTo>
                    <a:pt x="1" y="3050"/>
                    <a:pt x="254" y="2321"/>
                    <a:pt x="286" y="2131"/>
                  </a:cubicBezTo>
                  <a:cubicBezTo>
                    <a:pt x="318" y="1910"/>
                    <a:pt x="634" y="548"/>
                    <a:pt x="698" y="231"/>
                  </a:cubicBezTo>
                  <a:cubicBezTo>
                    <a:pt x="731" y="81"/>
                    <a:pt x="694" y="1"/>
                    <a:pt x="6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7579000" y="1711758"/>
              <a:ext cx="4065" cy="7137"/>
            </a:xfrm>
            <a:custGeom>
              <a:avLst/>
              <a:gdLst/>
              <a:ahLst/>
              <a:cxnLst/>
              <a:rect l="l" t="t" r="r" b="b"/>
              <a:pathLst>
                <a:path w="127" h="223" extrusionOk="0">
                  <a:moveTo>
                    <a:pt x="64" y="0"/>
                  </a:moveTo>
                  <a:cubicBezTo>
                    <a:pt x="64" y="0"/>
                    <a:pt x="32" y="0"/>
                    <a:pt x="32" y="32"/>
                  </a:cubicBezTo>
                  <a:lnTo>
                    <a:pt x="0" y="159"/>
                  </a:lnTo>
                  <a:cubicBezTo>
                    <a:pt x="0" y="190"/>
                    <a:pt x="0" y="222"/>
                    <a:pt x="32" y="222"/>
                  </a:cubicBezTo>
                  <a:cubicBezTo>
                    <a:pt x="64" y="222"/>
                    <a:pt x="95" y="222"/>
                    <a:pt x="95" y="190"/>
                  </a:cubicBezTo>
                  <a:lnTo>
                    <a:pt x="127" y="64"/>
                  </a:lnTo>
                  <a:cubicBezTo>
                    <a:pt x="127" y="32"/>
                    <a:pt x="95"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7460326" y="1700940"/>
              <a:ext cx="21411" cy="97999"/>
            </a:xfrm>
            <a:custGeom>
              <a:avLst/>
              <a:gdLst/>
              <a:ahLst/>
              <a:cxnLst/>
              <a:rect l="l" t="t" r="r" b="b"/>
              <a:pathLst>
                <a:path w="669" h="3062" extrusionOk="0">
                  <a:moveTo>
                    <a:pt x="94" y="1"/>
                  </a:moveTo>
                  <a:cubicBezTo>
                    <a:pt x="40" y="1"/>
                    <a:pt x="1" y="90"/>
                    <a:pt x="35" y="243"/>
                  </a:cubicBezTo>
                  <a:cubicBezTo>
                    <a:pt x="35" y="243"/>
                    <a:pt x="320" y="1732"/>
                    <a:pt x="415" y="2112"/>
                  </a:cubicBezTo>
                  <a:cubicBezTo>
                    <a:pt x="478" y="2492"/>
                    <a:pt x="668" y="3062"/>
                    <a:pt x="668" y="3062"/>
                  </a:cubicBezTo>
                  <a:cubicBezTo>
                    <a:pt x="668" y="3062"/>
                    <a:pt x="636" y="2270"/>
                    <a:pt x="573" y="2080"/>
                  </a:cubicBezTo>
                  <a:cubicBezTo>
                    <a:pt x="541" y="1890"/>
                    <a:pt x="288" y="497"/>
                    <a:pt x="225" y="212"/>
                  </a:cubicBezTo>
                  <a:cubicBezTo>
                    <a:pt x="195" y="66"/>
                    <a:pt x="139" y="1"/>
                    <a:pt x="9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7462438" y="1703661"/>
              <a:ext cx="4065" cy="7521"/>
            </a:xfrm>
            <a:custGeom>
              <a:avLst/>
              <a:gdLst/>
              <a:ahLst/>
              <a:cxnLst/>
              <a:rect l="l" t="t" r="r" b="b"/>
              <a:pathLst>
                <a:path w="127" h="235" extrusionOk="0">
                  <a:moveTo>
                    <a:pt x="32" y="0"/>
                  </a:moveTo>
                  <a:cubicBezTo>
                    <a:pt x="32" y="0"/>
                    <a:pt x="0" y="32"/>
                    <a:pt x="0" y="63"/>
                  </a:cubicBezTo>
                  <a:lnTo>
                    <a:pt x="32" y="190"/>
                  </a:lnTo>
                  <a:cubicBezTo>
                    <a:pt x="32" y="213"/>
                    <a:pt x="48" y="235"/>
                    <a:pt x="68" y="235"/>
                  </a:cubicBezTo>
                  <a:cubicBezTo>
                    <a:pt x="77" y="235"/>
                    <a:pt x="86" y="231"/>
                    <a:pt x="95" y="222"/>
                  </a:cubicBezTo>
                  <a:cubicBezTo>
                    <a:pt x="127" y="222"/>
                    <a:pt x="127" y="222"/>
                    <a:pt x="127" y="190"/>
                  </a:cubicBezTo>
                  <a:lnTo>
                    <a:pt x="95" y="32"/>
                  </a:lnTo>
                  <a:cubicBezTo>
                    <a:pt x="95" y="32"/>
                    <a:pt x="64"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7390171" y="1730513"/>
              <a:ext cx="44935" cy="89742"/>
            </a:xfrm>
            <a:custGeom>
              <a:avLst/>
              <a:gdLst/>
              <a:ahLst/>
              <a:cxnLst/>
              <a:rect l="l" t="t" r="r" b="b"/>
              <a:pathLst>
                <a:path w="1404" h="2804" extrusionOk="0">
                  <a:moveTo>
                    <a:pt x="76" y="0"/>
                  </a:moveTo>
                  <a:cubicBezTo>
                    <a:pt x="21" y="0"/>
                    <a:pt x="1" y="93"/>
                    <a:pt x="73" y="238"/>
                  </a:cubicBezTo>
                  <a:cubicBezTo>
                    <a:pt x="73" y="238"/>
                    <a:pt x="738" y="1631"/>
                    <a:pt x="897" y="1980"/>
                  </a:cubicBezTo>
                  <a:cubicBezTo>
                    <a:pt x="1055" y="2328"/>
                    <a:pt x="1403" y="2803"/>
                    <a:pt x="1403" y="2803"/>
                  </a:cubicBezTo>
                  <a:cubicBezTo>
                    <a:pt x="1403" y="2803"/>
                    <a:pt x="1150" y="2075"/>
                    <a:pt x="1055" y="1916"/>
                  </a:cubicBezTo>
                  <a:cubicBezTo>
                    <a:pt x="992" y="1726"/>
                    <a:pt x="390" y="460"/>
                    <a:pt x="232" y="175"/>
                  </a:cubicBezTo>
                  <a:cubicBezTo>
                    <a:pt x="177" y="52"/>
                    <a:pt x="117" y="0"/>
                    <a:pt x="7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7392507" y="1733617"/>
              <a:ext cx="5089" cy="6977"/>
            </a:xfrm>
            <a:custGeom>
              <a:avLst/>
              <a:gdLst/>
              <a:ahLst/>
              <a:cxnLst/>
              <a:rect l="l" t="t" r="r" b="b"/>
              <a:pathLst>
                <a:path w="159" h="218" extrusionOk="0">
                  <a:moveTo>
                    <a:pt x="62" y="0"/>
                  </a:moveTo>
                  <a:cubicBezTo>
                    <a:pt x="53" y="0"/>
                    <a:pt x="42" y="4"/>
                    <a:pt x="32" y="14"/>
                  </a:cubicBezTo>
                  <a:cubicBezTo>
                    <a:pt x="0" y="14"/>
                    <a:pt x="0" y="46"/>
                    <a:pt x="0" y="78"/>
                  </a:cubicBezTo>
                  <a:lnTo>
                    <a:pt x="64" y="173"/>
                  </a:lnTo>
                  <a:cubicBezTo>
                    <a:pt x="86" y="195"/>
                    <a:pt x="92" y="217"/>
                    <a:pt x="106" y="217"/>
                  </a:cubicBezTo>
                  <a:cubicBezTo>
                    <a:pt x="111" y="217"/>
                    <a:pt x="118" y="213"/>
                    <a:pt x="127" y="204"/>
                  </a:cubicBezTo>
                  <a:cubicBezTo>
                    <a:pt x="159" y="204"/>
                    <a:pt x="159" y="173"/>
                    <a:pt x="159" y="141"/>
                  </a:cubicBezTo>
                  <a:lnTo>
                    <a:pt x="95" y="14"/>
                  </a:lnTo>
                  <a:cubicBezTo>
                    <a:pt x="95" y="14"/>
                    <a:pt x="81" y="0"/>
                    <a:pt x="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7327665" y="1794811"/>
              <a:ext cx="80077" cy="60906"/>
            </a:xfrm>
            <a:custGeom>
              <a:avLst/>
              <a:gdLst/>
              <a:ahLst/>
              <a:cxnLst/>
              <a:rect l="l" t="t" r="r" b="b"/>
              <a:pathLst>
                <a:path w="2502" h="1903" extrusionOk="0">
                  <a:moveTo>
                    <a:pt x="95" y="0"/>
                  </a:moveTo>
                  <a:cubicBezTo>
                    <a:pt x="3" y="0"/>
                    <a:pt x="1" y="112"/>
                    <a:pt x="158" y="224"/>
                  </a:cubicBezTo>
                  <a:cubicBezTo>
                    <a:pt x="158" y="224"/>
                    <a:pt x="1361" y="1142"/>
                    <a:pt x="1678" y="1364"/>
                  </a:cubicBezTo>
                  <a:cubicBezTo>
                    <a:pt x="1994" y="1617"/>
                    <a:pt x="2501" y="1902"/>
                    <a:pt x="2501" y="1902"/>
                  </a:cubicBezTo>
                  <a:cubicBezTo>
                    <a:pt x="2501" y="1902"/>
                    <a:pt x="1963" y="1364"/>
                    <a:pt x="1804" y="1237"/>
                  </a:cubicBezTo>
                  <a:cubicBezTo>
                    <a:pt x="1646" y="1111"/>
                    <a:pt x="506" y="256"/>
                    <a:pt x="253" y="66"/>
                  </a:cubicBezTo>
                  <a:cubicBezTo>
                    <a:pt x="188" y="19"/>
                    <a:pt x="134" y="0"/>
                    <a:pt x="95"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7306382" y="1898155"/>
              <a:ext cx="101360" cy="11554"/>
            </a:xfrm>
            <a:custGeom>
              <a:avLst/>
              <a:gdLst/>
              <a:ahLst/>
              <a:cxnLst/>
              <a:rect l="l" t="t" r="r" b="b"/>
              <a:pathLst>
                <a:path w="3167" h="361" extrusionOk="0">
                  <a:moveTo>
                    <a:pt x="249" y="0"/>
                  </a:moveTo>
                  <a:cubicBezTo>
                    <a:pt x="1" y="0"/>
                    <a:pt x="21" y="164"/>
                    <a:pt x="284" y="194"/>
                  </a:cubicBezTo>
                  <a:cubicBezTo>
                    <a:pt x="284" y="194"/>
                    <a:pt x="1804" y="320"/>
                    <a:pt x="2184" y="352"/>
                  </a:cubicBezTo>
                  <a:cubicBezTo>
                    <a:pt x="2267" y="358"/>
                    <a:pt x="2355" y="361"/>
                    <a:pt x="2445" y="361"/>
                  </a:cubicBezTo>
                  <a:cubicBezTo>
                    <a:pt x="2801" y="361"/>
                    <a:pt x="3166" y="320"/>
                    <a:pt x="3166" y="320"/>
                  </a:cubicBezTo>
                  <a:cubicBezTo>
                    <a:pt x="3166" y="320"/>
                    <a:pt x="2438" y="162"/>
                    <a:pt x="2216" y="162"/>
                  </a:cubicBezTo>
                  <a:cubicBezTo>
                    <a:pt x="2026" y="130"/>
                    <a:pt x="601" y="35"/>
                    <a:pt x="316" y="4"/>
                  </a:cubicBezTo>
                  <a:cubicBezTo>
                    <a:pt x="292" y="1"/>
                    <a:pt x="269" y="0"/>
                    <a:pt x="249"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8316812" y="1708430"/>
              <a:ext cx="23396" cy="97615"/>
            </a:xfrm>
            <a:custGeom>
              <a:avLst/>
              <a:gdLst/>
              <a:ahLst/>
              <a:cxnLst/>
              <a:rect l="l" t="t" r="r" b="b"/>
              <a:pathLst>
                <a:path w="731" h="3050" extrusionOk="0">
                  <a:moveTo>
                    <a:pt x="90" y="1"/>
                  </a:moveTo>
                  <a:cubicBezTo>
                    <a:pt x="38" y="1"/>
                    <a:pt x="1" y="81"/>
                    <a:pt x="34" y="231"/>
                  </a:cubicBezTo>
                  <a:cubicBezTo>
                    <a:pt x="97" y="548"/>
                    <a:pt x="414" y="1910"/>
                    <a:pt x="446" y="2131"/>
                  </a:cubicBezTo>
                  <a:cubicBezTo>
                    <a:pt x="477" y="2321"/>
                    <a:pt x="731" y="3050"/>
                    <a:pt x="731" y="3050"/>
                  </a:cubicBezTo>
                  <a:cubicBezTo>
                    <a:pt x="731" y="3050"/>
                    <a:pt x="699" y="2448"/>
                    <a:pt x="636" y="2068"/>
                  </a:cubicBezTo>
                  <a:cubicBezTo>
                    <a:pt x="541" y="1688"/>
                    <a:pt x="224" y="199"/>
                    <a:pt x="224" y="199"/>
                  </a:cubicBezTo>
                  <a:cubicBezTo>
                    <a:pt x="194" y="65"/>
                    <a:pt x="136" y="1"/>
                    <a:pt x="9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8318892" y="1711758"/>
              <a:ext cx="4097" cy="7137"/>
            </a:xfrm>
            <a:custGeom>
              <a:avLst/>
              <a:gdLst/>
              <a:ahLst/>
              <a:cxnLst/>
              <a:rect l="l" t="t" r="r" b="b"/>
              <a:pathLst>
                <a:path w="128" h="223" extrusionOk="0">
                  <a:moveTo>
                    <a:pt x="32" y="0"/>
                  </a:moveTo>
                  <a:cubicBezTo>
                    <a:pt x="32" y="0"/>
                    <a:pt x="1" y="32"/>
                    <a:pt x="1" y="64"/>
                  </a:cubicBezTo>
                  <a:lnTo>
                    <a:pt x="32" y="190"/>
                  </a:lnTo>
                  <a:cubicBezTo>
                    <a:pt x="32" y="222"/>
                    <a:pt x="64" y="222"/>
                    <a:pt x="96" y="222"/>
                  </a:cubicBezTo>
                  <a:cubicBezTo>
                    <a:pt x="127" y="222"/>
                    <a:pt x="127" y="190"/>
                    <a:pt x="127" y="159"/>
                  </a:cubicBezTo>
                  <a:lnTo>
                    <a:pt x="96" y="32"/>
                  </a:lnTo>
                  <a:cubicBezTo>
                    <a:pt x="96" y="0"/>
                    <a:pt x="64"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8419228" y="1700940"/>
              <a:ext cx="21891" cy="97999"/>
            </a:xfrm>
            <a:custGeom>
              <a:avLst/>
              <a:gdLst/>
              <a:ahLst/>
              <a:cxnLst/>
              <a:rect l="l" t="t" r="r" b="b"/>
              <a:pathLst>
                <a:path w="684" h="3062" extrusionOk="0">
                  <a:moveTo>
                    <a:pt x="596" y="1"/>
                  </a:moveTo>
                  <a:cubicBezTo>
                    <a:pt x="555" y="1"/>
                    <a:pt x="505" y="66"/>
                    <a:pt x="476" y="212"/>
                  </a:cubicBezTo>
                  <a:cubicBezTo>
                    <a:pt x="413" y="497"/>
                    <a:pt x="159" y="1890"/>
                    <a:pt x="96" y="2080"/>
                  </a:cubicBezTo>
                  <a:cubicBezTo>
                    <a:pt x="64" y="2270"/>
                    <a:pt x="1" y="3062"/>
                    <a:pt x="1" y="3062"/>
                  </a:cubicBezTo>
                  <a:cubicBezTo>
                    <a:pt x="1" y="3062"/>
                    <a:pt x="223" y="2492"/>
                    <a:pt x="286" y="2112"/>
                  </a:cubicBezTo>
                  <a:cubicBezTo>
                    <a:pt x="381" y="1732"/>
                    <a:pt x="666" y="243"/>
                    <a:pt x="666" y="243"/>
                  </a:cubicBezTo>
                  <a:cubicBezTo>
                    <a:pt x="683" y="90"/>
                    <a:pt x="645" y="1"/>
                    <a:pt x="596"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8435454" y="1703661"/>
              <a:ext cx="4097" cy="7521"/>
            </a:xfrm>
            <a:custGeom>
              <a:avLst/>
              <a:gdLst/>
              <a:ahLst/>
              <a:cxnLst/>
              <a:rect l="l" t="t" r="r" b="b"/>
              <a:pathLst>
                <a:path w="128" h="235" extrusionOk="0">
                  <a:moveTo>
                    <a:pt x="64" y="0"/>
                  </a:moveTo>
                  <a:cubicBezTo>
                    <a:pt x="64" y="0"/>
                    <a:pt x="32" y="32"/>
                    <a:pt x="32" y="32"/>
                  </a:cubicBezTo>
                  <a:lnTo>
                    <a:pt x="1" y="190"/>
                  </a:lnTo>
                  <a:cubicBezTo>
                    <a:pt x="1" y="222"/>
                    <a:pt x="1" y="222"/>
                    <a:pt x="32" y="222"/>
                  </a:cubicBezTo>
                  <a:cubicBezTo>
                    <a:pt x="42" y="231"/>
                    <a:pt x="51" y="235"/>
                    <a:pt x="59" y="235"/>
                  </a:cubicBezTo>
                  <a:cubicBezTo>
                    <a:pt x="80" y="235"/>
                    <a:pt x="96" y="213"/>
                    <a:pt x="96" y="190"/>
                  </a:cubicBezTo>
                  <a:lnTo>
                    <a:pt x="127" y="63"/>
                  </a:lnTo>
                  <a:cubicBezTo>
                    <a:pt x="127" y="32"/>
                    <a:pt x="96"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8466883" y="1730513"/>
              <a:ext cx="44327" cy="89742"/>
            </a:xfrm>
            <a:custGeom>
              <a:avLst/>
              <a:gdLst/>
              <a:ahLst/>
              <a:cxnLst/>
              <a:rect l="l" t="t" r="r" b="b"/>
              <a:pathLst>
                <a:path w="1385" h="2804" extrusionOk="0">
                  <a:moveTo>
                    <a:pt x="1298" y="0"/>
                  </a:moveTo>
                  <a:cubicBezTo>
                    <a:pt x="1255" y="0"/>
                    <a:pt x="1195" y="52"/>
                    <a:pt x="1140" y="175"/>
                  </a:cubicBezTo>
                  <a:cubicBezTo>
                    <a:pt x="1014" y="460"/>
                    <a:pt x="412" y="1726"/>
                    <a:pt x="317" y="1916"/>
                  </a:cubicBezTo>
                  <a:cubicBezTo>
                    <a:pt x="254" y="2075"/>
                    <a:pt x="0" y="2803"/>
                    <a:pt x="0" y="2803"/>
                  </a:cubicBezTo>
                  <a:cubicBezTo>
                    <a:pt x="0" y="2803"/>
                    <a:pt x="317" y="2328"/>
                    <a:pt x="507" y="1980"/>
                  </a:cubicBezTo>
                  <a:cubicBezTo>
                    <a:pt x="665" y="1631"/>
                    <a:pt x="1330" y="238"/>
                    <a:pt x="1330" y="238"/>
                  </a:cubicBezTo>
                  <a:cubicBezTo>
                    <a:pt x="1385" y="93"/>
                    <a:pt x="1356" y="0"/>
                    <a:pt x="129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8504393" y="1733617"/>
              <a:ext cx="5089" cy="6977"/>
            </a:xfrm>
            <a:custGeom>
              <a:avLst/>
              <a:gdLst/>
              <a:ahLst/>
              <a:cxnLst/>
              <a:rect l="l" t="t" r="r" b="b"/>
              <a:pathLst>
                <a:path w="159" h="218" extrusionOk="0">
                  <a:moveTo>
                    <a:pt x="96" y="0"/>
                  </a:moveTo>
                  <a:cubicBezTo>
                    <a:pt x="78" y="0"/>
                    <a:pt x="63" y="14"/>
                    <a:pt x="63" y="14"/>
                  </a:cubicBezTo>
                  <a:lnTo>
                    <a:pt x="0" y="141"/>
                  </a:lnTo>
                  <a:cubicBezTo>
                    <a:pt x="0" y="173"/>
                    <a:pt x="0" y="204"/>
                    <a:pt x="32" y="204"/>
                  </a:cubicBezTo>
                  <a:cubicBezTo>
                    <a:pt x="32" y="213"/>
                    <a:pt x="35" y="217"/>
                    <a:pt x="39" y="217"/>
                  </a:cubicBezTo>
                  <a:cubicBezTo>
                    <a:pt x="50" y="217"/>
                    <a:pt x="73" y="195"/>
                    <a:pt x="95" y="173"/>
                  </a:cubicBezTo>
                  <a:lnTo>
                    <a:pt x="158" y="78"/>
                  </a:lnTo>
                  <a:cubicBezTo>
                    <a:pt x="158" y="46"/>
                    <a:pt x="158" y="14"/>
                    <a:pt x="127" y="14"/>
                  </a:cubicBezTo>
                  <a:cubicBezTo>
                    <a:pt x="116" y="4"/>
                    <a:pt x="106"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8494247" y="1794811"/>
              <a:ext cx="80045" cy="60906"/>
            </a:xfrm>
            <a:custGeom>
              <a:avLst/>
              <a:gdLst/>
              <a:ahLst/>
              <a:cxnLst/>
              <a:rect l="l" t="t" r="r" b="b"/>
              <a:pathLst>
                <a:path w="2501" h="1903" extrusionOk="0">
                  <a:moveTo>
                    <a:pt x="2395" y="0"/>
                  </a:moveTo>
                  <a:cubicBezTo>
                    <a:pt x="2352" y="0"/>
                    <a:pt x="2291" y="19"/>
                    <a:pt x="2217" y="66"/>
                  </a:cubicBezTo>
                  <a:cubicBezTo>
                    <a:pt x="1996" y="256"/>
                    <a:pt x="856" y="1111"/>
                    <a:pt x="697" y="1237"/>
                  </a:cubicBezTo>
                  <a:cubicBezTo>
                    <a:pt x="539" y="1364"/>
                    <a:pt x="0" y="1902"/>
                    <a:pt x="0" y="1902"/>
                  </a:cubicBezTo>
                  <a:cubicBezTo>
                    <a:pt x="0" y="1902"/>
                    <a:pt x="507" y="1617"/>
                    <a:pt x="824" y="1364"/>
                  </a:cubicBezTo>
                  <a:cubicBezTo>
                    <a:pt x="1141" y="1142"/>
                    <a:pt x="2344" y="224"/>
                    <a:pt x="2344" y="224"/>
                  </a:cubicBezTo>
                  <a:cubicBezTo>
                    <a:pt x="2501" y="112"/>
                    <a:pt x="2499" y="0"/>
                    <a:pt x="2395"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8564178" y="1796891"/>
              <a:ext cx="6113" cy="5569"/>
            </a:xfrm>
            <a:custGeom>
              <a:avLst/>
              <a:gdLst/>
              <a:ahLst/>
              <a:cxnLst/>
              <a:rect l="l" t="t" r="r" b="b"/>
              <a:pathLst>
                <a:path w="191" h="174" extrusionOk="0">
                  <a:moveTo>
                    <a:pt x="127" y="1"/>
                  </a:moveTo>
                  <a:lnTo>
                    <a:pt x="32" y="96"/>
                  </a:lnTo>
                  <a:cubicBezTo>
                    <a:pt x="1" y="96"/>
                    <a:pt x="1" y="127"/>
                    <a:pt x="1" y="159"/>
                  </a:cubicBezTo>
                  <a:cubicBezTo>
                    <a:pt x="22" y="159"/>
                    <a:pt x="43" y="173"/>
                    <a:pt x="55" y="173"/>
                  </a:cubicBezTo>
                  <a:cubicBezTo>
                    <a:pt x="60" y="173"/>
                    <a:pt x="64" y="170"/>
                    <a:pt x="64" y="159"/>
                  </a:cubicBezTo>
                  <a:lnTo>
                    <a:pt x="191" y="64"/>
                  </a:lnTo>
                  <a:cubicBezTo>
                    <a:pt x="191" y="64"/>
                    <a:pt x="191" y="32"/>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8494247" y="1898155"/>
              <a:ext cx="101328" cy="11554"/>
            </a:xfrm>
            <a:custGeom>
              <a:avLst/>
              <a:gdLst/>
              <a:ahLst/>
              <a:cxnLst/>
              <a:rect l="l" t="t" r="r" b="b"/>
              <a:pathLst>
                <a:path w="3166" h="361" extrusionOk="0">
                  <a:moveTo>
                    <a:pt x="2918" y="0"/>
                  </a:moveTo>
                  <a:cubicBezTo>
                    <a:pt x="2897" y="0"/>
                    <a:pt x="2875" y="1"/>
                    <a:pt x="2851" y="4"/>
                  </a:cubicBezTo>
                  <a:cubicBezTo>
                    <a:pt x="2534" y="35"/>
                    <a:pt x="1141" y="130"/>
                    <a:pt x="951" y="162"/>
                  </a:cubicBezTo>
                  <a:cubicBezTo>
                    <a:pt x="729" y="162"/>
                    <a:pt x="0" y="320"/>
                    <a:pt x="0" y="320"/>
                  </a:cubicBezTo>
                  <a:cubicBezTo>
                    <a:pt x="0" y="320"/>
                    <a:pt x="365" y="361"/>
                    <a:pt x="706" y="361"/>
                  </a:cubicBezTo>
                  <a:cubicBezTo>
                    <a:pt x="791" y="361"/>
                    <a:pt x="875" y="358"/>
                    <a:pt x="951" y="352"/>
                  </a:cubicBezTo>
                  <a:cubicBezTo>
                    <a:pt x="1362" y="320"/>
                    <a:pt x="2882" y="194"/>
                    <a:pt x="2882" y="194"/>
                  </a:cubicBezTo>
                  <a:cubicBezTo>
                    <a:pt x="3146" y="164"/>
                    <a:pt x="3166" y="0"/>
                    <a:pt x="291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8582421" y="1899275"/>
              <a:ext cx="7137" cy="4065"/>
            </a:xfrm>
            <a:custGeom>
              <a:avLst/>
              <a:gdLst/>
              <a:ahLst/>
              <a:cxnLst/>
              <a:rect l="l" t="t" r="r" b="b"/>
              <a:pathLst>
                <a:path w="223" h="127" extrusionOk="0">
                  <a:moveTo>
                    <a:pt x="191" y="0"/>
                  </a:moveTo>
                  <a:lnTo>
                    <a:pt x="32" y="32"/>
                  </a:lnTo>
                  <a:cubicBezTo>
                    <a:pt x="32" y="32"/>
                    <a:pt x="1" y="64"/>
                    <a:pt x="1" y="64"/>
                  </a:cubicBezTo>
                  <a:cubicBezTo>
                    <a:pt x="1" y="95"/>
                    <a:pt x="32" y="127"/>
                    <a:pt x="64" y="127"/>
                  </a:cubicBezTo>
                  <a:lnTo>
                    <a:pt x="191" y="95"/>
                  </a:lnTo>
                  <a:cubicBezTo>
                    <a:pt x="222" y="95"/>
                    <a:pt x="222" y="95"/>
                    <a:pt x="222" y="64"/>
                  </a:cubicBezTo>
                  <a:cubicBezTo>
                    <a:pt x="222" y="32"/>
                    <a:pt x="191"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14"/>
          <p:cNvGrpSpPr/>
          <p:nvPr/>
        </p:nvGrpSpPr>
        <p:grpSpPr>
          <a:xfrm>
            <a:off x="6292281" y="1569714"/>
            <a:ext cx="666984" cy="1115278"/>
            <a:chOff x="6428581" y="1350614"/>
            <a:chExt cx="666984" cy="1115278"/>
          </a:xfrm>
        </p:grpSpPr>
        <p:sp>
          <p:nvSpPr>
            <p:cNvPr id="324" name="Google Shape;324;p14"/>
            <p:cNvSpPr/>
            <p:nvPr/>
          </p:nvSpPr>
          <p:spPr>
            <a:xfrm>
              <a:off x="6818950" y="2325100"/>
              <a:ext cx="84900" cy="37500"/>
            </a:xfrm>
            <a:prstGeom prst="rect">
              <a:avLst/>
            </a:pr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6598875" y="1971325"/>
              <a:ext cx="265500" cy="393000"/>
            </a:xfrm>
            <a:prstGeom prst="rect">
              <a:avLst/>
            </a:pr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6697199" y="1788794"/>
              <a:ext cx="87182" cy="114098"/>
            </a:xfrm>
            <a:custGeom>
              <a:avLst/>
              <a:gdLst/>
              <a:ahLst/>
              <a:cxnLst/>
              <a:rect l="l" t="t" r="r" b="b"/>
              <a:pathLst>
                <a:path w="2724" h="3565" extrusionOk="0">
                  <a:moveTo>
                    <a:pt x="792" y="0"/>
                  </a:moveTo>
                  <a:cubicBezTo>
                    <a:pt x="349" y="0"/>
                    <a:pt x="0" y="349"/>
                    <a:pt x="0" y="792"/>
                  </a:cubicBezTo>
                  <a:lnTo>
                    <a:pt x="0" y="2692"/>
                  </a:lnTo>
                  <a:cubicBezTo>
                    <a:pt x="316" y="3037"/>
                    <a:pt x="919" y="3564"/>
                    <a:pt x="1738" y="3564"/>
                  </a:cubicBezTo>
                  <a:cubicBezTo>
                    <a:pt x="1822" y="3564"/>
                    <a:pt x="1907" y="3559"/>
                    <a:pt x="1995" y="3547"/>
                  </a:cubicBezTo>
                  <a:cubicBezTo>
                    <a:pt x="2280" y="3516"/>
                    <a:pt x="2534" y="3484"/>
                    <a:pt x="2724" y="3452"/>
                  </a:cubicBezTo>
                  <a:lnTo>
                    <a:pt x="2724" y="792"/>
                  </a:lnTo>
                  <a:cubicBezTo>
                    <a:pt x="2724" y="349"/>
                    <a:pt x="2375" y="0"/>
                    <a:pt x="1932"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6697199" y="1874952"/>
              <a:ext cx="87182" cy="83149"/>
            </a:xfrm>
            <a:custGeom>
              <a:avLst/>
              <a:gdLst/>
              <a:ahLst/>
              <a:cxnLst/>
              <a:rect l="l" t="t" r="r" b="b"/>
              <a:pathLst>
                <a:path w="2724" h="2598" extrusionOk="0">
                  <a:moveTo>
                    <a:pt x="0" y="0"/>
                  </a:moveTo>
                  <a:lnTo>
                    <a:pt x="0" y="1805"/>
                  </a:lnTo>
                  <a:cubicBezTo>
                    <a:pt x="0" y="2217"/>
                    <a:pt x="349" y="2597"/>
                    <a:pt x="760" y="2597"/>
                  </a:cubicBezTo>
                  <a:lnTo>
                    <a:pt x="1932" y="2597"/>
                  </a:lnTo>
                  <a:cubicBezTo>
                    <a:pt x="2375" y="2597"/>
                    <a:pt x="2724" y="2217"/>
                    <a:pt x="2724" y="1805"/>
                  </a:cubicBezTo>
                  <a:lnTo>
                    <a:pt x="2724" y="760"/>
                  </a:lnTo>
                  <a:cubicBezTo>
                    <a:pt x="2534" y="792"/>
                    <a:pt x="2280" y="824"/>
                    <a:pt x="1964" y="855"/>
                  </a:cubicBezTo>
                  <a:cubicBezTo>
                    <a:pt x="1879" y="867"/>
                    <a:pt x="1795" y="872"/>
                    <a:pt x="1714" y="872"/>
                  </a:cubicBezTo>
                  <a:cubicBezTo>
                    <a:pt x="914" y="872"/>
                    <a:pt x="288" y="345"/>
                    <a:pt x="0"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6598879" y="1416800"/>
              <a:ext cx="394302" cy="448038"/>
            </a:xfrm>
            <a:custGeom>
              <a:avLst/>
              <a:gdLst/>
              <a:ahLst/>
              <a:cxnLst/>
              <a:rect l="l" t="t" r="r" b="b"/>
              <a:pathLst>
                <a:path w="12320" h="13999" extrusionOk="0">
                  <a:moveTo>
                    <a:pt x="6619" y="1"/>
                  </a:moveTo>
                  <a:cubicBezTo>
                    <a:pt x="2977" y="1"/>
                    <a:pt x="0" y="3231"/>
                    <a:pt x="0" y="7221"/>
                  </a:cubicBezTo>
                  <a:cubicBezTo>
                    <a:pt x="0" y="11212"/>
                    <a:pt x="4117" y="13998"/>
                    <a:pt x="6967" y="13998"/>
                  </a:cubicBezTo>
                  <a:cubicBezTo>
                    <a:pt x="9849" y="13998"/>
                    <a:pt x="12320" y="10927"/>
                    <a:pt x="12320" y="6968"/>
                  </a:cubicBezTo>
                  <a:cubicBezTo>
                    <a:pt x="12320" y="2978"/>
                    <a:pt x="10261" y="1"/>
                    <a:pt x="6619"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6780315" y="1562775"/>
              <a:ext cx="87182" cy="104624"/>
            </a:xfrm>
            <a:custGeom>
              <a:avLst/>
              <a:gdLst/>
              <a:ahLst/>
              <a:cxnLst/>
              <a:rect l="l" t="t" r="r" b="b"/>
              <a:pathLst>
                <a:path w="2724" h="3269" extrusionOk="0">
                  <a:moveTo>
                    <a:pt x="2280" y="0"/>
                  </a:moveTo>
                  <a:lnTo>
                    <a:pt x="0" y="1362"/>
                  </a:lnTo>
                  <a:cubicBezTo>
                    <a:pt x="0" y="1362"/>
                    <a:pt x="443" y="1710"/>
                    <a:pt x="570" y="2027"/>
                  </a:cubicBezTo>
                  <a:cubicBezTo>
                    <a:pt x="760" y="2565"/>
                    <a:pt x="412" y="3167"/>
                    <a:pt x="412" y="3167"/>
                  </a:cubicBezTo>
                  <a:cubicBezTo>
                    <a:pt x="412" y="3167"/>
                    <a:pt x="633" y="3199"/>
                    <a:pt x="1140" y="3262"/>
                  </a:cubicBezTo>
                  <a:cubicBezTo>
                    <a:pt x="1174" y="3266"/>
                    <a:pt x="1208" y="3268"/>
                    <a:pt x="1243" y="3268"/>
                  </a:cubicBezTo>
                  <a:cubicBezTo>
                    <a:pt x="1733" y="3268"/>
                    <a:pt x="2312" y="2882"/>
                    <a:pt x="2312" y="2882"/>
                  </a:cubicBezTo>
                  <a:cubicBezTo>
                    <a:pt x="2312" y="2882"/>
                    <a:pt x="2724" y="2027"/>
                    <a:pt x="2565" y="1014"/>
                  </a:cubicBezTo>
                  <a:cubicBezTo>
                    <a:pt x="2439" y="158"/>
                    <a:pt x="2280" y="0"/>
                    <a:pt x="2280"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6912080" y="1568856"/>
              <a:ext cx="55753" cy="94287"/>
            </a:xfrm>
            <a:custGeom>
              <a:avLst/>
              <a:gdLst/>
              <a:ahLst/>
              <a:cxnLst/>
              <a:rect l="l" t="t" r="r" b="b"/>
              <a:pathLst>
                <a:path w="1742" h="2946" extrusionOk="0">
                  <a:moveTo>
                    <a:pt x="190" y="0"/>
                  </a:moveTo>
                  <a:cubicBezTo>
                    <a:pt x="190" y="0"/>
                    <a:pt x="0" y="887"/>
                    <a:pt x="0" y="1552"/>
                  </a:cubicBezTo>
                  <a:cubicBezTo>
                    <a:pt x="32" y="2185"/>
                    <a:pt x="127" y="2597"/>
                    <a:pt x="127" y="2597"/>
                  </a:cubicBezTo>
                  <a:lnTo>
                    <a:pt x="1045" y="2945"/>
                  </a:lnTo>
                  <a:cubicBezTo>
                    <a:pt x="1045" y="2945"/>
                    <a:pt x="1203" y="1489"/>
                    <a:pt x="1742" y="1045"/>
                  </a:cubicBezTo>
                  <a:cubicBezTo>
                    <a:pt x="1583" y="665"/>
                    <a:pt x="190" y="0"/>
                    <a:pt x="190"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6534005" y="1350614"/>
              <a:ext cx="561560" cy="488876"/>
            </a:xfrm>
            <a:custGeom>
              <a:avLst/>
              <a:gdLst/>
              <a:ahLst/>
              <a:cxnLst/>
              <a:rect l="l" t="t" r="r" b="b"/>
              <a:pathLst>
                <a:path w="17546" h="15275" extrusionOk="0">
                  <a:moveTo>
                    <a:pt x="8102" y="1"/>
                  </a:moveTo>
                  <a:cubicBezTo>
                    <a:pt x="7659" y="1"/>
                    <a:pt x="7223" y="107"/>
                    <a:pt x="6778" y="359"/>
                  </a:cubicBezTo>
                  <a:cubicBezTo>
                    <a:pt x="5511" y="1055"/>
                    <a:pt x="4497" y="2164"/>
                    <a:pt x="4497" y="2164"/>
                  </a:cubicBezTo>
                  <a:cubicBezTo>
                    <a:pt x="4497" y="2164"/>
                    <a:pt x="4145" y="2021"/>
                    <a:pt x="3645" y="2021"/>
                  </a:cubicBezTo>
                  <a:cubicBezTo>
                    <a:pt x="2676" y="2021"/>
                    <a:pt x="1155" y="2558"/>
                    <a:pt x="571" y="5711"/>
                  </a:cubicBezTo>
                  <a:cubicBezTo>
                    <a:pt x="0" y="8656"/>
                    <a:pt x="1552" y="11189"/>
                    <a:pt x="2882" y="13090"/>
                  </a:cubicBezTo>
                  <a:cubicBezTo>
                    <a:pt x="2882" y="13090"/>
                    <a:pt x="2914" y="13121"/>
                    <a:pt x="2914" y="13153"/>
                  </a:cubicBezTo>
                  <a:cubicBezTo>
                    <a:pt x="3516" y="14008"/>
                    <a:pt x="3896" y="15275"/>
                    <a:pt x="3896" y="15275"/>
                  </a:cubicBezTo>
                  <a:cubicBezTo>
                    <a:pt x="3896" y="15275"/>
                    <a:pt x="4529" y="13501"/>
                    <a:pt x="4149" y="12235"/>
                  </a:cubicBezTo>
                  <a:cubicBezTo>
                    <a:pt x="3864" y="11823"/>
                    <a:pt x="3642" y="11379"/>
                    <a:pt x="3516" y="10968"/>
                  </a:cubicBezTo>
                  <a:cubicBezTo>
                    <a:pt x="3262" y="10208"/>
                    <a:pt x="3294" y="9479"/>
                    <a:pt x="3579" y="9004"/>
                  </a:cubicBezTo>
                  <a:cubicBezTo>
                    <a:pt x="3852" y="8555"/>
                    <a:pt x="4084" y="8399"/>
                    <a:pt x="4300" y="8399"/>
                  </a:cubicBezTo>
                  <a:cubicBezTo>
                    <a:pt x="4510" y="8399"/>
                    <a:pt x="4706" y="8547"/>
                    <a:pt x="4909" y="8719"/>
                  </a:cubicBezTo>
                  <a:cubicBezTo>
                    <a:pt x="5036" y="8878"/>
                    <a:pt x="5226" y="9004"/>
                    <a:pt x="5384" y="9099"/>
                  </a:cubicBezTo>
                  <a:cubicBezTo>
                    <a:pt x="7094" y="7484"/>
                    <a:pt x="7094" y="4982"/>
                    <a:pt x="7094" y="4982"/>
                  </a:cubicBezTo>
                  <a:cubicBezTo>
                    <a:pt x="7094" y="4982"/>
                    <a:pt x="9121" y="6217"/>
                    <a:pt x="12003" y="6217"/>
                  </a:cubicBezTo>
                  <a:cubicBezTo>
                    <a:pt x="12051" y="6217"/>
                    <a:pt x="12099" y="6217"/>
                    <a:pt x="12147" y="6217"/>
                  </a:cubicBezTo>
                  <a:cubicBezTo>
                    <a:pt x="14924" y="6217"/>
                    <a:pt x="16943" y="7104"/>
                    <a:pt x="16943" y="7104"/>
                  </a:cubicBezTo>
                  <a:cubicBezTo>
                    <a:pt x="16943" y="7104"/>
                    <a:pt x="16247" y="6217"/>
                    <a:pt x="15613" y="5521"/>
                  </a:cubicBezTo>
                  <a:cubicBezTo>
                    <a:pt x="15392" y="5236"/>
                    <a:pt x="15138" y="4982"/>
                    <a:pt x="14980" y="4824"/>
                  </a:cubicBezTo>
                  <a:cubicBezTo>
                    <a:pt x="16912" y="4381"/>
                    <a:pt x="17545" y="2576"/>
                    <a:pt x="17545" y="2576"/>
                  </a:cubicBezTo>
                  <a:lnTo>
                    <a:pt x="17545" y="2576"/>
                  </a:lnTo>
                  <a:cubicBezTo>
                    <a:pt x="17545" y="2576"/>
                    <a:pt x="17228" y="2831"/>
                    <a:pt x="16397" y="2831"/>
                  </a:cubicBezTo>
                  <a:cubicBezTo>
                    <a:pt x="15765" y="2831"/>
                    <a:pt x="14836" y="2683"/>
                    <a:pt x="13523" y="2164"/>
                  </a:cubicBezTo>
                  <a:cubicBezTo>
                    <a:pt x="11198" y="1234"/>
                    <a:pt x="9610" y="1"/>
                    <a:pt x="8102"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6652584" y="1647364"/>
              <a:ext cx="44647" cy="63402"/>
            </a:xfrm>
            <a:custGeom>
              <a:avLst/>
              <a:gdLst/>
              <a:ahLst/>
              <a:cxnLst/>
              <a:rect l="l" t="t" r="r" b="b"/>
              <a:pathLst>
                <a:path w="1395" h="1981" extrusionOk="0">
                  <a:moveTo>
                    <a:pt x="659" y="0"/>
                  </a:moveTo>
                  <a:cubicBezTo>
                    <a:pt x="478" y="0"/>
                    <a:pt x="310" y="129"/>
                    <a:pt x="222" y="524"/>
                  </a:cubicBezTo>
                  <a:cubicBezTo>
                    <a:pt x="1" y="1696"/>
                    <a:pt x="982" y="1981"/>
                    <a:pt x="982" y="1981"/>
                  </a:cubicBezTo>
                  <a:lnTo>
                    <a:pt x="1394" y="461"/>
                  </a:lnTo>
                  <a:cubicBezTo>
                    <a:pt x="1394" y="461"/>
                    <a:pt x="1002" y="0"/>
                    <a:pt x="659"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4"/>
            <p:cNvSpPr/>
            <p:nvPr/>
          </p:nvSpPr>
          <p:spPr>
            <a:xfrm>
              <a:off x="6767353" y="1558710"/>
              <a:ext cx="94063" cy="68875"/>
            </a:xfrm>
            <a:custGeom>
              <a:avLst/>
              <a:gdLst/>
              <a:ahLst/>
              <a:cxnLst/>
              <a:rect l="l" t="t" r="r" b="b"/>
              <a:pathLst>
                <a:path w="2939" h="2152" extrusionOk="0">
                  <a:moveTo>
                    <a:pt x="2939" y="0"/>
                  </a:moveTo>
                  <a:lnTo>
                    <a:pt x="2939" y="0"/>
                  </a:lnTo>
                  <a:cubicBezTo>
                    <a:pt x="1735" y="190"/>
                    <a:pt x="437" y="761"/>
                    <a:pt x="25" y="1964"/>
                  </a:cubicBezTo>
                  <a:cubicBezTo>
                    <a:pt x="0" y="2038"/>
                    <a:pt x="53" y="2152"/>
                    <a:pt x="138" y="2152"/>
                  </a:cubicBezTo>
                  <a:cubicBezTo>
                    <a:pt x="162" y="2152"/>
                    <a:pt x="188" y="2143"/>
                    <a:pt x="215" y="2122"/>
                  </a:cubicBezTo>
                  <a:cubicBezTo>
                    <a:pt x="532" y="1837"/>
                    <a:pt x="785" y="1426"/>
                    <a:pt x="1102" y="1172"/>
                  </a:cubicBezTo>
                  <a:cubicBezTo>
                    <a:pt x="1640" y="761"/>
                    <a:pt x="2305" y="824"/>
                    <a:pt x="2749" y="602"/>
                  </a:cubicBezTo>
                  <a:cubicBezTo>
                    <a:pt x="2812" y="571"/>
                    <a:pt x="2559" y="571"/>
                    <a:pt x="2432" y="507"/>
                  </a:cubicBezTo>
                  <a:cubicBezTo>
                    <a:pt x="2654" y="412"/>
                    <a:pt x="2844" y="159"/>
                    <a:pt x="293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6913072" y="1565815"/>
              <a:ext cx="65642" cy="49896"/>
            </a:xfrm>
            <a:custGeom>
              <a:avLst/>
              <a:gdLst/>
              <a:ahLst/>
              <a:cxnLst/>
              <a:rect l="l" t="t" r="r" b="b"/>
              <a:pathLst>
                <a:path w="2051" h="1559" extrusionOk="0">
                  <a:moveTo>
                    <a:pt x="32" y="0"/>
                  </a:moveTo>
                  <a:cubicBezTo>
                    <a:pt x="64" y="222"/>
                    <a:pt x="222" y="349"/>
                    <a:pt x="349" y="444"/>
                  </a:cubicBezTo>
                  <a:cubicBezTo>
                    <a:pt x="222" y="444"/>
                    <a:pt x="127" y="444"/>
                    <a:pt x="1" y="507"/>
                  </a:cubicBezTo>
                  <a:cubicBezTo>
                    <a:pt x="127" y="634"/>
                    <a:pt x="729" y="697"/>
                    <a:pt x="856" y="760"/>
                  </a:cubicBezTo>
                  <a:cubicBezTo>
                    <a:pt x="1109" y="887"/>
                    <a:pt x="1394" y="855"/>
                    <a:pt x="1869" y="1489"/>
                  </a:cubicBezTo>
                  <a:cubicBezTo>
                    <a:pt x="1896" y="1529"/>
                    <a:pt x="1941" y="1558"/>
                    <a:pt x="1976" y="1558"/>
                  </a:cubicBezTo>
                  <a:cubicBezTo>
                    <a:pt x="2022" y="1558"/>
                    <a:pt x="2050" y="1507"/>
                    <a:pt x="1996" y="1362"/>
                  </a:cubicBezTo>
                  <a:cubicBezTo>
                    <a:pt x="1869" y="1014"/>
                    <a:pt x="1457" y="665"/>
                    <a:pt x="1172" y="507"/>
                  </a:cubicBezTo>
                  <a:cubicBezTo>
                    <a:pt x="1014" y="412"/>
                    <a:pt x="317" y="63"/>
                    <a:pt x="3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6863400" y="1711182"/>
              <a:ext cx="60009" cy="34501"/>
            </a:xfrm>
            <a:custGeom>
              <a:avLst/>
              <a:gdLst/>
              <a:ahLst/>
              <a:cxnLst/>
              <a:rect l="l" t="t" r="r" b="b"/>
              <a:pathLst>
                <a:path w="1875" h="1078" extrusionOk="0">
                  <a:moveTo>
                    <a:pt x="1690" y="1"/>
                  </a:moveTo>
                  <a:cubicBezTo>
                    <a:pt x="1650" y="1"/>
                    <a:pt x="1603" y="34"/>
                    <a:pt x="1553" y="113"/>
                  </a:cubicBezTo>
                  <a:cubicBezTo>
                    <a:pt x="1426" y="367"/>
                    <a:pt x="983" y="652"/>
                    <a:pt x="476" y="652"/>
                  </a:cubicBezTo>
                  <a:cubicBezTo>
                    <a:pt x="64" y="652"/>
                    <a:pt x="1" y="1000"/>
                    <a:pt x="476" y="1064"/>
                  </a:cubicBezTo>
                  <a:cubicBezTo>
                    <a:pt x="541" y="1073"/>
                    <a:pt x="608" y="1077"/>
                    <a:pt x="677" y="1077"/>
                  </a:cubicBezTo>
                  <a:cubicBezTo>
                    <a:pt x="1078" y="1077"/>
                    <a:pt x="1517" y="922"/>
                    <a:pt x="1679" y="652"/>
                  </a:cubicBezTo>
                  <a:cubicBezTo>
                    <a:pt x="1875" y="383"/>
                    <a:pt x="1825" y="1"/>
                    <a:pt x="1690"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6783228" y="1651045"/>
              <a:ext cx="74284" cy="20387"/>
            </a:xfrm>
            <a:custGeom>
              <a:avLst/>
              <a:gdLst/>
              <a:ahLst/>
              <a:cxnLst/>
              <a:rect l="l" t="t" r="r" b="b"/>
              <a:pathLst>
                <a:path w="2321" h="637" extrusionOk="0">
                  <a:moveTo>
                    <a:pt x="2213" y="0"/>
                  </a:moveTo>
                  <a:cubicBezTo>
                    <a:pt x="2189" y="0"/>
                    <a:pt x="2160" y="9"/>
                    <a:pt x="2126" y="29"/>
                  </a:cubicBezTo>
                  <a:cubicBezTo>
                    <a:pt x="1809" y="219"/>
                    <a:pt x="1397" y="282"/>
                    <a:pt x="1049" y="314"/>
                  </a:cubicBezTo>
                  <a:cubicBezTo>
                    <a:pt x="732" y="314"/>
                    <a:pt x="479" y="314"/>
                    <a:pt x="194" y="251"/>
                  </a:cubicBezTo>
                  <a:cubicBezTo>
                    <a:pt x="143" y="234"/>
                    <a:pt x="104" y="226"/>
                    <a:pt x="76" y="226"/>
                  </a:cubicBezTo>
                  <a:cubicBezTo>
                    <a:pt x="1" y="226"/>
                    <a:pt x="15" y="285"/>
                    <a:pt x="131" y="377"/>
                  </a:cubicBezTo>
                  <a:cubicBezTo>
                    <a:pt x="377" y="562"/>
                    <a:pt x="666" y="636"/>
                    <a:pt x="959" y="636"/>
                  </a:cubicBezTo>
                  <a:cubicBezTo>
                    <a:pt x="1420" y="636"/>
                    <a:pt x="1892" y="451"/>
                    <a:pt x="2221" y="219"/>
                  </a:cubicBezTo>
                  <a:cubicBezTo>
                    <a:pt x="2321" y="119"/>
                    <a:pt x="2303" y="0"/>
                    <a:pt x="2213"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6914096" y="1648868"/>
              <a:ext cx="52680" cy="18275"/>
            </a:xfrm>
            <a:custGeom>
              <a:avLst/>
              <a:gdLst/>
              <a:ahLst/>
              <a:cxnLst/>
              <a:rect l="l" t="t" r="r" b="b"/>
              <a:pathLst>
                <a:path w="1646" h="571" extrusionOk="0">
                  <a:moveTo>
                    <a:pt x="78" y="0"/>
                  </a:moveTo>
                  <a:cubicBezTo>
                    <a:pt x="12" y="0"/>
                    <a:pt x="0" y="89"/>
                    <a:pt x="95" y="160"/>
                  </a:cubicBezTo>
                  <a:cubicBezTo>
                    <a:pt x="375" y="417"/>
                    <a:pt x="758" y="570"/>
                    <a:pt x="1117" y="570"/>
                  </a:cubicBezTo>
                  <a:cubicBezTo>
                    <a:pt x="1246" y="570"/>
                    <a:pt x="1372" y="550"/>
                    <a:pt x="1489" y="509"/>
                  </a:cubicBezTo>
                  <a:cubicBezTo>
                    <a:pt x="1633" y="451"/>
                    <a:pt x="1646" y="315"/>
                    <a:pt x="1504" y="315"/>
                  </a:cubicBezTo>
                  <a:cubicBezTo>
                    <a:pt x="1490" y="315"/>
                    <a:pt x="1474" y="316"/>
                    <a:pt x="1457" y="319"/>
                  </a:cubicBezTo>
                  <a:cubicBezTo>
                    <a:pt x="1398" y="327"/>
                    <a:pt x="1334" y="331"/>
                    <a:pt x="1267" y="331"/>
                  </a:cubicBezTo>
                  <a:cubicBezTo>
                    <a:pt x="1085" y="331"/>
                    <a:pt x="883" y="302"/>
                    <a:pt x="697" y="255"/>
                  </a:cubicBezTo>
                  <a:cubicBezTo>
                    <a:pt x="507" y="192"/>
                    <a:pt x="349" y="129"/>
                    <a:pt x="159" y="34"/>
                  </a:cubicBezTo>
                  <a:cubicBezTo>
                    <a:pt x="127" y="10"/>
                    <a:pt x="99" y="0"/>
                    <a:pt x="7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a:off x="6823874" y="1769495"/>
              <a:ext cx="75052" cy="62922"/>
            </a:xfrm>
            <a:custGeom>
              <a:avLst/>
              <a:gdLst/>
              <a:ahLst/>
              <a:cxnLst/>
              <a:rect l="l" t="t" r="r" b="b"/>
              <a:pathLst>
                <a:path w="2345" h="1966" extrusionOk="0">
                  <a:moveTo>
                    <a:pt x="1662" y="0"/>
                  </a:moveTo>
                  <a:cubicBezTo>
                    <a:pt x="1098" y="0"/>
                    <a:pt x="376" y="520"/>
                    <a:pt x="223" y="920"/>
                  </a:cubicBezTo>
                  <a:cubicBezTo>
                    <a:pt x="1" y="1363"/>
                    <a:pt x="32" y="1965"/>
                    <a:pt x="888" y="1965"/>
                  </a:cubicBezTo>
                  <a:cubicBezTo>
                    <a:pt x="1743" y="1965"/>
                    <a:pt x="1933" y="1648"/>
                    <a:pt x="2123" y="1142"/>
                  </a:cubicBezTo>
                  <a:cubicBezTo>
                    <a:pt x="2249" y="825"/>
                    <a:pt x="2344" y="33"/>
                    <a:pt x="1711" y="2"/>
                  </a:cubicBezTo>
                  <a:cubicBezTo>
                    <a:pt x="1695" y="1"/>
                    <a:pt x="1679" y="0"/>
                    <a:pt x="1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a:off x="6471147" y="1919535"/>
              <a:ext cx="546357" cy="433924"/>
            </a:xfrm>
            <a:custGeom>
              <a:avLst/>
              <a:gdLst/>
              <a:ahLst/>
              <a:cxnLst/>
              <a:rect l="l" t="t" r="r" b="b"/>
              <a:pathLst>
                <a:path w="17071" h="13558" extrusionOk="0">
                  <a:moveTo>
                    <a:pt x="7063" y="1"/>
                  </a:moveTo>
                  <a:cubicBezTo>
                    <a:pt x="7063" y="1"/>
                    <a:pt x="4656" y="444"/>
                    <a:pt x="3738" y="761"/>
                  </a:cubicBezTo>
                  <a:cubicBezTo>
                    <a:pt x="3358" y="887"/>
                    <a:pt x="1901" y="1331"/>
                    <a:pt x="1141" y="3009"/>
                  </a:cubicBezTo>
                  <a:cubicBezTo>
                    <a:pt x="824" y="3706"/>
                    <a:pt x="254" y="4719"/>
                    <a:pt x="1" y="5448"/>
                  </a:cubicBezTo>
                  <a:cubicBezTo>
                    <a:pt x="476" y="6018"/>
                    <a:pt x="1426" y="6524"/>
                    <a:pt x="2186" y="7031"/>
                  </a:cubicBezTo>
                  <a:cubicBezTo>
                    <a:pt x="2408" y="6144"/>
                    <a:pt x="2566" y="5163"/>
                    <a:pt x="2756" y="4688"/>
                  </a:cubicBezTo>
                  <a:cubicBezTo>
                    <a:pt x="3200" y="3389"/>
                    <a:pt x="4245" y="2471"/>
                    <a:pt x="4245" y="2471"/>
                  </a:cubicBezTo>
                  <a:cubicBezTo>
                    <a:pt x="4245" y="2471"/>
                    <a:pt x="4815" y="4023"/>
                    <a:pt x="4941" y="6208"/>
                  </a:cubicBezTo>
                  <a:cubicBezTo>
                    <a:pt x="5036" y="7949"/>
                    <a:pt x="4973" y="11908"/>
                    <a:pt x="7063" y="13143"/>
                  </a:cubicBezTo>
                  <a:cubicBezTo>
                    <a:pt x="7577" y="13444"/>
                    <a:pt x="8267" y="13557"/>
                    <a:pt x="9013" y="13557"/>
                  </a:cubicBezTo>
                  <a:cubicBezTo>
                    <a:pt x="10701" y="13557"/>
                    <a:pt x="12677" y="12976"/>
                    <a:pt x="13555" y="12668"/>
                  </a:cubicBezTo>
                  <a:cubicBezTo>
                    <a:pt x="13239" y="9628"/>
                    <a:pt x="13207" y="7316"/>
                    <a:pt x="13239" y="5891"/>
                  </a:cubicBezTo>
                  <a:lnTo>
                    <a:pt x="13239" y="5891"/>
                  </a:lnTo>
                  <a:cubicBezTo>
                    <a:pt x="13492" y="6619"/>
                    <a:pt x="13714" y="7094"/>
                    <a:pt x="13935" y="7601"/>
                  </a:cubicBezTo>
                  <a:cubicBezTo>
                    <a:pt x="14885" y="7379"/>
                    <a:pt x="16406" y="6936"/>
                    <a:pt x="17071" y="6018"/>
                  </a:cubicBezTo>
                  <a:cubicBezTo>
                    <a:pt x="16437" y="4688"/>
                    <a:pt x="15329" y="3041"/>
                    <a:pt x="14695" y="1964"/>
                  </a:cubicBezTo>
                  <a:cubicBezTo>
                    <a:pt x="13872" y="507"/>
                    <a:pt x="11465" y="254"/>
                    <a:pt x="9787" y="1"/>
                  </a:cubicBezTo>
                  <a:lnTo>
                    <a:pt x="9787" y="1"/>
                  </a:lnTo>
                  <a:cubicBezTo>
                    <a:pt x="9841" y="468"/>
                    <a:pt x="9190" y="885"/>
                    <a:pt x="8484" y="885"/>
                  </a:cubicBezTo>
                  <a:cubicBezTo>
                    <a:pt x="7947" y="885"/>
                    <a:pt x="7378" y="644"/>
                    <a:pt x="7063"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6529940" y="1998587"/>
              <a:ext cx="385212" cy="467305"/>
            </a:xfrm>
            <a:custGeom>
              <a:avLst/>
              <a:gdLst/>
              <a:ahLst/>
              <a:cxnLst/>
              <a:rect l="l" t="t" r="r" b="b"/>
              <a:pathLst>
                <a:path w="12036" h="14601" extrusionOk="0">
                  <a:moveTo>
                    <a:pt x="2408" y="1"/>
                  </a:moveTo>
                  <a:cubicBezTo>
                    <a:pt x="2408" y="1"/>
                    <a:pt x="1394" y="792"/>
                    <a:pt x="824" y="2218"/>
                  </a:cubicBezTo>
                  <a:cubicBezTo>
                    <a:pt x="634" y="2693"/>
                    <a:pt x="222" y="3421"/>
                    <a:pt x="1" y="4308"/>
                  </a:cubicBezTo>
                  <a:cubicBezTo>
                    <a:pt x="381" y="4593"/>
                    <a:pt x="1014" y="4941"/>
                    <a:pt x="1458" y="5068"/>
                  </a:cubicBezTo>
                  <a:cubicBezTo>
                    <a:pt x="1679" y="4624"/>
                    <a:pt x="1679" y="4624"/>
                    <a:pt x="1996" y="3833"/>
                  </a:cubicBezTo>
                  <a:lnTo>
                    <a:pt x="1996" y="3833"/>
                  </a:lnTo>
                  <a:cubicBezTo>
                    <a:pt x="2059" y="5289"/>
                    <a:pt x="1521" y="10958"/>
                    <a:pt x="2661" y="13587"/>
                  </a:cubicBezTo>
                  <a:cubicBezTo>
                    <a:pt x="2661" y="13587"/>
                    <a:pt x="5195" y="14600"/>
                    <a:pt x="7665" y="14600"/>
                  </a:cubicBezTo>
                  <a:cubicBezTo>
                    <a:pt x="11370" y="14600"/>
                    <a:pt x="12035" y="12732"/>
                    <a:pt x="12035" y="12732"/>
                  </a:cubicBezTo>
                  <a:cubicBezTo>
                    <a:pt x="11908" y="11845"/>
                    <a:pt x="11782" y="10990"/>
                    <a:pt x="11718" y="10198"/>
                  </a:cubicBezTo>
                  <a:cubicBezTo>
                    <a:pt x="10818" y="10506"/>
                    <a:pt x="8851" y="11087"/>
                    <a:pt x="7170" y="11087"/>
                  </a:cubicBezTo>
                  <a:cubicBezTo>
                    <a:pt x="6427" y="11087"/>
                    <a:pt x="5740" y="10974"/>
                    <a:pt x="5226" y="10673"/>
                  </a:cubicBezTo>
                  <a:cubicBezTo>
                    <a:pt x="3136" y="9438"/>
                    <a:pt x="3199" y="5479"/>
                    <a:pt x="3104" y="3738"/>
                  </a:cubicBezTo>
                  <a:cubicBezTo>
                    <a:pt x="2978" y="1553"/>
                    <a:pt x="2408" y="1"/>
                    <a:pt x="2408"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6428581" y="2104011"/>
              <a:ext cx="355992" cy="301967"/>
            </a:xfrm>
            <a:custGeom>
              <a:avLst/>
              <a:gdLst/>
              <a:ahLst/>
              <a:cxnLst/>
              <a:rect l="l" t="t" r="r" b="b"/>
              <a:pathLst>
                <a:path w="11123" h="9435" extrusionOk="0">
                  <a:moveTo>
                    <a:pt x="1711" y="0"/>
                  </a:moveTo>
                  <a:cubicBezTo>
                    <a:pt x="1711" y="0"/>
                    <a:pt x="1299" y="1045"/>
                    <a:pt x="919" y="2154"/>
                  </a:cubicBezTo>
                  <a:cubicBezTo>
                    <a:pt x="539" y="3262"/>
                    <a:pt x="1" y="4497"/>
                    <a:pt x="191" y="5701"/>
                  </a:cubicBezTo>
                  <a:cubicBezTo>
                    <a:pt x="381" y="6936"/>
                    <a:pt x="603" y="7189"/>
                    <a:pt x="1046" y="7316"/>
                  </a:cubicBezTo>
                  <a:cubicBezTo>
                    <a:pt x="1085" y="7325"/>
                    <a:pt x="1129" y="7328"/>
                    <a:pt x="1178" y="7328"/>
                  </a:cubicBezTo>
                  <a:cubicBezTo>
                    <a:pt x="1484" y="7328"/>
                    <a:pt x="1957" y="7172"/>
                    <a:pt x="2313" y="7062"/>
                  </a:cubicBezTo>
                  <a:cubicBezTo>
                    <a:pt x="2819" y="6872"/>
                    <a:pt x="3706" y="6492"/>
                    <a:pt x="4086" y="6366"/>
                  </a:cubicBezTo>
                  <a:cubicBezTo>
                    <a:pt x="4878" y="6049"/>
                    <a:pt x="6208" y="5226"/>
                    <a:pt x="6208" y="5226"/>
                  </a:cubicBezTo>
                  <a:cubicBezTo>
                    <a:pt x="6208" y="5226"/>
                    <a:pt x="6493" y="6144"/>
                    <a:pt x="7221" y="6746"/>
                  </a:cubicBezTo>
                  <a:cubicBezTo>
                    <a:pt x="8140" y="7506"/>
                    <a:pt x="7950" y="7854"/>
                    <a:pt x="7791" y="8583"/>
                  </a:cubicBezTo>
                  <a:cubicBezTo>
                    <a:pt x="7698" y="9011"/>
                    <a:pt x="7847" y="9265"/>
                    <a:pt x="8036" y="9265"/>
                  </a:cubicBezTo>
                  <a:cubicBezTo>
                    <a:pt x="8168" y="9265"/>
                    <a:pt x="8321" y="9141"/>
                    <a:pt x="8425" y="8868"/>
                  </a:cubicBezTo>
                  <a:cubicBezTo>
                    <a:pt x="8678" y="8203"/>
                    <a:pt x="8773" y="7569"/>
                    <a:pt x="8773" y="7569"/>
                  </a:cubicBezTo>
                  <a:cubicBezTo>
                    <a:pt x="8773" y="7569"/>
                    <a:pt x="9027" y="8361"/>
                    <a:pt x="9185" y="8963"/>
                  </a:cubicBezTo>
                  <a:cubicBezTo>
                    <a:pt x="9261" y="9269"/>
                    <a:pt x="9412" y="9434"/>
                    <a:pt x="9551" y="9434"/>
                  </a:cubicBezTo>
                  <a:cubicBezTo>
                    <a:pt x="9699" y="9434"/>
                    <a:pt x="9834" y="9245"/>
                    <a:pt x="9850" y="8836"/>
                  </a:cubicBezTo>
                  <a:cubicBezTo>
                    <a:pt x="9850" y="8044"/>
                    <a:pt x="9565" y="7126"/>
                    <a:pt x="9565" y="7126"/>
                  </a:cubicBezTo>
                  <a:lnTo>
                    <a:pt x="9565" y="7126"/>
                  </a:lnTo>
                  <a:cubicBezTo>
                    <a:pt x="9565" y="7126"/>
                    <a:pt x="10072" y="7633"/>
                    <a:pt x="10388" y="8234"/>
                  </a:cubicBezTo>
                  <a:cubicBezTo>
                    <a:pt x="10537" y="8531"/>
                    <a:pt x="10727" y="8696"/>
                    <a:pt x="10867" y="8696"/>
                  </a:cubicBezTo>
                  <a:cubicBezTo>
                    <a:pt x="11027" y="8696"/>
                    <a:pt x="11123" y="8484"/>
                    <a:pt x="11022" y="8013"/>
                  </a:cubicBezTo>
                  <a:cubicBezTo>
                    <a:pt x="10832" y="7062"/>
                    <a:pt x="10483" y="6397"/>
                    <a:pt x="10072" y="5764"/>
                  </a:cubicBezTo>
                  <a:cubicBezTo>
                    <a:pt x="9628" y="5162"/>
                    <a:pt x="7855" y="3421"/>
                    <a:pt x="6936" y="3167"/>
                  </a:cubicBezTo>
                  <a:cubicBezTo>
                    <a:pt x="6632" y="3079"/>
                    <a:pt x="6208" y="3048"/>
                    <a:pt x="5769" y="3048"/>
                  </a:cubicBezTo>
                  <a:cubicBezTo>
                    <a:pt x="4792" y="3048"/>
                    <a:pt x="3738" y="3199"/>
                    <a:pt x="3738" y="3199"/>
                  </a:cubicBezTo>
                  <a:lnTo>
                    <a:pt x="4213" y="1615"/>
                  </a:lnTo>
                  <a:lnTo>
                    <a:pt x="1711"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4"/>
            <p:cNvSpPr/>
            <p:nvPr/>
          </p:nvSpPr>
          <p:spPr>
            <a:xfrm>
              <a:off x="6914096" y="1813630"/>
              <a:ext cx="131797" cy="183997"/>
            </a:xfrm>
            <a:custGeom>
              <a:avLst/>
              <a:gdLst/>
              <a:ahLst/>
              <a:cxnLst/>
              <a:rect l="l" t="t" r="r" b="b"/>
              <a:pathLst>
                <a:path w="4118" h="5749" extrusionOk="0">
                  <a:moveTo>
                    <a:pt x="1555" y="0"/>
                  </a:moveTo>
                  <a:cubicBezTo>
                    <a:pt x="1428" y="0"/>
                    <a:pt x="1365" y="183"/>
                    <a:pt x="1330" y="459"/>
                  </a:cubicBezTo>
                  <a:cubicBezTo>
                    <a:pt x="1178" y="274"/>
                    <a:pt x="1044" y="198"/>
                    <a:pt x="939" y="198"/>
                  </a:cubicBezTo>
                  <a:cubicBezTo>
                    <a:pt x="740" y="198"/>
                    <a:pt x="646" y="475"/>
                    <a:pt x="729" y="808"/>
                  </a:cubicBezTo>
                  <a:cubicBezTo>
                    <a:pt x="626" y="574"/>
                    <a:pt x="463" y="461"/>
                    <a:pt x="317" y="461"/>
                  </a:cubicBezTo>
                  <a:cubicBezTo>
                    <a:pt x="147" y="461"/>
                    <a:pt x="0" y="613"/>
                    <a:pt x="0" y="903"/>
                  </a:cubicBezTo>
                  <a:cubicBezTo>
                    <a:pt x="32" y="2011"/>
                    <a:pt x="222" y="3563"/>
                    <a:pt x="919" y="4735"/>
                  </a:cubicBezTo>
                  <a:cubicBezTo>
                    <a:pt x="1394" y="5526"/>
                    <a:pt x="1774" y="5431"/>
                    <a:pt x="1964" y="5716"/>
                  </a:cubicBezTo>
                  <a:cubicBezTo>
                    <a:pt x="1964" y="5716"/>
                    <a:pt x="1964" y="5748"/>
                    <a:pt x="1964" y="5748"/>
                  </a:cubicBezTo>
                  <a:cubicBezTo>
                    <a:pt x="2471" y="5748"/>
                    <a:pt x="3104" y="5400"/>
                    <a:pt x="3516" y="5178"/>
                  </a:cubicBezTo>
                  <a:cubicBezTo>
                    <a:pt x="3674" y="5083"/>
                    <a:pt x="3896" y="4956"/>
                    <a:pt x="4117" y="4798"/>
                  </a:cubicBezTo>
                  <a:cubicBezTo>
                    <a:pt x="3737" y="3911"/>
                    <a:pt x="3421" y="3341"/>
                    <a:pt x="3294" y="3088"/>
                  </a:cubicBezTo>
                  <a:cubicBezTo>
                    <a:pt x="3009" y="2581"/>
                    <a:pt x="2597" y="1251"/>
                    <a:pt x="2027" y="428"/>
                  </a:cubicBezTo>
                  <a:cubicBezTo>
                    <a:pt x="1812" y="126"/>
                    <a:pt x="1661" y="0"/>
                    <a:pt x="1555"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6915121" y="1965142"/>
              <a:ext cx="166234" cy="314065"/>
            </a:xfrm>
            <a:custGeom>
              <a:avLst/>
              <a:gdLst/>
              <a:ahLst/>
              <a:cxnLst/>
              <a:rect l="l" t="t" r="r" b="b"/>
              <a:pathLst>
                <a:path w="5194" h="9813" extrusionOk="0">
                  <a:moveTo>
                    <a:pt x="4022" y="1"/>
                  </a:moveTo>
                  <a:cubicBezTo>
                    <a:pt x="3927" y="64"/>
                    <a:pt x="2534" y="951"/>
                    <a:pt x="1932" y="982"/>
                  </a:cubicBezTo>
                  <a:cubicBezTo>
                    <a:pt x="2122" y="3041"/>
                    <a:pt x="2027" y="4878"/>
                    <a:pt x="2027" y="4878"/>
                  </a:cubicBezTo>
                  <a:cubicBezTo>
                    <a:pt x="2027" y="4878"/>
                    <a:pt x="443" y="4973"/>
                    <a:pt x="0" y="6018"/>
                  </a:cubicBezTo>
                  <a:cubicBezTo>
                    <a:pt x="0" y="6018"/>
                    <a:pt x="317" y="8425"/>
                    <a:pt x="1425" y="9185"/>
                  </a:cubicBezTo>
                  <a:cubicBezTo>
                    <a:pt x="1868" y="9499"/>
                    <a:pt x="2365" y="9813"/>
                    <a:pt x="2828" y="9813"/>
                  </a:cubicBezTo>
                  <a:cubicBezTo>
                    <a:pt x="3159" y="9813"/>
                    <a:pt x="3473" y="9652"/>
                    <a:pt x="3737" y="9216"/>
                  </a:cubicBezTo>
                  <a:cubicBezTo>
                    <a:pt x="4149" y="8583"/>
                    <a:pt x="4782" y="7950"/>
                    <a:pt x="4972" y="6683"/>
                  </a:cubicBezTo>
                  <a:cubicBezTo>
                    <a:pt x="5194" y="5353"/>
                    <a:pt x="4370" y="919"/>
                    <a:pt x="4275" y="697"/>
                  </a:cubicBezTo>
                  <a:cubicBezTo>
                    <a:pt x="4212" y="507"/>
                    <a:pt x="4085" y="159"/>
                    <a:pt x="4022"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6994173" y="1878184"/>
              <a:ext cx="35750" cy="76844"/>
            </a:xfrm>
            <a:custGeom>
              <a:avLst/>
              <a:gdLst/>
              <a:ahLst/>
              <a:cxnLst/>
              <a:rect l="l" t="t" r="r" b="b"/>
              <a:pathLst>
                <a:path w="1117" h="2401" extrusionOk="0">
                  <a:moveTo>
                    <a:pt x="967" y="1"/>
                  </a:moveTo>
                  <a:cubicBezTo>
                    <a:pt x="881" y="1"/>
                    <a:pt x="754" y="82"/>
                    <a:pt x="602" y="248"/>
                  </a:cubicBezTo>
                  <a:cubicBezTo>
                    <a:pt x="254" y="628"/>
                    <a:pt x="0" y="1483"/>
                    <a:pt x="0" y="1483"/>
                  </a:cubicBezTo>
                  <a:lnTo>
                    <a:pt x="1014" y="2401"/>
                  </a:lnTo>
                  <a:cubicBezTo>
                    <a:pt x="1014" y="2401"/>
                    <a:pt x="919" y="881"/>
                    <a:pt x="1045" y="406"/>
                  </a:cubicBezTo>
                  <a:cubicBezTo>
                    <a:pt x="1117" y="138"/>
                    <a:pt x="1077" y="1"/>
                    <a:pt x="967"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4"/>
          <p:cNvGrpSpPr/>
          <p:nvPr/>
        </p:nvGrpSpPr>
        <p:grpSpPr>
          <a:xfrm>
            <a:off x="3789305" y="3557884"/>
            <a:ext cx="1730638" cy="1128416"/>
            <a:chOff x="3222672" y="2674949"/>
            <a:chExt cx="2727562" cy="2026973"/>
          </a:xfrm>
        </p:grpSpPr>
        <p:sp>
          <p:nvSpPr>
            <p:cNvPr id="346" name="Google Shape;346;p14"/>
            <p:cNvSpPr/>
            <p:nvPr/>
          </p:nvSpPr>
          <p:spPr>
            <a:xfrm>
              <a:off x="3868125" y="4372225"/>
              <a:ext cx="135900" cy="67800"/>
            </a:xfrm>
            <a:prstGeom prst="rect">
              <a:avLst/>
            </a:pr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3447325" y="3830675"/>
              <a:ext cx="135900" cy="67800"/>
            </a:xfrm>
            <a:prstGeom prst="rect">
              <a:avLst/>
            </a:pr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3519675" y="3837200"/>
              <a:ext cx="450000" cy="612000"/>
            </a:xfrm>
            <a:prstGeom prst="rect">
              <a:avLst/>
            </a:pr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3996041" y="3853885"/>
              <a:ext cx="195647" cy="209633"/>
            </a:xfrm>
            <a:custGeom>
              <a:avLst/>
              <a:gdLst/>
              <a:ahLst/>
              <a:cxnLst/>
              <a:rect l="l" t="t" r="r" b="b"/>
              <a:pathLst>
                <a:path w="6113" h="6550" extrusionOk="0">
                  <a:moveTo>
                    <a:pt x="3824" y="1"/>
                  </a:moveTo>
                  <a:cubicBezTo>
                    <a:pt x="2887" y="1"/>
                    <a:pt x="1804" y="459"/>
                    <a:pt x="1109" y="1791"/>
                  </a:cubicBezTo>
                  <a:cubicBezTo>
                    <a:pt x="0" y="3913"/>
                    <a:pt x="380" y="6510"/>
                    <a:pt x="380" y="6510"/>
                  </a:cubicBezTo>
                  <a:cubicBezTo>
                    <a:pt x="380" y="6510"/>
                    <a:pt x="578" y="6549"/>
                    <a:pt x="891" y="6549"/>
                  </a:cubicBezTo>
                  <a:cubicBezTo>
                    <a:pt x="1663" y="6549"/>
                    <a:pt x="3139" y="6309"/>
                    <a:pt x="4085" y="4641"/>
                  </a:cubicBezTo>
                  <a:cubicBezTo>
                    <a:pt x="5416" y="2266"/>
                    <a:pt x="6112" y="999"/>
                    <a:pt x="5226" y="398"/>
                  </a:cubicBezTo>
                  <a:cubicBezTo>
                    <a:pt x="4884" y="162"/>
                    <a:pt x="4379" y="1"/>
                    <a:pt x="3824"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3996041" y="3812886"/>
              <a:ext cx="638564" cy="889035"/>
            </a:xfrm>
            <a:custGeom>
              <a:avLst/>
              <a:gdLst/>
              <a:ahLst/>
              <a:cxnLst/>
              <a:rect l="l" t="t" r="r" b="b"/>
              <a:pathLst>
                <a:path w="19952" h="27778" extrusionOk="0">
                  <a:moveTo>
                    <a:pt x="2185" y="0"/>
                  </a:moveTo>
                  <a:lnTo>
                    <a:pt x="0" y="5194"/>
                  </a:lnTo>
                  <a:cubicBezTo>
                    <a:pt x="0" y="5194"/>
                    <a:pt x="1710" y="8741"/>
                    <a:pt x="2945" y="10419"/>
                  </a:cubicBezTo>
                  <a:cubicBezTo>
                    <a:pt x="4149" y="12129"/>
                    <a:pt x="7917" y="17861"/>
                    <a:pt x="10198" y="20173"/>
                  </a:cubicBezTo>
                  <a:cubicBezTo>
                    <a:pt x="12478" y="22453"/>
                    <a:pt x="11813" y="23435"/>
                    <a:pt x="14536" y="25335"/>
                  </a:cubicBezTo>
                  <a:cubicBezTo>
                    <a:pt x="15075" y="25684"/>
                    <a:pt x="15486" y="26887"/>
                    <a:pt x="15866" y="27330"/>
                  </a:cubicBezTo>
                  <a:cubicBezTo>
                    <a:pt x="16122" y="27623"/>
                    <a:pt x="16325" y="27778"/>
                    <a:pt x="16494" y="27778"/>
                  </a:cubicBezTo>
                  <a:cubicBezTo>
                    <a:pt x="16618" y="27778"/>
                    <a:pt x="16723" y="27695"/>
                    <a:pt x="16816" y="27520"/>
                  </a:cubicBezTo>
                  <a:cubicBezTo>
                    <a:pt x="16943" y="27235"/>
                    <a:pt x="16120" y="25304"/>
                    <a:pt x="16310" y="25240"/>
                  </a:cubicBezTo>
                  <a:lnTo>
                    <a:pt x="16310" y="25240"/>
                  </a:lnTo>
                  <a:cubicBezTo>
                    <a:pt x="16679" y="25899"/>
                    <a:pt x="17749" y="27040"/>
                    <a:pt x="18408" y="27040"/>
                  </a:cubicBezTo>
                  <a:cubicBezTo>
                    <a:pt x="18541" y="27040"/>
                    <a:pt x="18658" y="26993"/>
                    <a:pt x="18748" y="26887"/>
                  </a:cubicBezTo>
                  <a:cubicBezTo>
                    <a:pt x="18938" y="26665"/>
                    <a:pt x="17956" y="25399"/>
                    <a:pt x="17418" y="24322"/>
                  </a:cubicBezTo>
                  <a:lnTo>
                    <a:pt x="17418" y="24322"/>
                  </a:lnTo>
                  <a:cubicBezTo>
                    <a:pt x="18218" y="25194"/>
                    <a:pt x="19036" y="25658"/>
                    <a:pt x="19461" y="25658"/>
                  </a:cubicBezTo>
                  <a:cubicBezTo>
                    <a:pt x="19592" y="25658"/>
                    <a:pt x="19685" y="25615"/>
                    <a:pt x="19730" y="25525"/>
                  </a:cubicBezTo>
                  <a:cubicBezTo>
                    <a:pt x="19952" y="24987"/>
                    <a:pt x="18622" y="23910"/>
                    <a:pt x="18305" y="23372"/>
                  </a:cubicBezTo>
                  <a:cubicBezTo>
                    <a:pt x="16816" y="20775"/>
                    <a:pt x="14125" y="19666"/>
                    <a:pt x="13301" y="18558"/>
                  </a:cubicBezTo>
                  <a:cubicBezTo>
                    <a:pt x="12509" y="17450"/>
                    <a:pt x="9121" y="10672"/>
                    <a:pt x="7727" y="8044"/>
                  </a:cubicBezTo>
                  <a:cubicBezTo>
                    <a:pt x="6302" y="5415"/>
                    <a:pt x="2185" y="0"/>
                    <a:pt x="2185"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3667637" y="3519945"/>
              <a:ext cx="134837" cy="177212"/>
            </a:xfrm>
            <a:custGeom>
              <a:avLst/>
              <a:gdLst/>
              <a:ahLst/>
              <a:cxnLst/>
              <a:rect l="l" t="t" r="r" b="b"/>
              <a:pathLst>
                <a:path w="4213" h="5537" extrusionOk="0">
                  <a:moveTo>
                    <a:pt x="1204" y="1"/>
                  </a:moveTo>
                  <a:cubicBezTo>
                    <a:pt x="539" y="1"/>
                    <a:pt x="0" y="571"/>
                    <a:pt x="0" y="1236"/>
                  </a:cubicBezTo>
                  <a:lnTo>
                    <a:pt x="0" y="4181"/>
                  </a:lnTo>
                  <a:cubicBezTo>
                    <a:pt x="461" y="4728"/>
                    <a:pt x="1419" y="5537"/>
                    <a:pt x="2683" y="5537"/>
                  </a:cubicBezTo>
                  <a:cubicBezTo>
                    <a:pt x="2810" y="5537"/>
                    <a:pt x="2940" y="5528"/>
                    <a:pt x="3072" y="5511"/>
                  </a:cubicBezTo>
                  <a:cubicBezTo>
                    <a:pt x="3547" y="5479"/>
                    <a:pt x="3927" y="5416"/>
                    <a:pt x="4212" y="5353"/>
                  </a:cubicBezTo>
                  <a:lnTo>
                    <a:pt x="4212" y="1236"/>
                  </a:lnTo>
                  <a:cubicBezTo>
                    <a:pt x="4212" y="571"/>
                    <a:pt x="3674" y="1"/>
                    <a:pt x="3009"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3666613" y="3653757"/>
              <a:ext cx="135861" cy="128724"/>
            </a:xfrm>
            <a:custGeom>
              <a:avLst/>
              <a:gdLst/>
              <a:ahLst/>
              <a:cxnLst/>
              <a:rect l="l" t="t" r="r" b="b"/>
              <a:pathLst>
                <a:path w="4245" h="4022" extrusionOk="0">
                  <a:moveTo>
                    <a:pt x="1" y="0"/>
                  </a:moveTo>
                  <a:lnTo>
                    <a:pt x="1" y="2787"/>
                  </a:lnTo>
                  <a:cubicBezTo>
                    <a:pt x="32" y="3452"/>
                    <a:pt x="571" y="4022"/>
                    <a:pt x="1236" y="4022"/>
                  </a:cubicBezTo>
                  <a:lnTo>
                    <a:pt x="3041" y="4022"/>
                  </a:lnTo>
                  <a:cubicBezTo>
                    <a:pt x="3706" y="4022"/>
                    <a:pt x="4244" y="3452"/>
                    <a:pt x="4244" y="2787"/>
                  </a:cubicBezTo>
                  <a:lnTo>
                    <a:pt x="4244" y="1172"/>
                  </a:lnTo>
                  <a:cubicBezTo>
                    <a:pt x="3959" y="1235"/>
                    <a:pt x="3579" y="1298"/>
                    <a:pt x="3104" y="1362"/>
                  </a:cubicBezTo>
                  <a:cubicBezTo>
                    <a:pt x="2991" y="1374"/>
                    <a:pt x="2881" y="1380"/>
                    <a:pt x="2772" y="1380"/>
                  </a:cubicBezTo>
                  <a:cubicBezTo>
                    <a:pt x="1479" y="1380"/>
                    <a:pt x="497" y="555"/>
                    <a:pt x="1"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3516606" y="2944239"/>
              <a:ext cx="610207" cy="694348"/>
            </a:xfrm>
            <a:custGeom>
              <a:avLst/>
              <a:gdLst/>
              <a:ahLst/>
              <a:cxnLst/>
              <a:rect l="l" t="t" r="r" b="b"/>
              <a:pathLst>
                <a:path w="19066" h="21695" extrusionOk="0">
                  <a:moveTo>
                    <a:pt x="10230" y="1"/>
                  </a:moveTo>
                  <a:cubicBezTo>
                    <a:pt x="4561" y="1"/>
                    <a:pt x="1" y="5005"/>
                    <a:pt x="1" y="11180"/>
                  </a:cubicBezTo>
                  <a:cubicBezTo>
                    <a:pt x="1" y="17355"/>
                    <a:pt x="6334" y="21694"/>
                    <a:pt x="10768" y="21694"/>
                  </a:cubicBezTo>
                  <a:cubicBezTo>
                    <a:pt x="15265" y="21694"/>
                    <a:pt x="19065" y="16944"/>
                    <a:pt x="19065" y="10768"/>
                  </a:cubicBezTo>
                  <a:cubicBezTo>
                    <a:pt x="19065" y="4593"/>
                    <a:pt x="15867" y="1"/>
                    <a:pt x="10230"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3415246" y="2840926"/>
              <a:ext cx="869672" cy="758102"/>
            </a:xfrm>
            <a:custGeom>
              <a:avLst/>
              <a:gdLst/>
              <a:ahLst/>
              <a:cxnLst/>
              <a:rect l="l" t="t" r="r" b="b"/>
              <a:pathLst>
                <a:path w="27173" h="23687" extrusionOk="0">
                  <a:moveTo>
                    <a:pt x="12513" y="0"/>
                  </a:moveTo>
                  <a:cubicBezTo>
                    <a:pt x="11834" y="0"/>
                    <a:pt x="11166" y="160"/>
                    <a:pt x="10483" y="537"/>
                  </a:cubicBezTo>
                  <a:cubicBezTo>
                    <a:pt x="8520" y="1614"/>
                    <a:pt x="6968" y="3356"/>
                    <a:pt x="6968" y="3356"/>
                  </a:cubicBezTo>
                  <a:cubicBezTo>
                    <a:pt x="6968" y="3356"/>
                    <a:pt x="6426" y="3137"/>
                    <a:pt x="5655" y="3137"/>
                  </a:cubicBezTo>
                  <a:cubicBezTo>
                    <a:pt x="4151" y="3137"/>
                    <a:pt x="1777" y="3967"/>
                    <a:pt x="856" y="8866"/>
                  </a:cubicBezTo>
                  <a:cubicBezTo>
                    <a:pt x="1" y="13521"/>
                    <a:pt x="2471" y="17480"/>
                    <a:pt x="4529" y="20393"/>
                  </a:cubicBezTo>
                  <a:cubicBezTo>
                    <a:pt x="5448" y="21692"/>
                    <a:pt x="6018" y="23687"/>
                    <a:pt x="6018" y="23687"/>
                  </a:cubicBezTo>
                  <a:cubicBezTo>
                    <a:pt x="6018" y="23687"/>
                    <a:pt x="7000" y="20932"/>
                    <a:pt x="6398" y="18968"/>
                  </a:cubicBezTo>
                  <a:cubicBezTo>
                    <a:pt x="5099" y="17131"/>
                    <a:pt x="4878" y="15073"/>
                    <a:pt x="5543" y="13996"/>
                  </a:cubicBezTo>
                  <a:cubicBezTo>
                    <a:pt x="5972" y="13300"/>
                    <a:pt x="6333" y="13059"/>
                    <a:pt x="6665" y="13059"/>
                  </a:cubicBezTo>
                  <a:cubicBezTo>
                    <a:pt x="7240" y="13059"/>
                    <a:pt x="7728" y="13782"/>
                    <a:pt x="8330" y="14123"/>
                  </a:cubicBezTo>
                  <a:cubicBezTo>
                    <a:pt x="10958" y="11621"/>
                    <a:pt x="10958" y="7726"/>
                    <a:pt x="10958" y="7726"/>
                  </a:cubicBezTo>
                  <a:cubicBezTo>
                    <a:pt x="10958" y="7726"/>
                    <a:pt x="14125" y="9658"/>
                    <a:pt x="18559" y="9658"/>
                  </a:cubicBezTo>
                  <a:cubicBezTo>
                    <a:pt x="18609" y="9657"/>
                    <a:pt x="18659" y="9657"/>
                    <a:pt x="18709" y="9657"/>
                  </a:cubicBezTo>
                  <a:cubicBezTo>
                    <a:pt x="23096" y="9657"/>
                    <a:pt x="26254" y="11019"/>
                    <a:pt x="26254" y="11019"/>
                  </a:cubicBezTo>
                  <a:cubicBezTo>
                    <a:pt x="26254" y="11019"/>
                    <a:pt x="24133" y="8391"/>
                    <a:pt x="23183" y="7472"/>
                  </a:cubicBezTo>
                  <a:cubicBezTo>
                    <a:pt x="26223" y="6807"/>
                    <a:pt x="27173" y="4021"/>
                    <a:pt x="27173" y="4021"/>
                  </a:cubicBezTo>
                  <a:lnTo>
                    <a:pt x="27173" y="4021"/>
                  </a:lnTo>
                  <a:cubicBezTo>
                    <a:pt x="27173" y="4021"/>
                    <a:pt x="26691" y="4402"/>
                    <a:pt x="25434" y="4402"/>
                  </a:cubicBezTo>
                  <a:cubicBezTo>
                    <a:pt x="24458" y="4402"/>
                    <a:pt x="23014" y="4172"/>
                    <a:pt x="20966" y="3356"/>
                  </a:cubicBezTo>
                  <a:cubicBezTo>
                    <a:pt x="17331" y="1907"/>
                    <a:pt x="14858" y="0"/>
                    <a:pt x="12513"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3598698" y="3301606"/>
              <a:ext cx="68971" cy="98767"/>
            </a:xfrm>
            <a:custGeom>
              <a:avLst/>
              <a:gdLst/>
              <a:ahLst/>
              <a:cxnLst/>
              <a:rect l="l" t="t" r="r" b="b"/>
              <a:pathLst>
                <a:path w="2155" h="3086" extrusionOk="0">
                  <a:moveTo>
                    <a:pt x="1040" y="1"/>
                  </a:moveTo>
                  <a:cubicBezTo>
                    <a:pt x="757" y="1"/>
                    <a:pt x="493" y="206"/>
                    <a:pt x="349" y="837"/>
                  </a:cubicBezTo>
                  <a:cubicBezTo>
                    <a:pt x="1" y="2611"/>
                    <a:pt x="1521" y="3086"/>
                    <a:pt x="1521" y="3086"/>
                  </a:cubicBezTo>
                  <a:lnTo>
                    <a:pt x="2154" y="711"/>
                  </a:lnTo>
                  <a:cubicBezTo>
                    <a:pt x="2154" y="711"/>
                    <a:pt x="1565" y="1"/>
                    <a:pt x="1040"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3920893" y="3438876"/>
              <a:ext cx="95887" cy="42887"/>
            </a:xfrm>
            <a:custGeom>
              <a:avLst/>
              <a:gdLst/>
              <a:ahLst/>
              <a:cxnLst/>
              <a:rect l="l" t="t" r="r" b="b"/>
              <a:pathLst>
                <a:path w="2996" h="1340" extrusionOk="0">
                  <a:moveTo>
                    <a:pt x="2761" y="0"/>
                  </a:moveTo>
                  <a:cubicBezTo>
                    <a:pt x="2702" y="0"/>
                    <a:pt x="2627" y="38"/>
                    <a:pt x="2538" y="127"/>
                  </a:cubicBezTo>
                  <a:cubicBezTo>
                    <a:pt x="2313" y="377"/>
                    <a:pt x="1791" y="628"/>
                    <a:pt x="1191" y="628"/>
                  </a:cubicBezTo>
                  <a:cubicBezTo>
                    <a:pt x="1032" y="628"/>
                    <a:pt x="867" y="610"/>
                    <a:pt x="701" y="570"/>
                  </a:cubicBezTo>
                  <a:cubicBezTo>
                    <a:pt x="627" y="550"/>
                    <a:pt x="559" y="540"/>
                    <a:pt x="497" y="540"/>
                  </a:cubicBezTo>
                  <a:cubicBezTo>
                    <a:pt x="89" y="540"/>
                    <a:pt x="0" y="956"/>
                    <a:pt x="606" y="1204"/>
                  </a:cubicBezTo>
                  <a:cubicBezTo>
                    <a:pt x="858" y="1292"/>
                    <a:pt x="1156" y="1340"/>
                    <a:pt x="1448" y="1340"/>
                  </a:cubicBezTo>
                  <a:cubicBezTo>
                    <a:pt x="1890" y="1340"/>
                    <a:pt x="2322" y="1230"/>
                    <a:pt x="2570" y="982"/>
                  </a:cubicBezTo>
                  <a:cubicBezTo>
                    <a:pt x="2975" y="602"/>
                    <a:pt x="2995" y="0"/>
                    <a:pt x="2761"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3785192" y="3194614"/>
              <a:ext cx="133845" cy="128724"/>
            </a:xfrm>
            <a:custGeom>
              <a:avLst/>
              <a:gdLst/>
              <a:ahLst/>
              <a:cxnLst/>
              <a:rect l="l" t="t" r="r" b="b"/>
              <a:pathLst>
                <a:path w="4182" h="4022" extrusionOk="0">
                  <a:moveTo>
                    <a:pt x="4181" y="0"/>
                  </a:moveTo>
                  <a:lnTo>
                    <a:pt x="4181" y="0"/>
                  </a:lnTo>
                  <a:cubicBezTo>
                    <a:pt x="3580" y="665"/>
                    <a:pt x="3010" y="1425"/>
                    <a:pt x="2091" y="1615"/>
                  </a:cubicBezTo>
                  <a:cubicBezTo>
                    <a:pt x="1785" y="1689"/>
                    <a:pt x="1451" y="1714"/>
                    <a:pt x="1141" y="1714"/>
                  </a:cubicBezTo>
                  <a:cubicBezTo>
                    <a:pt x="522" y="1714"/>
                    <a:pt x="1" y="1615"/>
                    <a:pt x="1" y="1615"/>
                  </a:cubicBezTo>
                  <a:lnTo>
                    <a:pt x="1" y="1615"/>
                  </a:lnTo>
                  <a:cubicBezTo>
                    <a:pt x="1" y="1615"/>
                    <a:pt x="381" y="2375"/>
                    <a:pt x="413" y="2819"/>
                  </a:cubicBezTo>
                  <a:cubicBezTo>
                    <a:pt x="413" y="3262"/>
                    <a:pt x="381" y="4022"/>
                    <a:pt x="381" y="4022"/>
                  </a:cubicBezTo>
                  <a:lnTo>
                    <a:pt x="3358" y="3800"/>
                  </a:lnTo>
                  <a:cubicBezTo>
                    <a:pt x="3358" y="3800"/>
                    <a:pt x="4150" y="1425"/>
                    <a:pt x="4181"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3995016" y="3205751"/>
              <a:ext cx="94287" cy="131893"/>
            </a:xfrm>
            <a:custGeom>
              <a:avLst/>
              <a:gdLst/>
              <a:ahLst/>
              <a:cxnLst/>
              <a:rect l="l" t="t" r="r" b="b"/>
              <a:pathLst>
                <a:path w="2946" h="4121" extrusionOk="0">
                  <a:moveTo>
                    <a:pt x="95" y="0"/>
                  </a:moveTo>
                  <a:cubicBezTo>
                    <a:pt x="95" y="1"/>
                    <a:pt x="0" y="1616"/>
                    <a:pt x="444" y="3231"/>
                  </a:cubicBezTo>
                  <a:cubicBezTo>
                    <a:pt x="634" y="3923"/>
                    <a:pt x="929" y="4121"/>
                    <a:pt x="1203" y="4121"/>
                  </a:cubicBezTo>
                  <a:cubicBezTo>
                    <a:pt x="1570" y="4121"/>
                    <a:pt x="1901" y="3769"/>
                    <a:pt x="1901" y="3769"/>
                  </a:cubicBezTo>
                  <a:cubicBezTo>
                    <a:pt x="1901" y="3769"/>
                    <a:pt x="2471" y="1932"/>
                    <a:pt x="2946" y="1394"/>
                  </a:cubicBezTo>
                  <a:cubicBezTo>
                    <a:pt x="1742" y="1362"/>
                    <a:pt x="96" y="1"/>
                    <a:pt x="95"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3781159" y="3277475"/>
              <a:ext cx="132789" cy="84397"/>
            </a:xfrm>
            <a:custGeom>
              <a:avLst/>
              <a:gdLst/>
              <a:ahLst/>
              <a:cxnLst/>
              <a:rect l="l" t="t" r="r" b="b"/>
              <a:pathLst>
                <a:path w="4149" h="2637" extrusionOk="0">
                  <a:moveTo>
                    <a:pt x="2818" y="0"/>
                  </a:moveTo>
                  <a:cubicBezTo>
                    <a:pt x="2492" y="0"/>
                    <a:pt x="2154" y="177"/>
                    <a:pt x="1520" y="388"/>
                  </a:cubicBezTo>
                  <a:cubicBezTo>
                    <a:pt x="665" y="705"/>
                    <a:pt x="0" y="2130"/>
                    <a:pt x="0" y="2130"/>
                  </a:cubicBezTo>
                  <a:cubicBezTo>
                    <a:pt x="0" y="2130"/>
                    <a:pt x="855" y="2636"/>
                    <a:pt x="1520" y="2636"/>
                  </a:cubicBezTo>
                  <a:cubicBezTo>
                    <a:pt x="2217" y="2636"/>
                    <a:pt x="3294" y="2636"/>
                    <a:pt x="3706" y="1686"/>
                  </a:cubicBezTo>
                  <a:cubicBezTo>
                    <a:pt x="4149" y="768"/>
                    <a:pt x="3642" y="230"/>
                    <a:pt x="3167" y="71"/>
                  </a:cubicBezTo>
                  <a:cubicBezTo>
                    <a:pt x="3044" y="22"/>
                    <a:pt x="2932" y="0"/>
                    <a:pt x="28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3833871" y="3283780"/>
              <a:ext cx="57801" cy="57833"/>
            </a:xfrm>
            <a:custGeom>
              <a:avLst/>
              <a:gdLst/>
              <a:ahLst/>
              <a:cxnLst/>
              <a:rect l="l" t="t" r="r" b="b"/>
              <a:pathLst>
                <a:path w="1806" h="1807" extrusionOk="0">
                  <a:moveTo>
                    <a:pt x="887" y="1"/>
                  </a:moveTo>
                  <a:cubicBezTo>
                    <a:pt x="412" y="1"/>
                    <a:pt x="0" y="413"/>
                    <a:pt x="0" y="888"/>
                  </a:cubicBezTo>
                  <a:cubicBezTo>
                    <a:pt x="0" y="1394"/>
                    <a:pt x="412" y="1806"/>
                    <a:pt x="887" y="1806"/>
                  </a:cubicBezTo>
                  <a:cubicBezTo>
                    <a:pt x="1394" y="1806"/>
                    <a:pt x="1805" y="1394"/>
                    <a:pt x="1805" y="888"/>
                  </a:cubicBezTo>
                  <a:cubicBezTo>
                    <a:pt x="1805" y="381"/>
                    <a:pt x="1394" y="1"/>
                    <a:pt x="887"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3775078" y="3272738"/>
              <a:ext cx="129588" cy="92174"/>
            </a:xfrm>
            <a:custGeom>
              <a:avLst/>
              <a:gdLst/>
              <a:ahLst/>
              <a:cxnLst/>
              <a:rect l="l" t="t" r="r" b="b"/>
              <a:pathLst>
                <a:path w="4049" h="2880" extrusionOk="0">
                  <a:moveTo>
                    <a:pt x="2978" y="0"/>
                  </a:moveTo>
                  <a:cubicBezTo>
                    <a:pt x="1730" y="0"/>
                    <a:pt x="421" y="1313"/>
                    <a:pt x="0" y="2278"/>
                  </a:cubicBezTo>
                  <a:cubicBezTo>
                    <a:pt x="317" y="2721"/>
                    <a:pt x="1109" y="2848"/>
                    <a:pt x="1457" y="2879"/>
                  </a:cubicBezTo>
                  <a:cubicBezTo>
                    <a:pt x="1837" y="2879"/>
                    <a:pt x="1552" y="2689"/>
                    <a:pt x="1457" y="2689"/>
                  </a:cubicBezTo>
                  <a:cubicBezTo>
                    <a:pt x="824" y="2594"/>
                    <a:pt x="507" y="2436"/>
                    <a:pt x="317" y="2246"/>
                  </a:cubicBezTo>
                  <a:cubicBezTo>
                    <a:pt x="872" y="1263"/>
                    <a:pt x="1968" y="340"/>
                    <a:pt x="3063" y="340"/>
                  </a:cubicBezTo>
                  <a:cubicBezTo>
                    <a:pt x="3344" y="340"/>
                    <a:pt x="3624" y="400"/>
                    <a:pt x="3896" y="536"/>
                  </a:cubicBezTo>
                  <a:cubicBezTo>
                    <a:pt x="3904" y="539"/>
                    <a:pt x="3912" y="540"/>
                    <a:pt x="3920" y="540"/>
                  </a:cubicBezTo>
                  <a:cubicBezTo>
                    <a:pt x="4001" y="540"/>
                    <a:pt x="4048" y="404"/>
                    <a:pt x="3991" y="346"/>
                  </a:cubicBezTo>
                  <a:cubicBezTo>
                    <a:pt x="3672" y="103"/>
                    <a:pt x="3327" y="0"/>
                    <a:pt x="297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3848049" y="3298982"/>
              <a:ext cx="28420" cy="27396"/>
            </a:xfrm>
            <a:custGeom>
              <a:avLst/>
              <a:gdLst/>
              <a:ahLst/>
              <a:cxnLst/>
              <a:rect l="l" t="t" r="r" b="b"/>
              <a:pathLst>
                <a:path w="888" h="856" extrusionOk="0">
                  <a:moveTo>
                    <a:pt x="444" y="1"/>
                  </a:moveTo>
                  <a:cubicBezTo>
                    <a:pt x="222" y="1"/>
                    <a:pt x="0" y="191"/>
                    <a:pt x="0" y="413"/>
                  </a:cubicBezTo>
                  <a:cubicBezTo>
                    <a:pt x="0" y="666"/>
                    <a:pt x="222" y="856"/>
                    <a:pt x="444" y="856"/>
                  </a:cubicBezTo>
                  <a:cubicBezTo>
                    <a:pt x="697" y="856"/>
                    <a:pt x="887" y="666"/>
                    <a:pt x="887" y="413"/>
                  </a:cubicBezTo>
                  <a:cubicBezTo>
                    <a:pt x="887" y="191"/>
                    <a:pt x="697" y="1"/>
                    <a:pt x="44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3851090" y="3287844"/>
              <a:ext cx="22339" cy="21315"/>
            </a:xfrm>
            <a:custGeom>
              <a:avLst/>
              <a:gdLst/>
              <a:ahLst/>
              <a:cxnLst/>
              <a:rect l="l" t="t" r="r" b="b"/>
              <a:pathLst>
                <a:path w="698" h="666" extrusionOk="0">
                  <a:moveTo>
                    <a:pt x="349" y="1"/>
                  </a:moveTo>
                  <a:cubicBezTo>
                    <a:pt x="159" y="1"/>
                    <a:pt x="0" y="159"/>
                    <a:pt x="0" y="349"/>
                  </a:cubicBezTo>
                  <a:cubicBezTo>
                    <a:pt x="0" y="539"/>
                    <a:pt x="159" y="666"/>
                    <a:pt x="349" y="666"/>
                  </a:cubicBezTo>
                  <a:cubicBezTo>
                    <a:pt x="539" y="666"/>
                    <a:pt x="697" y="539"/>
                    <a:pt x="697" y="349"/>
                  </a:cubicBezTo>
                  <a:cubicBezTo>
                    <a:pt x="697" y="159"/>
                    <a:pt x="539"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3993000" y="3279331"/>
              <a:ext cx="97327" cy="78540"/>
            </a:xfrm>
            <a:custGeom>
              <a:avLst/>
              <a:gdLst/>
              <a:ahLst/>
              <a:cxnLst/>
              <a:rect l="l" t="t" r="r" b="b"/>
              <a:pathLst>
                <a:path w="3041" h="2454" extrusionOk="0">
                  <a:moveTo>
                    <a:pt x="1021" y="1"/>
                  </a:moveTo>
                  <a:cubicBezTo>
                    <a:pt x="832" y="1"/>
                    <a:pt x="654" y="53"/>
                    <a:pt x="475" y="172"/>
                  </a:cubicBezTo>
                  <a:cubicBezTo>
                    <a:pt x="475" y="172"/>
                    <a:pt x="0" y="520"/>
                    <a:pt x="127" y="1407"/>
                  </a:cubicBezTo>
                  <a:cubicBezTo>
                    <a:pt x="203" y="2094"/>
                    <a:pt x="647" y="2454"/>
                    <a:pt x="1230" y="2454"/>
                  </a:cubicBezTo>
                  <a:cubicBezTo>
                    <a:pt x="1372" y="2454"/>
                    <a:pt x="1523" y="2432"/>
                    <a:pt x="1679" y="2388"/>
                  </a:cubicBezTo>
                  <a:cubicBezTo>
                    <a:pt x="2439" y="2167"/>
                    <a:pt x="3040" y="1628"/>
                    <a:pt x="3040" y="1628"/>
                  </a:cubicBezTo>
                  <a:cubicBezTo>
                    <a:pt x="3040" y="1628"/>
                    <a:pt x="2755" y="710"/>
                    <a:pt x="2090" y="362"/>
                  </a:cubicBezTo>
                  <a:cubicBezTo>
                    <a:pt x="1675" y="144"/>
                    <a:pt x="1334" y="1"/>
                    <a:pt x="1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4008202" y="3280739"/>
              <a:ext cx="57801" cy="57833"/>
            </a:xfrm>
            <a:custGeom>
              <a:avLst/>
              <a:gdLst/>
              <a:ahLst/>
              <a:cxnLst/>
              <a:rect l="l" t="t" r="r" b="b"/>
              <a:pathLst>
                <a:path w="1806" h="1807" extrusionOk="0">
                  <a:moveTo>
                    <a:pt x="919" y="1"/>
                  </a:moveTo>
                  <a:cubicBezTo>
                    <a:pt x="412" y="1"/>
                    <a:pt x="0" y="413"/>
                    <a:pt x="0" y="919"/>
                  </a:cubicBezTo>
                  <a:cubicBezTo>
                    <a:pt x="0" y="1426"/>
                    <a:pt x="412" y="1806"/>
                    <a:pt x="919" y="1806"/>
                  </a:cubicBezTo>
                  <a:cubicBezTo>
                    <a:pt x="1394" y="1806"/>
                    <a:pt x="1805" y="1426"/>
                    <a:pt x="1805" y="919"/>
                  </a:cubicBezTo>
                  <a:cubicBezTo>
                    <a:pt x="1805" y="413"/>
                    <a:pt x="1394" y="1"/>
                    <a:pt x="919"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4023405" y="3295942"/>
              <a:ext cx="27396" cy="28420"/>
            </a:xfrm>
            <a:custGeom>
              <a:avLst/>
              <a:gdLst/>
              <a:ahLst/>
              <a:cxnLst/>
              <a:rect l="l" t="t" r="r" b="b"/>
              <a:pathLst>
                <a:path w="856" h="888" extrusionOk="0">
                  <a:moveTo>
                    <a:pt x="412" y="1"/>
                  </a:moveTo>
                  <a:cubicBezTo>
                    <a:pt x="190" y="1"/>
                    <a:pt x="0" y="191"/>
                    <a:pt x="0" y="444"/>
                  </a:cubicBezTo>
                  <a:cubicBezTo>
                    <a:pt x="0" y="698"/>
                    <a:pt x="190" y="888"/>
                    <a:pt x="412" y="888"/>
                  </a:cubicBezTo>
                  <a:cubicBezTo>
                    <a:pt x="665" y="888"/>
                    <a:pt x="855" y="698"/>
                    <a:pt x="855" y="444"/>
                  </a:cubicBezTo>
                  <a:cubicBezTo>
                    <a:pt x="855" y="191"/>
                    <a:pt x="665" y="1"/>
                    <a:pt x="412"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4020364" y="3284804"/>
              <a:ext cx="22307" cy="22339"/>
            </a:xfrm>
            <a:custGeom>
              <a:avLst/>
              <a:gdLst/>
              <a:ahLst/>
              <a:cxnLst/>
              <a:rect l="l" t="t" r="r" b="b"/>
              <a:pathLst>
                <a:path w="697" h="698" extrusionOk="0">
                  <a:moveTo>
                    <a:pt x="349" y="1"/>
                  </a:moveTo>
                  <a:cubicBezTo>
                    <a:pt x="159" y="1"/>
                    <a:pt x="0" y="159"/>
                    <a:pt x="0" y="349"/>
                  </a:cubicBezTo>
                  <a:cubicBezTo>
                    <a:pt x="0" y="539"/>
                    <a:pt x="159" y="697"/>
                    <a:pt x="349" y="697"/>
                  </a:cubicBezTo>
                  <a:cubicBezTo>
                    <a:pt x="539" y="697"/>
                    <a:pt x="697" y="539"/>
                    <a:pt x="697" y="349"/>
                  </a:cubicBezTo>
                  <a:cubicBezTo>
                    <a:pt x="697" y="159"/>
                    <a:pt x="539"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3999209" y="3274562"/>
              <a:ext cx="92110" cy="76620"/>
            </a:xfrm>
            <a:custGeom>
              <a:avLst/>
              <a:gdLst/>
              <a:ahLst/>
              <a:cxnLst/>
              <a:rect l="l" t="t" r="r" b="b"/>
              <a:pathLst>
                <a:path w="2878" h="2394" extrusionOk="0">
                  <a:moveTo>
                    <a:pt x="979" y="0"/>
                  </a:moveTo>
                  <a:cubicBezTo>
                    <a:pt x="947" y="0"/>
                    <a:pt x="915" y="2"/>
                    <a:pt x="883" y="4"/>
                  </a:cubicBezTo>
                  <a:cubicBezTo>
                    <a:pt x="630" y="36"/>
                    <a:pt x="281" y="99"/>
                    <a:pt x="91" y="321"/>
                  </a:cubicBezTo>
                  <a:cubicBezTo>
                    <a:pt x="0" y="411"/>
                    <a:pt x="7" y="486"/>
                    <a:pt x="88" y="486"/>
                  </a:cubicBezTo>
                  <a:cubicBezTo>
                    <a:pt x="120" y="486"/>
                    <a:pt x="164" y="474"/>
                    <a:pt x="218" y="447"/>
                  </a:cubicBezTo>
                  <a:cubicBezTo>
                    <a:pt x="294" y="409"/>
                    <a:pt x="590" y="279"/>
                    <a:pt x="952" y="279"/>
                  </a:cubicBezTo>
                  <a:cubicBezTo>
                    <a:pt x="1189" y="279"/>
                    <a:pt x="1455" y="335"/>
                    <a:pt x="1706" y="511"/>
                  </a:cubicBezTo>
                  <a:cubicBezTo>
                    <a:pt x="1991" y="732"/>
                    <a:pt x="2530" y="1302"/>
                    <a:pt x="2656" y="1651"/>
                  </a:cubicBezTo>
                  <a:cubicBezTo>
                    <a:pt x="2466" y="2031"/>
                    <a:pt x="2340" y="2062"/>
                    <a:pt x="2023" y="2221"/>
                  </a:cubicBezTo>
                  <a:cubicBezTo>
                    <a:pt x="1917" y="2274"/>
                    <a:pt x="1922" y="2394"/>
                    <a:pt x="2020" y="2394"/>
                  </a:cubicBezTo>
                  <a:cubicBezTo>
                    <a:pt x="2038" y="2394"/>
                    <a:pt x="2061" y="2389"/>
                    <a:pt x="2086" y="2379"/>
                  </a:cubicBezTo>
                  <a:cubicBezTo>
                    <a:pt x="2530" y="2221"/>
                    <a:pt x="2846" y="1967"/>
                    <a:pt x="2878" y="1587"/>
                  </a:cubicBezTo>
                  <a:cubicBezTo>
                    <a:pt x="2751" y="1112"/>
                    <a:pt x="2403" y="764"/>
                    <a:pt x="2055" y="447"/>
                  </a:cubicBezTo>
                  <a:cubicBezTo>
                    <a:pt x="1761" y="183"/>
                    <a:pt x="1386" y="0"/>
                    <a:pt x="97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3755811" y="3165201"/>
              <a:ext cx="183485" cy="90510"/>
            </a:xfrm>
            <a:custGeom>
              <a:avLst/>
              <a:gdLst/>
              <a:ahLst/>
              <a:cxnLst/>
              <a:rect l="l" t="t" r="r" b="b"/>
              <a:pathLst>
                <a:path w="5733" h="2828" extrusionOk="0">
                  <a:moveTo>
                    <a:pt x="5669" y="1"/>
                  </a:moveTo>
                  <a:lnTo>
                    <a:pt x="5669" y="1"/>
                  </a:lnTo>
                  <a:cubicBezTo>
                    <a:pt x="5163" y="507"/>
                    <a:pt x="4371" y="1394"/>
                    <a:pt x="3706" y="1837"/>
                  </a:cubicBezTo>
                  <a:cubicBezTo>
                    <a:pt x="3262" y="2122"/>
                    <a:pt x="2724" y="2281"/>
                    <a:pt x="2154" y="2344"/>
                  </a:cubicBezTo>
                  <a:cubicBezTo>
                    <a:pt x="1871" y="2358"/>
                    <a:pt x="1575" y="2372"/>
                    <a:pt x="1278" y="2372"/>
                  </a:cubicBezTo>
                  <a:cubicBezTo>
                    <a:pt x="910" y="2372"/>
                    <a:pt x="541" y="2351"/>
                    <a:pt x="191" y="2281"/>
                  </a:cubicBezTo>
                  <a:cubicBezTo>
                    <a:pt x="64" y="2281"/>
                    <a:pt x="1" y="2376"/>
                    <a:pt x="127" y="2471"/>
                  </a:cubicBezTo>
                  <a:cubicBezTo>
                    <a:pt x="571" y="2740"/>
                    <a:pt x="1125" y="2827"/>
                    <a:pt x="1679" y="2827"/>
                  </a:cubicBezTo>
                  <a:cubicBezTo>
                    <a:pt x="2233" y="2827"/>
                    <a:pt x="2787" y="2740"/>
                    <a:pt x="3231" y="2661"/>
                  </a:cubicBezTo>
                  <a:cubicBezTo>
                    <a:pt x="4371" y="2471"/>
                    <a:pt x="5163" y="2154"/>
                    <a:pt x="5733" y="887"/>
                  </a:cubicBezTo>
                  <a:lnTo>
                    <a:pt x="5733" y="887"/>
                  </a:lnTo>
                  <a:cubicBezTo>
                    <a:pt x="5562" y="1029"/>
                    <a:pt x="5417" y="1146"/>
                    <a:pt x="5252" y="1260"/>
                  </a:cubicBezTo>
                  <a:lnTo>
                    <a:pt x="5252" y="1260"/>
                  </a:lnTo>
                  <a:cubicBezTo>
                    <a:pt x="5463" y="934"/>
                    <a:pt x="5639" y="365"/>
                    <a:pt x="566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3990952" y="3177363"/>
              <a:ext cx="120659" cy="78572"/>
            </a:xfrm>
            <a:custGeom>
              <a:avLst/>
              <a:gdLst/>
              <a:ahLst/>
              <a:cxnLst/>
              <a:rect l="l" t="t" r="r" b="b"/>
              <a:pathLst>
                <a:path w="3770" h="2455" extrusionOk="0">
                  <a:moveTo>
                    <a:pt x="222" y="1"/>
                  </a:moveTo>
                  <a:cubicBezTo>
                    <a:pt x="221" y="1"/>
                    <a:pt x="222" y="3"/>
                    <a:pt x="224" y="6"/>
                  </a:cubicBezTo>
                  <a:lnTo>
                    <a:pt x="224" y="6"/>
                  </a:lnTo>
                  <a:cubicBezTo>
                    <a:pt x="223" y="3"/>
                    <a:pt x="222" y="1"/>
                    <a:pt x="222" y="1"/>
                  </a:cubicBezTo>
                  <a:close/>
                  <a:moveTo>
                    <a:pt x="224" y="6"/>
                  </a:moveTo>
                  <a:lnTo>
                    <a:pt x="224" y="6"/>
                  </a:lnTo>
                  <a:cubicBezTo>
                    <a:pt x="236" y="71"/>
                    <a:pt x="359" y="676"/>
                    <a:pt x="539" y="856"/>
                  </a:cubicBezTo>
                  <a:cubicBezTo>
                    <a:pt x="412" y="792"/>
                    <a:pt x="191" y="634"/>
                    <a:pt x="1" y="539"/>
                  </a:cubicBezTo>
                  <a:lnTo>
                    <a:pt x="1" y="539"/>
                  </a:lnTo>
                  <a:cubicBezTo>
                    <a:pt x="254" y="1299"/>
                    <a:pt x="1173" y="2091"/>
                    <a:pt x="2091" y="2344"/>
                  </a:cubicBezTo>
                  <a:cubicBezTo>
                    <a:pt x="2380" y="2406"/>
                    <a:pt x="2857" y="2455"/>
                    <a:pt x="3207" y="2455"/>
                  </a:cubicBezTo>
                  <a:cubicBezTo>
                    <a:pt x="3394" y="2455"/>
                    <a:pt x="3545" y="2441"/>
                    <a:pt x="3611" y="2408"/>
                  </a:cubicBezTo>
                  <a:cubicBezTo>
                    <a:pt x="3706" y="2376"/>
                    <a:pt x="3769" y="2249"/>
                    <a:pt x="3611" y="2218"/>
                  </a:cubicBezTo>
                  <a:cubicBezTo>
                    <a:pt x="3263" y="2186"/>
                    <a:pt x="2851" y="2091"/>
                    <a:pt x="2249" y="1869"/>
                  </a:cubicBezTo>
                  <a:cubicBezTo>
                    <a:pt x="1394" y="1533"/>
                    <a:pt x="273" y="107"/>
                    <a:pt x="224" y="6"/>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3864820" y="3533259"/>
              <a:ext cx="95759" cy="41254"/>
            </a:xfrm>
            <a:custGeom>
              <a:avLst/>
              <a:gdLst/>
              <a:ahLst/>
              <a:cxnLst/>
              <a:rect l="l" t="t" r="r" b="b"/>
              <a:pathLst>
                <a:path w="2992" h="1289" extrusionOk="0">
                  <a:moveTo>
                    <a:pt x="2013" y="0"/>
                  </a:moveTo>
                  <a:cubicBezTo>
                    <a:pt x="1242" y="0"/>
                    <a:pt x="374" y="432"/>
                    <a:pt x="78" y="978"/>
                  </a:cubicBezTo>
                  <a:cubicBezTo>
                    <a:pt x="1" y="1133"/>
                    <a:pt x="50" y="1288"/>
                    <a:pt x="157" y="1288"/>
                  </a:cubicBezTo>
                  <a:cubicBezTo>
                    <a:pt x="181" y="1288"/>
                    <a:pt x="207" y="1281"/>
                    <a:pt x="236" y="1263"/>
                  </a:cubicBezTo>
                  <a:cubicBezTo>
                    <a:pt x="648" y="915"/>
                    <a:pt x="870" y="725"/>
                    <a:pt x="1440" y="567"/>
                  </a:cubicBezTo>
                  <a:cubicBezTo>
                    <a:pt x="1714" y="482"/>
                    <a:pt x="2003" y="454"/>
                    <a:pt x="2287" y="454"/>
                  </a:cubicBezTo>
                  <a:cubicBezTo>
                    <a:pt x="2429" y="454"/>
                    <a:pt x="2569" y="461"/>
                    <a:pt x="2707" y="472"/>
                  </a:cubicBezTo>
                  <a:cubicBezTo>
                    <a:pt x="2928" y="472"/>
                    <a:pt x="2992" y="313"/>
                    <a:pt x="2833" y="218"/>
                  </a:cubicBezTo>
                  <a:cubicBezTo>
                    <a:pt x="2602" y="67"/>
                    <a:pt x="2315" y="0"/>
                    <a:pt x="2013"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3292603" y="3704421"/>
              <a:ext cx="882858" cy="715536"/>
            </a:xfrm>
            <a:custGeom>
              <a:avLst/>
              <a:gdLst/>
              <a:ahLst/>
              <a:cxnLst/>
              <a:rect l="l" t="t" r="r" b="b"/>
              <a:pathLst>
                <a:path w="27585" h="22357" extrusionOk="0">
                  <a:moveTo>
                    <a:pt x="11718" y="1"/>
                  </a:moveTo>
                  <a:cubicBezTo>
                    <a:pt x="11718" y="1"/>
                    <a:pt x="7665" y="761"/>
                    <a:pt x="6145" y="1267"/>
                  </a:cubicBezTo>
                  <a:cubicBezTo>
                    <a:pt x="5543" y="1489"/>
                    <a:pt x="3136" y="2186"/>
                    <a:pt x="1869" y="5004"/>
                  </a:cubicBezTo>
                  <a:cubicBezTo>
                    <a:pt x="1363" y="6113"/>
                    <a:pt x="412" y="7823"/>
                    <a:pt x="1" y="8963"/>
                  </a:cubicBezTo>
                  <a:cubicBezTo>
                    <a:pt x="761" y="9913"/>
                    <a:pt x="2344" y="10768"/>
                    <a:pt x="3611" y="11591"/>
                  </a:cubicBezTo>
                  <a:cubicBezTo>
                    <a:pt x="3959" y="10166"/>
                    <a:pt x="4244" y="8519"/>
                    <a:pt x="4498" y="7728"/>
                  </a:cubicBezTo>
                  <a:cubicBezTo>
                    <a:pt x="5258" y="5638"/>
                    <a:pt x="6968" y="4086"/>
                    <a:pt x="6968" y="4086"/>
                  </a:cubicBezTo>
                  <a:cubicBezTo>
                    <a:pt x="6968" y="4086"/>
                    <a:pt x="7950" y="6651"/>
                    <a:pt x="8140" y="10230"/>
                  </a:cubicBezTo>
                  <a:cubicBezTo>
                    <a:pt x="8266" y="13143"/>
                    <a:pt x="8140" y="19604"/>
                    <a:pt x="11623" y="21662"/>
                  </a:cubicBezTo>
                  <a:cubicBezTo>
                    <a:pt x="12477" y="22167"/>
                    <a:pt x="13614" y="22356"/>
                    <a:pt x="14839" y="22356"/>
                  </a:cubicBezTo>
                  <a:cubicBezTo>
                    <a:pt x="17614" y="22356"/>
                    <a:pt x="20846" y="21385"/>
                    <a:pt x="22296" y="20902"/>
                  </a:cubicBezTo>
                  <a:cubicBezTo>
                    <a:pt x="21789" y="15930"/>
                    <a:pt x="21726" y="12066"/>
                    <a:pt x="21789" y="9723"/>
                  </a:cubicBezTo>
                  <a:lnTo>
                    <a:pt x="21789" y="9723"/>
                  </a:lnTo>
                  <a:cubicBezTo>
                    <a:pt x="22232" y="10958"/>
                    <a:pt x="22011" y="10356"/>
                    <a:pt x="22359" y="11180"/>
                  </a:cubicBezTo>
                  <a:cubicBezTo>
                    <a:pt x="23418" y="8948"/>
                    <a:pt x="25975" y="5580"/>
                    <a:pt x="27230" y="5580"/>
                  </a:cubicBezTo>
                  <a:cubicBezTo>
                    <a:pt x="27364" y="5580"/>
                    <a:pt x="27484" y="5618"/>
                    <a:pt x="27585" y="5701"/>
                  </a:cubicBezTo>
                  <a:cubicBezTo>
                    <a:pt x="27458" y="3389"/>
                    <a:pt x="25526" y="4529"/>
                    <a:pt x="24386" y="3136"/>
                  </a:cubicBezTo>
                  <a:cubicBezTo>
                    <a:pt x="22739" y="1109"/>
                    <a:pt x="18717" y="476"/>
                    <a:pt x="15930" y="32"/>
                  </a:cubicBezTo>
                  <a:lnTo>
                    <a:pt x="15930" y="32"/>
                  </a:lnTo>
                  <a:cubicBezTo>
                    <a:pt x="16038" y="783"/>
                    <a:pt x="15066" y="1443"/>
                    <a:pt x="13982" y="1443"/>
                  </a:cubicBezTo>
                  <a:cubicBezTo>
                    <a:pt x="13146" y="1443"/>
                    <a:pt x="12243" y="1049"/>
                    <a:pt x="11718"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388906" y="3835162"/>
              <a:ext cx="634531" cy="770360"/>
            </a:xfrm>
            <a:custGeom>
              <a:avLst/>
              <a:gdLst/>
              <a:ahLst/>
              <a:cxnLst/>
              <a:rect l="l" t="t" r="r" b="b"/>
              <a:pathLst>
                <a:path w="19826" h="24070" extrusionOk="0">
                  <a:moveTo>
                    <a:pt x="3991" y="1"/>
                  </a:moveTo>
                  <a:cubicBezTo>
                    <a:pt x="3991" y="1"/>
                    <a:pt x="2312" y="1331"/>
                    <a:pt x="1362" y="3643"/>
                  </a:cubicBezTo>
                  <a:cubicBezTo>
                    <a:pt x="1014" y="4434"/>
                    <a:pt x="349" y="5670"/>
                    <a:pt x="0" y="7095"/>
                  </a:cubicBezTo>
                  <a:cubicBezTo>
                    <a:pt x="634" y="7570"/>
                    <a:pt x="1679" y="8140"/>
                    <a:pt x="2407" y="8393"/>
                  </a:cubicBezTo>
                  <a:cubicBezTo>
                    <a:pt x="2787" y="7601"/>
                    <a:pt x="2787" y="7601"/>
                    <a:pt x="3326" y="6366"/>
                  </a:cubicBezTo>
                  <a:lnTo>
                    <a:pt x="3326" y="6366"/>
                  </a:lnTo>
                  <a:cubicBezTo>
                    <a:pt x="3421" y="8741"/>
                    <a:pt x="2534" y="18084"/>
                    <a:pt x="4402" y="22422"/>
                  </a:cubicBezTo>
                  <a:cubicBezTo>
                    <a:pt x="4402" y="22422"/>
                    <a:pt x="8583" y="24069"/>
                    <a:pt x="12605" y="24069"/>
                  </a:cubicBezTo>
                  <a:cubicBezTo>
                    <a:pt x="18748" y="24069"/>
                    <a:pt x="19825" y="20997"/>
                    <a:pt x="19825" y="20997"/>
                  </a:cubicBezTo>
                  <a:cubicBezTo>
                    <a:pt x="19604" y="19541"/>
                    <a:pt x="19445" y="18147"/>
                    <a:pt x="19318" y="16817"/>
                  </a:cubicBezTo>
                  <a:cubicBezTo>
                    <a:pt x="17852" y="17320"/>
                    <a:pt x="14632" y="18277"/>
                    <a:pt x="11862" y="18277"/>
                  </a:cubicBezTo>
                  <a:cubicBezTo>
                    <a:pt x="10624" y="18277"/>
                    <a:pt x="9475" y="18086"/>
                    <a:pt x="8614" y="17577"/>
                  </a:cubicBezTo>
                  <a:cubicBezTo>
                    <a:pt x="5162" y="15550"/>
                    <a:pt x="5289" y="9058"/>
                    <a:pt x="5131" y="6145"/>
                  </a:cubicBezTo>
                  <a:cubicBezTo>
                    <a:pt x="4941" y="2566"/>
                    <a:pt x="3991" y="1"/>
                    <a:pt x="3991"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3222672" y="4009493"/>
              <a:ext cx="585211" cy="497230"/>
            </a:xfrm>
            <a:custGeom>
              <a:avLst/>
              <a:gdLst/>
              <a:ahLst/>
              <a:cxnLst/>
              <a:rect l="l" t="t" r="r" b="b"/>
              <a:pathLst>
                <a:path w="18285" h="15536" extrusionOk="0">
                  <a:moveTo>
                    <a:pt x="2787" y="1"/>
                  </a:moveTo>
                  <a:cubicBezTo>
                    <a:pt x="2787" y="1"/>
                    <a:pt x="2122" y="1711"/>
                    <a:pt x="1521" y="3548"/>
                  </a:cubicBezTo>
                  <a:cubicBezTo>
                    <a:pt x="919" y="5385"/>
                    <a:pt x="1" y="7411"/>
                    <a:pt x="317" y="9407"/>
                  </a:cubicBezTo>
                  <a:cubicBezTo>
                    <a:pt x="602" y="11402"/>
                    <a:pt x="982" y="11845"/>
                    <a:pt x="1742" y="12035"/>
                  </a:cubicBezTo>
                  <a:cubicBezTo>
                    <a:pt x="1813" y="12054"/>
                    <a:pt x="1893" y="12062"/>
                    <a:pt x="1980" y="12062"/>
                  </a:cubicBezTo>
                  <a:cubicBezTo>
                    <a:pt x="2483" y="12062"/>
                    <a:pt x="3230" y="11785"/>
                    <a:pt x="3769" y="11623"/>
                  </a:cubicBezTo>
                  <a:cubicBezTo>
                    <a:pt x="4624" y="11338"/>
                    <a:pt x="6081" y="10705"/>
                    <a:pt x="6714" y="10483"/>
                  </a:cubicBezTo>
                  <a:cubicBezTo>
                    <a:pt x="8045" y="9945"/>
                    <a:pt x="10198" y="8615"/>
                    <a:pt x="10198" y="8615"/>
                  </a:cubicBezTo>
                  <a:cubicBezTo>
                    <a:pt x="10198" y="8615"/>
                    <a:pt x="10673" y="10103"/>
                    <a:pt x="11877" y="11117"/>
                  </a:cubicBezTo>
                  <a:cubicBezTo>
                    <a:pt x="13365" y="12352"/>
                    <a:pt x="13048" y="12922"/>
                    <a:pt x="12795" y="14125"/>
                  </a:cubicBezTo>
                  <a:cubicBezTo>
                    <a:pt x="12645" y="14835"/>
                    <a:pt x="12893" y="15259"/>
                    <a:pt x="13206" y="15259"/>
                  </a:cubicBezTo>
                  <a:cubicBezTo>
                    <a:pt x="13423" y="15259"/>
                    <a:pt x="13671" y="15055"/>
                    <a:pt x="13840" y="14600"/>
                  </a:cubicBezTo>
                  <a:cubicBezTo>
                    <a:pt x="14252" y="13523"/>
                    <a:pt x="14410" y="12478"/>
                    <a:pt x="14410" y="12478"/>
                  </a:cubicBezTo>
                  <a:cubicBezTo>
                    <a:pt x="14410" y="12478"/>
                    <a:pt x="14822" y="13777"/>
                    <a:pt x="15107" y="14790"/>
                  </a:cubicBezTo>
                  <a:cubicBezTo>
                    <a:pt x="15228" y="15276"/>
                    <a:pt x="15473" y="15536"/>
                    <a:pt x="15699" y="15536"/>
                  </a:cubicBezTo>
                  <a:cubicBezTo>
                    <a:pt x="15944" y="15536"/>
                    <a:pt x="16167" y="15228"/>
                    <a:pt x="16184" y="14569"/>
                  </a:cubicBezTo>
                  <a:cubicBezTo>
                    <a:pt x="16215" y="13270"/>
                    <a:pt x="15740" y="11750"/>
                    <a:pt x="15740" y="11750"/>
                  </a:cubicBezTo>
                  <a:lnTo>
                    <a:pt x="15740" y="11750"/>
                  </a:lnTo>
                  <a:cubicBezTo>
                    <a:pt x="15740" y="11750"/>
                    <a:pt x="16564" y="12573"/>
                    <a:pt x="17070" y="13587"/>
                  </a:cubicBezTo>
                  <a:cubicBezTo>
                    <a:pt x="17321" y="14074"/>
                    <a:pt x="17634" y="14347"/>
                    <a:pt x="17864" y="14347"/>
                  </a:cubicBezTo>
                  <a:cubicBezTo>
                    <a:pt x="18128" y="14347"/>
                    <a:pt x="18285" y="13987"/>
                    <a:pt x="18115" y="13175"/>
                  </a:cubicBezTo>
                  <a:cubicBezTo>
                    <a:pt x="17799" y="11655"/>
                    <a:pt x="17229" y="10547"/>
                    <a:pt x="16532" y="9533"/>
                  </a:cubicBezTo>
                  <a:cubicBezTo>
                    <a:pt x="15867" y="8520"/>
                    <a:pt x="12922" y="5670"/>
                    <a:pt x="11401" y="5226"/>
                  </a:cubicBezTo>
                  <a:cubicBezTo>
                    <a:pt x="10917" y="5081"/>
                    <a:pt x="10236" y="5030"/>
                    <a:pt x="9525" y="5030"/>
                  </a:cubicBezTo>
                  <a:cubicBezTo>
                    <a:pt x="7913" y="5030"/>
                    <a:pt x="6144" y="5290"/>
                    <a:pt x="6144" y="5290"/>
                  </a:cubicBezTo>
                  <a:lnTo>
                    <a:pt x="6904" y="2661"/>
                  </a:lnTo>
                  <a:lnTo>
                    <a:pt x="2787"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5145404" y="3476386"/>
              <a:ext cx="450054" cy="193598"/>
            </a:xfrm>
            <a:custGeom>
              <a:avLst/>
              <a:gdLst/>
              <a:ahLst/>
              <a:cxnLst/>
              <a:rect l="l" t="t" r="r" b="b"/>
              <a:pathLst>
                <a:path w="14062" h="6049" extrusionOk="0">
                  <a:moveTo>
                    <a:pt x="2218" y="0"/>
                  </a:moveTo>
                  <a:cubicBezTo>
                    <a:pt x="2186" y="950"/>
                    <a:pt x="2028" y="1963"/>
                    <a:pt x="1616" y="2375"/>
                  </a:cubicBezTo>
                  <a:cubicBezTo>
                    <a:pt x="729" y="3262"/>
                    <a:pt x="1" y="3674"/>
                    <a:pt x="1" y="3674"/>
                  </a:cubicBezTo>
                  <a:cubicBezTo>
                    <a:pt x="1" y="3674"/>
                    <a:pt x="2629" y="5890"/>
                    <a:pt x="6968" y="6049"/>
                  </a:cubicBezTo>
                  <a:lnTo>
                    <a:pt x="7095" y="6049"/>
                  </a:lnTo>
                  <a:cubicBezTo>
                    <a:pt x="11433" y="5890"/>
                    <a:pt x="14062" y="3674"/>
                    <a:pt x="14062" y="3674"/>
                  </a:cubicBezTo>
                  <a:cubicBezTo>
                    <a:pt x="14062" y="3674"/>
                    <a:pt x="13302" y="3262"/>
                    <a:pt x="12415" y="2375"/>
                  </a:cubicBezTo>
                  <a:cubicBezTo>
                    <a:pt x="12225" y="2153"/>
                    <a:pt x="12067" y="1805"/>
                    <a:pt x="11972" y="1362"/>
                  </a:cubicBezTo>
                  <a:cubicBezTo>
                    <a:pt x="11845" y="1425"/>
                    <a:pt x="11687" y="1488"/>
                    <a:pt x="11528" y="1552"/>
                  </a:cubicBezTo>
                  <a:cubicBezTo>
                    <a:pt x="10458" y="2054"/>
                    <a:pt x="9396" y="2251"/>
                    <a:pt x="8388" y="2251"/>
                  </a:cubicBezTo>
                  <a:cubicBezTo>
                    <a:pt x="5581" y="2251"/>
                    <a:pt x="3196" y="722"/>
                    <a:pt x="2218"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5211302" y="3408471"/>
              <a:ext cx="317266" cy="158009"/>
            </a:xfrm>
            <a:custGeom>
              <a:avLst/>
              <a:gdLst/>
              <a:ahLst/>
              <a:cxnLst/>
              <a:rect l="l" t="t" r="r" b="b"/>
              <a:pathLst>
                <a:path w="9913" h="4937" extrusionOk="0">
                  <a:moveTo>
                    <a:pt x="95" y="0"/>
                  </a:moveTo>
                  <a:cubicBezTo>
                    <a:pt x="95" y="0"/>
                    <a:pt x="159" y="1932"/>
                    <a:pt x="0" y="3547"/>
                  </a:cubicBezTo>
                  <a:cubicBezTo>
                    <a:pt x="699" y="4416"/>
                    <a:pt x="2212" y="4936"/>
                    <a:pt x="4093" y="4936"/>
                  </a:cubicBezTo>
                  <a:cubicBezTo>
                    <a:pt x="5709" y="4936"/>
                    <a:pt x="7596" y="4552"/>
                    <a:pt x="9469" y="3674"/>
                  </a:cubicBezTo>
                  <a:cubicBezTo>
                    <a:pt x="9628" y="3610"/>
                    <a:pt x="9786" y="3547"/>
                    <a:pt x="9913" y="3484"/>
                  </a:cubicBezTo>
                  <a:cubicBezTo>
                    <a:pt x="9628" y="2090"/>
                    <a:pt x="9818" y="0"/>
                    <a:pt x="9818" y="0"/>
                  </a:cubicBezTo>
                  <a:lnTo>
                    <a:pt x="9818" y="0"/>
                  </a:lnTo>
                  <a:lnTo>
                    <a:pt x="4972" y="1235"/>
                  </a:lnTo>
                  <a:lnTo>
                    <a:pt x="95" y="0"/>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5086643" y="2838846"/>
              <a:ext cx="586876" cy="630466"/>
            </a:xfrm>
            <a:custGeom>
              <a:avLst/>
              <a:gdLst/>
              <a:ahLst/>
              <a:cxnLst/>
              <a:rect l="l" t="t" r="r" b="b"/>
              <a:pathLst>
                <a:path w="18337" h="19699" extrusionOk="0">
                  <a:moveTo>
                    <a:pt x="380" y="0"/>
                  </a:moveTo>
                  <a:cubicBezTo>
                    <a:pt x="380" y="0"/>
                    <a:pt x="0" y="6524"/>
                    <a:pt x="507" y="11686"/>
                  </a:cubicBezTo>
                  <a:cubicBezTo>
                    <a:pt x="855" y="14948"/>
                    <a:pt x="1552" y="16531"/>
                    <a:pt x="2692" y="17450"/>
                  </a:cubicBezTo>
                  <a:cubicBezTo>
                    <a:pt x="4909" y="19223"/>
                    <a:pt x="5954" y="19698"/>
                    <a:pt x="7537" y="19698"/>
                  </a:cubicBezTo>
                  <a:cubicBezTo>
                    <a:pt x="9342" y="19698"/>
                    <a:pt x="11401" y="19350"/>
                    <a:pt x="13713" y="17798"/>
                  </a:cubicBezTo>
                  <a:cubicBezTo>
                    <a:pt x="15075" y="16880"/>
                    <a:pt x="15423" y="16246"/>
                    <a:pt x="15993" y="12414"/>
                  </a:cubicBezTo>
                  <a:cubicBezTo>
                    <a:pt x="16025" y="12129"/>
                    <a:pt x="17735" y="10071"/>
                    <a:pt x="17988" y="9089"/>
                  </a:cubicBezTo>
                  <a:cubicBezTo>
                    <a:pt x="18336" y="7759"/>
                    <a:pt x="17386" y="7284"/>
                    <a:pt x="17576" y="5891"/>
                  </a:cubicBezTo>
                  <a:cubicBezTo>
                    <a:pt x="17988" y="2787"/>
                    <a:pt x="18305" y="159"/>
                    <a:pt x="18305" y="159"/>
                  </a:cubicBezTo>
                  <a:lnTo>
                    <a:pt x="18305" y="159"/>
                  </a:lnTo>
                  <a:lnTo>
                    <a:pt x="8899" y="1520"/>
                  </a:lnTo>
                  <a:lnTo>
                    <a:pt x="380"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5333946" y="3007320"/>
              <a:ext cx="126708" cy="123443"/>
            </a:xfrm>
            <a:custGeom>
              <a:avLst/>
              <a:gdLst/>
              <a:ahLst/>
              <a:cxnLst/>
              <a:rect l="l" t="t" r="r" b="b"/>
              <a:pathLst>
                <a:path w="3959" h="3857" extrusionOk="0">
                  <a:moveTo>
                    <a:pt x="2729" y="1"/>
                  </a:moveTo>
                  <a:cubicBezTo>
                    <a:pt x="2459" y="1"/>
                    <a:pt x="2173" y="58"/>
                    <a:pt x="1964" y="88"/>
                  </a:cubicBezTo>
                  <a:cubicBezTo>
                    <a:pt x="1330" y="183"/>
                    <a:pt x="729" y="532"/>
                    <a:pt x="380" y="1070"/>
                  </a:cubicBezTo>
                  <a:cubicBezTo>
                    <a:pt x="95" y="1482"/>
                    <a:pt x="0" y="2939"/>
                    <a:pt x="254" y="3540"/>
                  </a:cubicBezTo>
                  <a:cubicBezTo>
                    <a:pt x="349" y="3746"/>
                    <a:pt x="594" y="3857"/>
                    <a:pt x="879" y="3857"/>
                  </a:cubicBezTo>
                  <a:cubicBezTo>
                    <a:pt x="1164" y="3857"/>
                    <a:pt x="1489" y="3746"/>
                    <a:pt x="1742" y="3509"/>
                  </a:cubicBezTo>
                  <a:cubicBezTo>
                    <a:pt x="1805" y="3477"/>
                    <a:pt x="1805" y="1735"/>
                    <a:pt x="2977" y="975"/>
                  </a:cubicBezTo>
                  <a:cubicBezTo>
                    <a:pt x="3357" y="753"/>
                    <a:pt x="3674" y="753"/>
                    <a:pt x="3959" y="722"/>
                  </a:cubicBezTo>
                  <a:cubicBezTo>
                    <a:pt x="3959" y="722"/>
                    <a:pt x="3801" y="595"/>
                    <a:pt x="3801" y="595"/>
                  </a:cubicBezTo>
                  <a:cubicBezTo>
                    <a:pt x="3706" y="437"/>
                    <a:pt x="3579" y="373"/>
                    <a:pt x="3452" y="342"/>
                  </a:cubicBezTo>
                  <a:cubicBezTo>
                    <a:pt x="3318" y="74"/>
                    <a:pt x="3034" y="1"/>
                    <a:pt x="2729"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5105878" y="3004728"/>
              <a:ext cx="127860" cy="114898"/>
            </a:xfrm>
            <a:custGeom>
              <a:avLst/>
              <a:gdLst/>
              <a:ahLst/>
              <a:cxnLst/>
              <a:rect l="l" t="t" r="r" b="b"/>
              <a:pathLst>
                <a:path w="3995" h="3590" extrusionOk="0">
                  <a:moveTo>
                    <a:pt x="1293" y="0"/>
                  </a:moveTo>
                  <a:cubicBezTo>
                    <a:pt x="967" y="0"/>
                    <a:pt x="663" y="75"/>
                    <a:pt x="539" y="359"/>
                  </a:cubicBezTo>
                  <a:cubicBezTo>
                    <a:pt x="381" y="359"/>
                    <a:pt x="254" y="423"/>
                    <a:pt x="159" y="581"/>
                  </a:cubicBezTo>
                  <a:cubicBezTo>
                    <a:pt x="159" y="581"/>
                    <a:pt x="1" y="708"/>
                    <a:pt x="32" y="708"/>
                  </a:cubicBezTo>
                  <a:cubicBezTo>
                    <a:pt x="286" y="739"/>
                    <a:pt x="476" y="708"/>
                    <a:pt x="919" y="771"/>
                  </a:cubicBezTo>
                  <a:cubicBezTo>
                    <a:pt x="1363" y="834"/>
                    <a:pt x="1774" y="993"/>
                    <a:pt x="2028" y="1341"/>
                  </a:cubicBezTo>
                  <a:cubicBezTo>
                    <a:pt x="2218" y="1563"/>
                    <a:pt x="2408" y="2038"/>
                    <a:pt x="2471" y="2513"/>
                  </a:cubicBezTo>
                  <a:cubicBezTo>
                    <a:pt x="2503" y="2861"/>
                    <a:pt x="2629" y="2766"/>
                    <a:pt x="2534" y="3115"/>
                  </a:cubicBezTo>
                  <a:cubicBezTo>
                    <a:pt x="2503" y="3210"/>
                    <a:pt x="2566" y="3273"/>
                    <a:pt x="2629" y="3273"/>
                  </a:cubicBezTo>
                  <a:cubicBezTo>
                    <a:pt x="2858" y="3496"/>
                    <a:pt x="3052" y="3590"/>
                    <a:pt x="3212" y="3590"/>
                  </a:cubicBezTo>
                  <a:cubicBezTo>
                    <a:pt x="3942" y="3590"/>
                    <a:pt x="3995" y="1653"/>
                    <a:pt x="3579" y="1056"/>
                  </a:cubicBezTo>
                  <a:cubicBezTo>
                    <a:pt x="3231" y="518"/>
                    <a:pt x="2661" y="169"/>
                    <a:pt x="2028" y="74"/>
                  </a:cubicBezTo>
                  <a:cubicBezTo>
                    <a:pt x="1819" y="46"/>
                    <a:pt x="1549" y="0"/>
                    <a:pt x="1293"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5341019" y="3088965"/>
              <a:ext cx="127764" cy="62282"/>
            </a:xfrm>
            <a:custGeom>
              <a:avLst/>
              <a:gdLst/>
              <a:ahLst/>
              <a:cxnLst/>
              <a:rect l="l" t="t" r="r" b="b"/>
              <a:pathLst>
                <a:path w="3992" h="1946" extrusionOk="0">
                  <a:moveTo>
                    <a:pt x="2095" y="1"/>
                  </a:moveTo>
                  <a:cubicBezTo>
                    <a:pt x="1524" y="1"/>
                    <a:pt x="956" y="140"/>
                    <a:pt x="698" y="261"/>
                  </a:cubicBezTo>
                  <a:cubicBezTo>
                    <a:pt x="254" y="483"/>
                    <a:pt x="33" y="989"/>
                    <a:pt x="33" y="989"/>
                  </a:cubicBezTo>
                  <a:cubicBezTo>
                    <a:pt x="1" y="1243"/>
                    <a:pt x="476" y="1844"/>
                    <a:pt x="1869" y="1939"/>
                  </a:cubicBezTo>
                  <a:cubicBezTo>
                    <a:pt x="1930" y="1943"/>
                    <a:pt x="1989" y="1945"/>
                    <a:pt x="2047" y="1945"/>
                  </a:cubicBezTo>
                  <a:cubicBezTo>
                    <a:pt x="3314" y="1945"/>
                    <a:pt x="3865" y="989"/>
                    <a:pt x="3865" y="989"/>
                  </a:cubicBezTo>
                  <a:cubicBezTo>
                    <a:pt x="3865" y="989"/>
                    <a:pt x="3991" y="989"/>
                    <a:pt x="3358" y="388"/>
                  </a:cubicBezTo>
                  <a:cubicBezTo>
                    <a:pt x="3055" y="99"/>
                    <a:pt x="2574" y="1"/>
                    <a:pt x="2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5359293" y="3101287"/>
              <a:ext cx="47655" cy="45703"/>
            </a:xfrm>
            <a:custGeom>
              <a:avLst/>
              <a:gdLst/>
              <a:ahLst/>
              <a:cxnLst/>
              <a:rect l="l" t="t" r="r" b="b"/>
              <a:pathLst>
                <a:path w="1489" h="1428" extrusionOk="0">
                  <a:moveTo>
                    <a:pt x="734" y="0"/>
                  </a:moveTo>
                  <a:cubicBezTo>
                    <a:pt x="377" y="0"/>
                    <a:pt x="62" y="277"/>
                    <a:pt x="32" y="668"/>
                  </a:cubicBezTo>
                  <a:cubicBezTo>
                    <a:pt x="0" y="1048"/>
                    <a:pt x="317" y="1396"/>
                    <a:pt x="697" y="1428"/>
                  </a:cubicBezTo>
                  <a:cubicBezTo>
                    <a:pt x="1108" y="1428"/>
                    <a:pt x="1425" y="1143"/>
                    <a:pt x="1457" y="763"/>
                  </a:cubicBezTo>
                  <a:cubicBezTo>
                    <a:pt x="1488" y="351"/>
                    <a:pt x="1172" y="34"/>
                    <a:pt x="792" y="3"/>
                  </a:cubicBezTo>
                  <a:cubicBezTo>
                    <a:pt x="772" y="1"/>
                    <a:pt x="753" y="0"/>
                    <a:pt x="734"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5369407" y="3112489"/>
              <a:ext cx="24356" cy="23492"/>
            </a:xfrm>
            <a:custGeom>
              <a:avLst/>
              <a:gdLst/>
              <a:ahLst/>
              <a:cxnLst/>
              <a:rect l="l" t="t" r="r" b="b"/>
              <a:pathLst>
                <a:path w="761" h="734" extrusionOk="0">
                  <a:moveTo>
                    <a:pt x="412" y="1"/>
                  </a:moveTo>
                  <a:cubicBezTo>
                    <a:pt x="191" y="1"/>
                    <a:pt x="32" y="159"/>
                    <a:pt x="32" y="349"/>
                  </a:cubicBezTo>
                  <a:cubicBezTo>
                    <a:pt x="1" y="539"/>
                    <a:pt x="159" y="729"/>
                    <a:pt x="349" y="729"/>
                  </a:cubicBezTo>
                  <a:cubicBezTo>
                    <a:pt x="368" y="732"/>
                    <a:pt x="387" y="733"/>
                    <a:pt x="405" y="733"/>
                  </a:cubicBezTo>
                  <a:cubicBezTo>
                    <a:pt x="597" y="733"/>
                    <a:pt x="729" y="584"/>
                    <a:pt x="729" y="381"/>
                  </a:cubicBezTo>
                  <a:cubicBezTo>
                    <a:pt x="761" y="191"/>
                    <a:pt x="602" y="33"/>
                    <a:pt x="412"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338874" y="3082852"/>
              <a:ext cx="132949" cy="66730"/>
            </a:xfrm>
            <a:custGeom>
              <a:avLst/>
              <a:gdLst/>
              <a:ahLst/>
              <a:cxnLst/>
              <a:rect l="l" t="t" r="r" b="b"/>
              <a:pathLst>
                <a:path w="4154" h="2085" extrusionOk="0">
                  <a:moveTo>
                    <a:pt x="2150" y="1"/>
                  </a:moveTo>
                  <a:cubicBezTo>
                    <a:pt x="2079" y="1"/>
                    <a:pt x="2007" y="3"/>
                    <a:pt x="1936" y="8"/>
                  </a:cubicBezTo>
                  <a:cubicBezTo>
                    <a:pt x="1271" y="40"/>
                    <a:pt x="448" y="262"/>
                    <a:pt x="100" y="990"/>
                  </a:cubicBezTo>
                  <a:cubicBezTo>
                    <a:pt x="2" y="1166"/>
                    <a:pt x="1" y="1257"/>
                    <a:pt x="36" y="1257"/>
                  </a:cubicBezTo>
                  <a:cubicBezTo>
                    <a:pt x="58" y="1257"/>
                    <a:pt x="95" y="1222"/>
                    <a:pt x="131" y="1149"/>
                  </a:cubicBezTo>
                  <a:cubicBezTo>
                    <a:pt x="500" y="555"/>
                    <a:pt x="1243" y="238"/>
                    <a:pt x="1976" y="238"/>
                  </a:cubicBezTo>
                  <a:cubicBezTo>
                    <a:pt x="2691" y="238"/>
                    <a:pt x="3398" y="539"/>
                    <a:pt x="3742" y="1180"/>
                  </a:cubicBezTo>
                  <a:cubicBezTo>
                    <a:pt x="3710" y="1307"/>
                    <a:pt x="3362" y="1719"/>
                    <a:pt x="2887" y="1940"/>
                  </a:cubicBezTo>
                  <a:cubicBezTo>
                    <a:pt x="2810" y="1992"/>
                    <a:pt x="2816" y="2084"/>
                    <a:pt x="2905" y="2084"/>
                  </a:cubicBezTo>
                  <a:cubicBezTo>
                    <a:pt x="2926" y="2084"/>
                    <a:pt x="2951" y="2079"/>
                    <a:pt x="2982" y="2067"/>
                  </a:cubicBezTo>
                  <a:cubicBezTo>
                    <a:pt x="3267" y="1972"/>
                    <a:pt x="3710" y="1655"/>
                    <a:pt x="3963" y="1339"/>
                  </a:cubicBezTo>
                  <a:cubicBezTo>
                    <a:pt x="4058" y="1244"/>
                    <a:pt x="4153" y="1117"/>
                    <a:pt x="4122" y="1022"/>
                  </a:cubicBezTo>
                  <a:cubicBezTo>
                    <a:pt x="3773" y="325"/>
                    <a:pt x="2945" y="1"/>
                    <a:pt x="2150"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5367391" y="3109256"/>
              <a:ext cx="16259" cy="15426"/>
            </a:xfrm>
            <a:custGeom>
              <a:avLst/>
              <a:gdLst/>
              <a:ahLst/>
              <a:cxnLst/>
              <a:rect l="l" t="t" r="r" b="b"/>
              <a:pathLst>
                <a:path w="508" h="482" extrusionOk="0">
                  <a:moveTo>
                    <a:pt x="206" y="1"/>
                  </a:moveTo>
                  <a:cubicBezTo>
                    <a:pt x="104" y="1"/>
                    <a:pt x="28" y="91"/>
                    <a:pt x="0" y="229"/>
                  </a:cubicBezTo>
                  <a:cubicBezTo>
                    <a:pt x="0" y="355"/>
                    <a:pt x="95" y="482"/>
                    <a:pt x="222" y="482"/>
                  </a:cubicBezTo>
                  <a:cubicBezTo>
                    <a:pt x="380" y="482"/>
                    <a:pt x="475" y="387"/>
                    <a:pt x="507" y="260"/>
                  </a:cubicBezTo>
                  <a:cubicBezTo>
                    <a:pt x="507" y="134"/>
                    <a:pt x="412" y="7"/>
                    <a:pt x="254" y="7"/>
                  </a:cubicBezTo>
                  <a:cubicBezTo>
                    <a:pt x="237" y="3"/>
                    <a:pt x="222" y="1"/>
                    <a:pt x="2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5106902" y="3084805"/>
              <a:ext cx="114578" cy="57481"/>
            </a:xfrm>
            <a:custGeom>
              <a:avLst/>
              <a:gdLst/>
              <a:ahLst/>
              <a:cxnLst/>
              <a:rect l="l" t="t" r="r" b="b"/>
              <a:pathLst>
                <a:path w="3580" h="1796" extrusionOk="0">
                  <a:moveTo>
                    <a:pt x="1455" y="0"/>
                  </a:moveTo>
                  <a:cubicBezTo>
                    <a:pt x="1141" y="0"/>
                    <a:pt x="845" y="64"/>
                    <a:pt x="634" y="232"/>
                  </a:cubicBezTo>
                  <a:cubicBezTo>
                    <a:pt x="0" y="708"/>
                    <a:pt x="95" y="708"/>
                    <a:pt x="95" y="708"/>
                  </a:cubicBezTo>
                  <a:cubicBezTo>
                    <a:pt x="95" y="708"/>
                    <a:pt x="507" y="1721"/>
                    <a:pt x="1806" y="1784"/>
                  </a:cubicBezTo>
                  <a:cubicBezTo>
                    <a:pt x="1912" y="1792"/>
                    <a:pt x="2013" y="1796"/>
                    <a:pt x="2109" y="1796"/>
                  </a:cubicBezTo>
                  <a:cubicBezTo>
                    <a:pt x="3154" y="1796"/>
                    <a:pt x="3579" y="1354"/>
                    <a:pt x="3579" y="1151"/>
                  </a:cubicBezTo>
                  <a:cubicBezTo>
                    <a:pt x="3579" y="1151"/>
                    <a:pt x="3452" y="676"/>
                    <a:pt x="3041" y="423"/>
                  </a:cubicBezTo>
                  <a:cubicBezTo>
                    <a:pt x="2787" y="254"/>
                    <a:pt x="2084" y="0"/>
                    <a:pt x="14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131226" y="3096198"/>
              <a:ext cx="43623" cy="41735"/>
            </a:xfrm>
            <a:custGeom>
              <a:avLst/>
              <a:gdLst/>
              <a:ahLst/>
              <a:cxnLst/>
              <a:rect l="l" t="t" r="r" b="b"/>
              <a:pathLst>
                <a:path w="1363" h="1304" extrusionOk="0">
                  <a:moveTo>
                    <a:pt x="671" y="1"/>
                  </a:moveTo>
                  <a:cubicBezTo>
                    <a:pt x="317" y="1"/>
                    <a:pt x="32" y="274"/>
                    <a:pt x="32" y="605"/>
                  </a:cubicBezTo>
                  <a:cubicBezTo>
                    <a:pt x="0" y="953"/>
                    <a:pt x="285" y="1270"/>
                    <a:pt x="634" y="1302"/>
                  </a:cubicBezTo>
                  <a:cubicBezTo>
                    <a:pt x="653" y="1303"/>
                    <a:pt x="672" y="1304"/>
                    <a:pt x="691" y="1304"/>
                  </a:cubicBezTo>
                  <a:cubicBezTo>
                    <a:pt x="1042" y="1304"/>
                    <a:pt x="1301" y="1030"/>
                    <a:pt x="1331" y="700"/>
                  </a:cubicBezTo>
                  <a:cubicBezTo>
                    <a:pt x="1362" y="320"/>
                    <a:pt x="1077" y="35"/>
                    <a:pt x="729" y="3"/>
                  </a:cubicBezTo>
                  <a:cubicBezTo>
                    <a:pt x="709" y="2"/>
                    <a:pt x="690" y="1"/>
                    <a:pt x="671"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143388" y="3106408"/>
              <a:ext cx="22339" cy="21315"/>
            </a:xfrm>
            <a:custGeom>
              <a:avLst/>
              <a:gdLst/>
              <a:ahLst/>
              <a:cxnLst/>
              <a:rect l="l" t="t" r="r" b="b"/>
              <a:pathLst>
                <a:path w="698" h="666" extrusionOk="0">
                  <a:moveTo>
                    <a:pt x="349" y="1"/>
                  </a:moveTo>
                  <a:cubicBezTo>
                    <a:pt x="191" y="1"/>
                    <a:pt x="32" y="128"/>
                    <a:pt x="1" y="318"/>
                  </a:cubicBezTo>
                  <a:cubicBezTo>
                    <a:pt x="1" y="508"/>
                    <a:pt x="127" y="666"/>
                    <a:pt x="317" y="666"/>
                  </a:cubicBezTo>
                  <a:cubicBezTo>
                    <a:pt x="507" y="666"/>
                    <a:pt x="666" y="539"/>
                    <a:pt x="666" y="349"/>
                  </a:cubicBezTo>
                  <a:cubicBezTo>
                    <a:pt x="697" y="159"/>
                    <a:pt x="539" y="1"/>
                    <a:pt x="34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03862" y="3078884"/>
              <a:ext cx="120467" cy="58633"/>
            </a:xfrm>
            <a:custGeom>
              <a:avLst/>
              <a:gdLst/>
              <a:ahLst/>
              <a:cxnLst/>
              <a:rect l="l" t="t" r="r" b="b"/>
              <a:pathLst>
                <a:path w="3764" h="1832" extrusionOk="0">
                  <a:moveTo>
                    <a:pt x="1673" y="0"/>
                  </a:moveTo>
                  <a:cubicBezTo>
                    <a:pt x="1037" y="0"/>
                    <a:pt x="390" y="223"/>
                    <a:pt x="32" y="734"/>
                  </a:cubicBezTo>
                  <a:cubicBezTo>
                    <a:pt x="0" y="829"/>
                    <a:pt x="64" y="924"/>
                    <a:pt x="127" y="1051"/>
                  </a:cubicBezTo>
                  <a:cubicBezTo>
                    <a:pt x="317" y="1368"/>
                    <a:pt x="697" y="1684"/>
                    <a:pt x="950" y="1811"/>
                  </a:cubicBezTo>
                  <a:cubicBezTo>
                    <a:pt x="980" y="1826"/>
                    <a:pt x="1006" y="1832"/>
                    <a:pt x="1027" y="1832"/>
                  </a:cubicBezTo>
                  <a:cubicBezTo>
                    <a:pt x="1098" y="1832"/>
                    <a:pt x="1118" y="1765"/>
                    <a:pt x="1045" y="1716"/>
                  </a:cubicBezTo>
                  <a:cubicBezTo>
                    <a:pt x="634" y="1463"/>
                    <a:pt x="380" y="1051"/>
                    <a:pt x="349" y="924"/>
                  </a:cubicBezTo>
                  <a:cubicBezTo>
                    <a:pt x="682" y="458"/>
                    <a:pt x="1223" y="249"/>
                    <a:pt x="1777" y="249"/>
                  </a:cubicBezTo>
                  <a:cubicBezTo>
                    <a:pt x="2541" y="249"/>
                    <a:pt x="3331" y="644"/>
                    <a:pt x="3642" y="1304"/>
                  </a:cubicBezTo>
                  <a:cubicBezTo>
                    <a:pt x="3667" y="1379"/>
                    <a:pt x="3697" y="1415"/>
                    <a:pt x="3718" y="1415"/>
                  </a:cubicBezTo>
                  <a:cubicBezTo>
                    <a:pt x="3751" y="1415"/>
                    <a:pt x="3763" y="1331"/>
                    <a:pt x="3706" y="1178"/>
                  </a:cubicBezTo>
                  <a:cubicBezTo>
                    <a:pt x="3452" y="449"/>
                    <a:pt x="2724" y="164"/>
                    <a:pt x="2122" y="37"/>
                  </a:cubicBezTo>
                  <a:cubicBezTo>
                    <a:pt x="1976" y="13"/>
                    <a:pt x="1825" y="0"/>
                    <a:pt x="1673"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5139323" y="3103367"/>
              <a:ext cx="14242" cy="14242"/>
            </a:xfrm>
            <a:custGeom>
              <a:avLst/>
              <a:gdLst/>
              <a:ahLst/>
              <a:cxnLst/>
              <a:rect l="l" t="t" r="r" b="b"/>
              <a:pathLst>
                <a:path w="445" h="445" extrusionOk="0">
                  <a:moveTo>
                    <a:pt x="223" y="1"/>
                  </a:moveTo>
                  <a:cubicBezTo>
                    <a:pt x="128" y="1"/>
                    <a:pt x="1" y="64"/>
                    <a:pt x="1" y="191"/>
                  </a:cubicBezTo>
                  <a:cubicBezTo>
                    <a:pt x="1" y="318"/>
                    <a:pt x="96" y="444"/>
                    <a:pt x="223" y="444"/>
                  </a:cubicBezTo>
                  <a:cubicBezTo>
                    <a:pt x="318" y="444"/>
                    <a:pt x="444" y="349"/>
                    <a:pt x="444" y="223"/>
                  </a:cubicBezTo>
                  <a:cubicBezTo>
                    <a:pt x="444" y="96"/>
                    <a:pt x="349"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5331897" y="3001752"/>
              <a:ext cx="148311" cy="57705"/>
            </a:xfrm>
            <a:custGeom>
              <a:avLst/>
              <a:gdLst/>
              <a:ahLst/>
              <a:cxnLst/>
              <a:rect l="l" t="t" r="r" b="b"/>
              <a:pathLst>
                <a:path w="4634" h="1803" extrusionOk="0">
                  <a:moveTo>
                    <a:pt x="2331" y="0"/>
                  </a:moveTo>
                  <a:cubicBezTo>
                    <a:pt x="2172" y="0"/>
                    <a:pt x="2017" y="13"/>
                    <a:pt x="1869" y="41"/>
                  </a:cubicBezTo>
                  <a:cubicBezTo>
                    <a:pt x="1363" y="136"/>
                    <a:pt x="919" y="326"/>
                    <a:pt x="634" y="642"/>
                  </a:cubicBezTo>
                  <a:cubicBezTo>
                    <a:pt x="508" y="737"/>
                    <a:pt x="413" y="927"/>
                    <a:pt x="349" y="1086"/>
                  </a:cubicBezTo>
                  <a:cubicBezTo>
                    <a:pt x="254" y="927"/>
                    <a:pt x="223" y="801"/>
                    <a:pt x="96" y="706"/>
                  </a:cubicBezTo>
                  <a:cubicBezTo>
                    <a:pt x="33" y="959"/>
                    <a:pt x="1" y="1307"/>
                    <a:pt x="64" y="1592"/>
                  </a:cubicBezTo>
                  <a:cubicBezTo>
                    <a:pt x="87" y="1706"/>
                    <a:pt x="158" y="1802"/>
                    <a:pt x="243" y="1802"/>
                  </a:cubicBezTo>
                  <a:cubicBezTo>
                    <a:pt x="277" y="1802"/>
                    <a:pt x="313" y="1787"/>
                    <a:pt x="349" y="1751"/>
                  </a:cubicBezTo>
                  <a:cubicBezTo>
                    <a:pt x="784" y="1338"/>
                    <a:pt x="1502" y="687"/>
                    <a:pt x="2533" y="687"/>
                  </a:cubicBezTo>
                  <a:cubicBezTo>
                    <a:pt x="3006" y="687"/>
                    <a:pt x="3543" y="823"/>
                    <a:pt x="4150" y="1181"/>
                  </a:cubicBezTo>
                  <a:cubicBezTo>
                    <a:pt x="4217" y="1221"/>
                    <a:pt x="4280" y="1239"/>
                    <a:pt x="4335" y="1239"/>
                  </a:cubicBezTo>
                  <a:cubicBezTo>
                    <a:pt x="4539" y="1239"/>
                    <a:pt x="4634" y="1000"/>
                    <a:pt x="4435" y="801"/>
                  </a:cubicBezTo>
                  <a:cubicBezTo>
                    <a:pt x="3937" y="303"/>
                    <a:pt x="3092" y="0"/>
                    <a:pt x="2331"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5099413" y="2999031"/>
              <a:ext cx="140310" cy="57289"/>
            </a:xfrm>
            <a:custGeom>
              <a:avLst/>
              <a:gdLst/>
              <a:ahLst/>
              <a:cxnLst/>
              <a:rect l="l" t="t" r="r" b="b"/>
              <a:pathLst>
                <a:path w="4384" h="1790" extrusionOk="0">
                  <a:moveTo>
                    <a:pt x="2231" y="1"/>
                  </a:moveTo>
                  <a:cubicBezTo>
                    <a:pt x="1488" y="1"/>
                    <a:pt x="655" y="270"/>
                    <a:pt x="203" y="696"/>
                  </a:cubicBezTo>
                  <a:cubicBezTo>
                    <a:pt x="1" y="873"/>
                    <a:pt x="101" y="1090"/>
                    <a:pt x="295" y="1090"/>
                  </a:cubicBezTo>
                  <a:cubicBezTo>
                    <a:pt x="344" y="1090"/>
                    <a:pt x="399" y="1076"/>
                    <a:pt x="456" y="1044"/>
                  </a:cubicBezTo>
                  <a:cubicBezTo>
                    <a:pt x="969" y="761"/>
                    <a:pt x="1425" y="651"/>
                    <a:pt x="1829" y="651"/>
                  </a:cubicBezTo>
                  <a:cubicBezTo>
                    <a:pt x="2872" y="651"/>
                    <a:pt x="3569" y="1384"/>
                    <a:pt x="4003" y="1772"/>
                  </a:cubicBezTo>
                  <a:cubicBezTo>
                    <a:pt x="4015" y="1784"/>
                    <a:pt x="4029" y="1790"/>
                    <a:pt x="4043" y="1790"/>
                  </a:cubicBezTo>
                  <a:cubicBezTo>
                    <a:pt x="4144" y="1790"/>
                    <a:pt x="4292" y="1531"/>
                    <a:pt x="4320" y="1392"/>
                  </a:cubicBezTo>
                  <a:cubicBezTo>
                    <a:pt x="4383" y="1139"/>
                    <a:pt x="4351" y="822"/>
                    <a:pt x="4288" y="601"/>
                  </a:cubicBezTo>
                  <a:cubicBezTo>
                    <a:pt x="4161" y="696"/>
                    <a:pt x="4130" y="822"/>
                    <a:pt x="4035" y="949"/>
                  </a:cubicBezTo>
                  <a:cubicBezTo>
                    <a:pt x="3971" y="822"/>
                    <a:pt x="3908" y="632"/>
                    <a:pt x="3781" y="569"/>
                  </a:cubicBezTo>
                  <a:cubicBezTo>
                    <a:pt x="3496" y="284"/>
                    <a:pt x="3085" y="94"/>
                    <a:pt x="2641" y="31"/>
                  </a:cubicBezTo>
                  <a:cubicBezTo>
                    <a:pt x="2510" y="10"/>
                    <a:pt x="2372" y="1"/>
                    <a:pt x="223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4968032" y="2674949"/>
              <a:ext cx="784539" cy="611904"/>
            </a:xfrm>
            <a:custGeom>
              <a:avLst/>
              <a:gdLst/>
              <a:ahLst/>
              <a:cxnLst/>
              <a:rect l="l" t="t" r="r" b="b"/>
              <a:pathLst>
                <a:path w="24513" h="19119" extrusionOk="0">
                  <a:moveTo>
                    <a:pt x="13754" y="0"/>
                  </a:moveTo>
                  <a:cubicBezTo>
                    <a:pt x="11277" y="0"/>
                    <a:pt x="8432" y="378"/>
                    <a:pt x="6366" y="1194"/>
                  </a:cubicBezTo>
                  <a:cubicBezTo>
                    <a:pt x="4347" y="1986"/>
                    <a:pt x="2366" y="2135"/>
                    <a:pt x="1163" y="2135"/>
                  </a:cubicBezTo>
                  <a:cubicBezTo>
                    <a:pt x="442" y="2135"/>
                    <a:pt x="1" y="2081"/>
                    <a:pt x="1" y="2081"/>
                  </a:cubicBezTo>
                  <a:lnTo>
                    <a:pt x="1" y="2081"/>
                  </a:lnTo>
                  <a:cubicBezTo>
                    <a:pt x="1" y="2081"/>
                    <a:pt x="1616" y="4361"/>
                    <a:pt x="3453" y="4425"/>
                  </a:cubicBezTo>
                  <a:cubicBezTo>
                    <a:pt x="3168" y="4931"/>
                    <a:pt x="412" y="5660"/>
                    <a:pt x="412" y="5660"/>
                  </a:cubicBezTo>
                  <a:cubicBezTo>
                    <a:pt x="412" y="5660"/>
                    <a:pt x="1256" y="6998"/>
                    <a:pt x="2859" y="6998"/>
                  </a:cubicBezTo>
                  <a:cubicBezTo>
                    <a:pt x="2929" y="6998"/>
                    <a:pt x="3000" y="6995"/>
                    <a:pt x="3073" y="6990"/>
                  </a:cubicBezTo>
                  <a:cubicBezTo>
                    <a:pt x="3104" y="9017"/>
                    <a:pt x="3389" y="10695"/>
                    <a:pt x="3959" y="12658"/>
                  </a:cubicBezTo>
                  <a:cubicBezTo>
                    <a:pt x="4276" y="9872"/>
                    <a:pt x="4023" y="8858"/>
                    <a:pt x="4846" y="7940"/>
                  </a:cubicBezTo>
                  <a:cubicBezTo>
                    <a:pt x="6001" y="8477"/>
                    <a:pt x="8910" y="8581"/>
                    <a:pt x="10791" y="8581"/>
                  </a:cubicBezTo>
                  <a:cubicBezTo>
                    <a:pt x="11128" y="8581"/>
                    <a:pt x="11432" y="8578"/>
                    <a:pt x="11687" y="8573"/>
                  </a:cubicBezTo>
                  <a:cubicBezTo>
                    <a:pt x="12165" y="8549"/>
                    <a:pt x="14033" y="8435"/>
                    <a:pt x="16228" y="8435"/>
                  </a:cubicBezTo>
                  <a:cubicBezTo>
                    <a:pt x="16940" y="8435"/>
                    <a:pt x="17687" y="8447"/>
                    <a:pt x="18432" y="8478"/>
                  </a:cubicBezTo>
                  <a:cubicBezTo>
                    <a:pt x="17894" y="13355"/>
                    <a:pt x="17799" y="13102"/>
                    <a:pt x="17640" y="14210"/>
                  </a:cubicBezTo>
                  <a:cubicBezTo>
                    <a:pt x="17640" y="14369"/>
                    <a:pt x="17830" y="14907"/>
                    <a:pt x="18337" y="14907"/>
                  </a:cubicBezTo>
                  <a:cubicBezTo>
                    <a:pt x="18591" y="13419"/>
                    <a:pt x="18971" y="12817"/>
                    <a:pt x="19446" y="12310"/>
                  </a:cubicBezTo>
                  <a:cubicBezTo>
                    <a:pt x="19625" y="12111"/>
                    <a:pt x="19868" y="12015"/>
                    <a:pt x="20115" y="12015"/>
                  </a:cubicBezTo>
                  <a:cubicBezTo>
                    <a:pt x="20651" y="12015"/>
                    <a:pt x="21209" y="12468"/>
                    <a:pt x="21187" y="13292"/>
                  </a:cubicBezTo>
                  <a:cubicBezTo>
                    <a:pt x="21187" y="13894"/>
                    <a:pt x="20681" y="16237"/>
                    <a:pt x="19762" y="16902"/>
                  </a:cubicBezTo>
                  <a:cubicBezTo>
                    <a:pt x="19699" y="17694"/>
                    <a:pt x="19477" y="18454"/>
                    <a:pt x="19446" y="19119"/>
                  </a:cubicBezTo>
                  <a:cubicBezTo>
                    <a:pt x="20111" y="18676"/>
                    <a:pt x="21282" y="17155"/>
                    <a:pt x="21821" y="16269"/>
                  </a:cubicBezTo>
                  <a:cubicBezTo>
                    <a:pt x="24513" y="12025"/>
                    <a:pt x="24418" y="4140"/>
                    <a:pt x="22359" y="3158"/>
                  </a:cubicBezTo>
                  <a:lnTo>
                    <a:pt x="22359" y="3158"/>
                  </a:lnTo>
                  <a:cubicBezTo>
                    <a:pt x="22486" y="4140"/>
                    <a:pt x="22106" y="4931"/>
                    <a:pt x="21726" y="5121"/>
                  </a:cubicBezTo>
                  <a:cubicBezTo>
                    <a:pt x="21979" y="4076"/>
                    <a:pt x="21282" y="2651"/>
                    <a:pt x="18717" y="878"/>
                  </a:cubicBezTo>
                  <a:cubicBezTo>
                    <a:pt x="17922" y="307"/>
                    <a:pt x="15987" y="0"/>
                    <a:pt x="1375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5012647" y="3049567"/>
              <a:ext cx="506799" cy="161433"/>
            </a:xfrm>
            <a:custGeom>
              <a:avLst/>
              <a:gdLst/>
              <a:ahLst/>
              <a:cxnLst/>
              <a:rect l="l" t="t" r="r" b="b"/>
              <a:pathLst>
                <a:path w="15835" h="5044" extrusionOk="0">
                  <a:moveTo>
                    <a:pt x="1807" y="498"/>
                  </a:moveTo>
                  <a:cubicBezTo>
                    <a:pt x="2744" y="498"/>
                    <a:pt x="4829" y="654"/>
                    <a:pt x="5922" y="763"/>
                  </a:cubicBezTo>
                  <a:cubicBezTo>
                    <a:pt x="6556" y="858"/>
                    <a:pt x="6714" y="1777"/>
                    <a:pt x="6049" y="3107"/>
                  </a:cubicBezTo>
                  <a:cubicBezTo>
                    <a:pt x="5764" y="3614"/>
                    <a:pt x="5479" y="4089"/>
                    <a:pt x="5036" y="4120"/>
                  </a:cubicBezTo>
                  <a:cubicBezTo>
                    <a:pt x="4664" y="4158"/>
                    <a:pt x="4299" y="4176"/>
                    <a:pt x="3952" y="4176"/>
                  </a:cubicBezTo>
                  <a:cubicBezTo>
                    <a:pt x="2822" y="4176"/>
                    <a:pt x="1884" y="3985"/>
                    <a:pt x="1520" y="3645"/>
                  </a:cubicBezTo>
                  <a:cubicBezTo>
                    <a:pt x="1045" y="3202"/>
                    <a:pt x="887" y="2600"/>
                    <a:pt x="824" y="1999"/>
                  </a:cubicBezTo>
                  <a:cubicBezTo>
                    <a:pt x="760" y="1365"/>
                    <a:pt x="792" y="573"/>
                    <a:pt x="1457" y="510"/>
                  </a:cubicBezTo>
                  <a:cubicBezTo>
                    <a:pt x="1539" y="501"/>
                    <a:pt x="1659" y="498"/>
                    <a:pt x="1807" y="498"/>
                  </a:cubicBezTo>
                  <a:close/>
                  <a:moveTo>
                    <a:pt x="10760" y="945"/>
                  </a:moveTo>
                  <a:cubicBezTo>
                    <a:pt x="12108" y="945"/>
                    <a:pt x="13980" y="1007"/>
                    <a:pt x="14505" y="1112"/>
                  </a:cubicBezTo>
                  <a:cubicBezTo>
                    <a:pt x="15138" y="1238"/>
                    <a:pt x="15106" y="2030"/>
                    <a:pt x="14980" y="2632"/>
                  </a:cubicBezTo>
                  <a:cubicBezTo>
                    <a:pt x="14853" y="3234"/>
                    <a:pt x="14663" y="3835"/>
                    <a:pt x="14125" y="4247"/>
                  </a:cubicBezTo>
                  <a:cubicBezTo>
                    <a:pt x="13837" y="4463"/>
                    <a:pt x="13243" y="4576"/>
                    <a:pt x="12493" y="4576"/>
                  </a:cubicBezTo>
                  <a:cubicBezTo>
                    <a:pt x="11923" y="4576"/>
                    <a:pt x="11262" y="4511"/>
                    <a:pt x="10578" y="4374"/>
                  </a:cubicBezTo>
                  <a:cubicBezTo>
                    <a:pt x="10134" y="4310"/>
                    <a:pt x="9881" y="3804"/>
                    <a:pt x="9691" y="3265"/>
                  </a:cubicBezTo>
                  <a:cubicBezTo>
                    <a:pt x="9121" y="1904"/>
                    <a:pt x="9374" y="985"/>
                    <a:pt x="10008" y="953"/>
                  </a:cubicBezTo>
                  <a:cubicBezTo>
                    <a:pt x="10225" y="948"/>
                    <a:pt x="10481" y="945"/>
                    <a:pt x="10760" y="945"/>
                  </a:cubicBezTo>
                  <a:close/>
                  <a:moveTo>
                    <a:pt x="1508" y="0"/>
                  </a:moveTo>
                  <a:cubicBezTo>
                    <a:pt x="916" y="0"/>
                    <a:pt x="498" y="193"/>
                    <a:pt x="380" y="605"/>
                  </a:cubicBezTo>
                  <a:cubicBezTo>
                    <a:pt x="0" y="1872"/>
                    <a:pt x="412" y="3994"/>
                    <a:pt x="1615" y="4310"/>
                  </a:cubicBezTo>
                  <a:cubicBezTo>
                    <a:pt x="2525" y="4562"/>
                    <a:pt x="3221" y="4648"/>
                    <a:pt x="3943" y="4648"/>
                  </a:cubicBezTo>
                  <a:cubicBezTo>
                    <a:pt x="4403" y="4648"/>
                    <a:pt x="4873" y="4613"/>
                    <a:pt x="5416" y="4564"/>
                  </a:cubicBezTo>
                  <a:cubicBezTo>
                    <a:pt x="5922" y="4532"/>
                    <a:pt x="6397" y="3550"/>
                    <a:pt x="6936" y="2569"/>
                  </a:cubicBezTo>
                  <a:cubicBezTo>
                    <a:pt x="7157" y="2157"/>
                    <a:pt x="7569" y="1904"/>
                    <a:pt x="7917" y="1904"/>
                  </a:cubicBezTo>
                  <a:cubicBezTo>
                    <a:pt x="8266" y="1935"/>
                    <a:pt x="8646" y="2252"/>
                    <a:pt x="8836" y="2664"/>
                  </a:cubicBezTo>
                  <a:cubicBezTo>
                    <a:pt x="9311" y="3677"/>
                    <a:pt x="9659" y="4690"/>
                    <a:pt x="10166" y="4785"/>
                  </a:cubicBezTo>
                  <a:cubicBezTo>
                    <a:pt x="10980" y="4937"/>
                    <a:pt x="11636" y="5043"/>
                    <a:pt x="12363" y="5043"/>
                  </a:cubicBezTo>
                  <a:cubicBezTo>
                    <a:pt x="12852" y="5043"/>
                    <a:pt x="13374" y="4995"/>
                    <a:pt x="13998" y="4880"/>
                  </a:cubicBezTo>
                  <a:cubicBezTo>
                    <a:pt x="15201" y="4659"/>
                    <a:pt x="15835" y="2600"/>
                    <a:pt x="15550" y="1302"/>
                  </a:cubicBezTo>
                  <a:cubicBezTo>
                    <a:pt x="15455" y="858"/>
                    <a:pt x="15011" y="605"/>
                    <a:pt x="14346" y="573"/>
                  </a:cubicBezTo>
                  <a:cubicBezTo>
                    <a:pt x="13144" y="483"/>
                    <a:pt x="11974" y="408"/>
                    <a:pt x="10906" y="408"/>
                  </a:cubicBezTo>
                  <a:cubicBezTo>
                    <a:pt x="10483" y="408"/>
                    <a:pt x="10077" y="420"/>
                    <a:pt x="9691" y="447"/>
                  </a:cubicBezTo>
                  <a:cubicBezTo>
                    <a:pt x="9311" y="478"/>
                    <a:pt x="8963" y="827"/>
                    <a:pt x="8551" y="1048"/>
                  </a:cubicBezTo>
                  <a:cubicBezTo>
                    <a:pt x="8334" y="1164"/>
                    <a:pt x="8131" y="1220"/>
                    <a:pt x="7941" y="1220"/>
                  </a:cubicBezTo>
                  <a:cubicBezTo>
                    <a:pt x="7714" y="1220"/>
                    <a:pt x="7505" y="1140"/>
                    <a:pt x="7316" y="985"/>
                  </a:cubicBezTo>
                  <a:cubicBezTo>
                    <a:pt x="6936" y="700"/>
                    <a:pt x="6682" y="352"/>
                    <a:pt x="6271" y="288"/>
                  </a:cubicBezTo>
                  <a:cubicBezTo>
                    <a:pt x="4941" y="67"/>
                    <a:pt x="3325" y="35"/>
                    <a:pt x="1647" y="3"/>
                  </a:cubicBezTo>
                  <a:cubicBezTo>
                    <a:pt x="1600" y="1"/>
                    <a:pt x="1553" y="0"/>
                    <a:pt x="150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5192035" y="3236636"/>
              <a:ext cx="91246" cy="48360"/>
            </a:xfrm>
            <a:custGeom>
              <a:avLst/>
              <a:gdLst/>
              <a:ahLst/>
              <a:cxnLst/>
              <a:rect l="l" t="t" r="r" b="b"/>
              <a:pathLst>
                <a:path w="2851" h="1511" extrusionOk="0">
                  <a:moveTo>
                    <a:pt x="583" y="1"/>
                  </a:moveTo>
                  <a:cubicBezTo>
                    <a:pt x="530" y="1"/>
                    <a:pt x="477" y="25"/>
                    <a:pt x="444" y="80"/>
                  </a:cubicBezTo>
                  <a:cubicBezTo>
                    <a:pt x="1" y="651"/>
                    <a:pt x="444" y="1284"/>
                    <a:pt x="951" y="1442"/>
                  </a:cubicBezTo>
                  <a:cubicBezTo>
                    <a:pt x="1126" y="1488"/>
                    <a:pt x="1302" y="1510"/>
                    <a:pt x="1478" y="1510"/>
                  </a:cubicBezTo>
                  <a:cubicBezTo>
                    <a:pt x="1904" y="1510"/>
                    <a:pt x="2330" y="1381"/>
                    <a:pt x="2756" y="1157"/>
                  </a:cubicBezTo>
                  <a:cubicBezTo>
                    <a:pt x="2851" y="1094"/>
                    <a:pt x="2724" y="936"/>
                    <a:pt x="2597" y="936"/>
                  </a:cubicBezTo>
                  <a:cubicBezTo>
                    <a:pt x="2568" y="933"/>
                    <a:pt x="2538" y="931"/>
                    <a:pt x="2506" y="931"/>
                  </a:cubicBezTo>
                  <a:cubicBezTo>
                    <a:pt x="2257" y="931"/>
                    <a:pt x="1951" y="1014"/>
                    <a:pt x="1692" y="1014"/>
                  </a:cubicBezTo>
                  <a:cubicBezTo>
                    <a:pt x="1632" y="1014"/>
                    <a:pt x="1574" y="1010"/>
                    <a:pt x="1521" y="999"/>
                  </a:cubicBezTo>
                  <a:cubicBezTo>
                    <a:pt x="1236" y="904"/>
                    <a:pt x="666" y="619"/>
                    <a:pt x="761" y="207"/>
                  </a:cubicBezTo>
                  <a:cubicBezTo>
                    <a:pt x="781" y="84"/>
                    <a:pt x="682" y="1"/>
                    <a:pt x="583"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5095764" y="3212280"/>
              <a:ext cx="368954" cy="221027"/>
            </a:xfrm>
            <a:custGeom>
              <a:avLst/>
              <a:gdLst/>
              <a:ahLst/>
              <a:cxnLst/>
              <a:rect l="l" t="t" r="r" b="b"/>
              <a:pathLst>
                <a:path w="11528" h="6906" extrusionOk="0">
                  <a:moveTo>
                    <a:pt x="2484" y="1"/>
                  </a:moveTo>
                  <a:cubicBezTo>
                    <a:pt x="1195" y="1"/>
                    <a:pt x="222" y="176"/>
                    <a:pt x="222" y="176"/>
                  </a:cubicBezTo>
                  <a:cubicBezTo>
                    <a:pt x="0" y="3470"/>
                    <a:pt x="1393" y="5623"/>
                    <a:pt x="1393" y="5623"/>
                  </a:cubicBezTo>
                  <a:cubicBezTo>
                    <a:pt x="1393" y="5623"/>
                    <a:pt x="3135" y="6605"/>
                    <a:pt x="5605" y="6859"/>
                  </a:cubicBezTo>
                  <a:cubicBezTo>
                    <a:pt x="5859" y="6891"/>
                    <a:pt x="6145" y="6906"/>
                    <a:pt x="6452" y="6906"/>
                  </a:cubicBezTo>
                  <a:cubicBezTo>
                    <a:pt x="8525" y="6906"/>
                    <a:pt x="11528" y="6257"/>
                    <a:pt x="11528" y="6257"/>
                  </a:cubicBezTo>
                  <a:lnTo>
                    <a:pt x="11369" y="905"/>
                  </a:lnTo>
                  <a:cubicBezTo>
                    <a:pt x="11369" y="905"/>
                    <a:pt x="6207" y="398"/>
                    <a:pt x="4180" y="113"/>
                  </a:cubicBezTo>
                  <a:cubicBezTo>
                    <a:pt x="3592" y="30"/>
                    <a:pt x="3012" y="1"/>
                    <a:pt x="248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5445419" y="3082084"/>
              <a:ext cx="133845" cy="190590"/>
            </a:xfrm>
            <a:custGeom>
              <a:avLst/>
              <a:gdLst/>
              <a:ahLst/>
              <a:cxnLst/>
              <a:rect l="l" t="t" r="r" b="b"/>
              <a:pathLst>
                <a:path w="4182" h="5955" extrusionOk="0">
                  <a:moveTo>
                    <a:pt x="4181" y="1"/>
                  </a:moveTo>
                  <a:lnTo>
                    <a:pt x="4181" y="1"/>
                  </a:lnTo>
                  <a:cubicBezTo>
                    <a:pt x="3294" y="444"/>
                    <a:pt x="1" y="5353"/>
                    <a:pt x="1" y="5353"/>
                  </a:cubicBezTo>
                  <a:lnTo>
                    <a:pt x="159" y="5955"/>
                  </a:lnTo>
                  <a:lnTo>
                    <a:pt x="3643" y="1173"/>
                  </a:lnTo>
                  <a:cubicBezTo>
                    <a:pt x="3643" y="1173"/>
                    <a:pt x="3896" y="603"/>
                    <a:pt x="418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5441386" y="3398326"/>
              <a:ext cx="97327" cy="17251"/>
            </a:xfrm>
            <a:custGeom>
              <a:avLst/>
              <a:gdLst/>
              <a:ahLst/>
              <a:cxnLst/>
              <a:rect l="l" t="t" r="r" b="b"/>
              <a:pathLst>
                <a:path w="3041" h="539" extrusionOk="0">
                  <a:moveTo>
                    <a:pt x="412" y="1"/>
                  </a:moveTo>
                  <a:lnTo>
                    <a:pt x="0" y="539"/>
                  </a:lnTo>
                  <a:cubicBezTo>
                    <a:pt x="0" y="539"/>
                    <a:pt x="1647" y="539"/>
                    <a:pt x="2597" y="412"/>
                  </a:cubicBezTo>
                  <a:cubicBezTo>
                    <a:pt x="2787" y="286"/>
                    <a:pt x="2977" y="96"/>
                    <a:pt x="3040" y="1"/>
                  </a:cubicBezTo>
                  <a:lnTo>
                    <a:pt x="3040" y="1"/>
                  </a:lnTo>
                  <a:cubicBezTo>
                    <a:pt x="2819" y="22"/>
                    <a:pt x="2453" y="29"/>
                    <a:pt x="2063" y="29"/>
                  </a:cubicBezTo>
                  <a:cubicBezTo>
                    <a:pt x="1285" y="29"/>
                    <a:pt x="412" y="1"/>
                    <a:pt x="41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4053842" y="3776817"/>
              <a:ext cx="343606" cy="293518"/>
            </a:xfrm>
            <a:custGeom>
              <a:avLst/>
              <a:gdLst/>
              <a:ahLst/>
              <a:cxnLst/>
              <a:rect l="l" t="t" r="r" b="b"/>
              <a:pathLst>
                <a:path w="10736" h="9171" extrusionOk="0">
                  <a:moveTo>
                    <a:pt x="3505" y="0"/>
                  </a:moveTo>
                  <a:cubicBezTo>
                    <a:pt x="3249" y="0"/>
                    <a:pt x="3042" y="34"/>
                    <a:pt x="2913" y="114"/>
                  </a:cubicBezTo>
                  <a:cubicBezTo>
                    <a:pt x="2216" y="525"/>
                    <a:pt x="1044" y="1254"/>
                    <a:pt x="633" y="2204"/>
                  </a:cubicBezTo>
                  <a:cubicBezTo>
                    <a:pt x="394" y="2681"/>
                    <a:pt x="1" y="3512"/>
                    <a:pt x="434" y="3512"/>
                  </a:cubicBezTo>
                  <a:cubicBezTo>
                    <a:pt x="519" y="3512"/>
                    <a:pt x="635" y="3480"/>
                    <a:pt x="791" y="3407"/>
                  </a:cubicBezTo>
                  <a:cubicBezTo>
                    <a:pt x="1709" y="2996"/>
                    <a:pt x="2913" y="2204"/>
                    <a:pt x="2913" y="2204"/>
                  </a:cubicBezTo>
                  <a:cubicBezTo>
                    <a:pt x="2913" y="2204"/>
                    <a:pt x="3104" y="2190"/>
                    <a:pt x="3367" y="2190"/>
                  </a:cubicBezTo>
                  <a:cubicBezTo>
                    <a:pt x="3805" y="2190"/>
                    <a:pt x="4441" y="2228"/>
                    <a:pt x="4718" y="2426"/>
                  </a:cubicBezTo>
                  <a:cubicBezTo>
                    <a:pt x="5154" y="2716"/>
                    <a:pt x="5751" y="3782"/>
                    <a:pt x="5232" y="3782"/>
                  </a:cubicBezTo>
                  <a:cubicBezTo>
                    <a:pt x="5186" y="3782"/>
                    <a:pt x="5131" y="3774"/>
                    <a:pt x="5066" y="3756"/>
                  </a:cubicBezTo>
                  <a:cubicBezTo>
                    <a:pt x="4343" y="3589"/>
                    <a:pt x="3547" y="3226"/>
                    <a:pt x="2978" y="3226"/>
                  </a:cubicBezTo>
                  <a:cubicBezTo>
                    <a:pt x="2899" y="3226"/>
                    <a:pt x="2824" y="3233"/>
                    <a:pt x="2754" y="3249"/>
                  </a:cubicBezTo>
                  <a:cubicBezTo>
                    <a:pt x="2153" y="3376"/>
                    <a:pt x="1013" y="4231"/>
                    <a:pt x="759" y="4547"/>
                  </a:cubicBezTo>
                  <a:cubicBezTo>
                    <a:pt x="609" y="4698"/>
                    <a:pt x="935" y="5166"/>
                    <a:pt x="1643" y="5166"/>
                  </a:cubicBezTo>
                  <a:cubicBezTo>
                    <a:pt x="1829" y="5166"/>
                    <a:pt x="2042" y="5133"/>
                    <a:pt x="2279" y="5054"/>
                  </a:cubicBezTo>
                  <a:cubicBezTo>
                    <a:pt x="2405" y="5014"/>
                    <a:pt x="2526" y="4996"/>
                    <a:pt x="2643" y="4996"/>
                  </a:cubicBezTo>
                  <a:cubicBezTo>
                    <a:pt x="3738" y="4996"/>
                    <a:pt x="4496" y="6591"/>
                    <a:pt x="5383" y="7049"/>
                  </a:cubicBezTo>
                  <a:cubicBezTo>
                    <a:pt x="6301" y="7524"/>
                    <a:pt x="9025" y="9171"/>
                    <a:pt x="9025" y="9171"/>
                  </a:cubicBezTo>
                  <a:lnTo>
                    <a:pt x="10735" y="3819"/>
                  </a:lnTo>
                  <a:cubicBezTo>
                    <a:pt x="10735" y="3819"/>
                    <a:pt x="8138" y="1032"/>
                    <a:pt x="7220" y="779"/>
                  </a:cubicBezTo>
                  <a:cubicBezTo>
                    <a:pt x="6480" y="575"/>
                    <a:pt x="4568" y="0"/>
                    <a:pt x="3505" y="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4318331" y="3607126"/>
              <a:ext cx="684203" cy="628642"/>
            </a:xfrm>
            <a:custGeom>
              <a:avLst/>
              <a:gdLst/>
              <a:ahLst/>
              <a:cxnLst/>
              <a:rect l="l" t="t" r="r" b="b"/>
              <a:pathLst>
                <a:path w="21378" h="19642" extrusionOk="0">
                  <a:moveTo>
                    <a:pt x="19667" y="0"/>
                  </a:moveTo>
                  <a:cubicBezTo>
                    <a:pt x="18021" y="1679"/>
                    <a:pt x="14917" y="7854"/>
                    <a:pt x="12193" y="13206"/>
                  </a:cubicBezTo>
                  <a:cubicBezTo>
                    <a:pt x="8045" y="10926"/>
                    <a:pt x="2376" y="8234"/>
                    <a:pt x="2376" y="8234"/>
                  </a:cubicBezTo>
                  <a:lnTo>
                    <a:pt x="1" y="13333"/>
                  </a:lnTo>
                  <a:cubicBezTo>
                    <a:pt x="2451" y="14635"/>
                    <a:pt x="12005" y="19642"/>
                    <a:pt x="13235" y="19642"/>
                  </a:cubicBezTo>
                  <a:cubicBezTo>
                    <a:pt x="13261" y="19642"/>
                    <a:pt x="13283" y="19640"/>
                    <a:pt x="13302" y="19635"/>
                  </a:cubicBezTo>
                  <a:cubicBezTo>
                    <a:pt x="14315" y="19350"/>
                    <a:pt x="16976" y="15170"/>
                    <a:pt x="18274" y="12351"/>
                  </a:cubicBezTo>
                  <a:cubicBezTo>
                    <a:pt x="19129" y="10483"/>
                    <a:pt x="20522" y="7094"/>
                    <a:pt x="21346" y="5067"/>
                  </a:cubicBezTo>
                  <a:cubicBezTo>
                    <a:pt x="21378" y="2439"/>
                    <a:pt x="21029" y="285"/>
                    <a:pt x="19667"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a:off x="4291991" y="3742923"/>
              <a:ext cx="679114" cy="577722"/>
            </a:xfrm>
            <a:custGeom>
              <a:avLst/>
              <a:gdLst/>
              <a:ahLst/>
              <a:cxnLst/>
              <a:rect l="l" t="t" r="r" b="b"/>
              <a:pathLst>
                <a:path w="21219" h="18051" extrusionOk="0">
                  <a:moveTo>
                    <a:pt x="21219" y="1"/>
                  </a:moveTo>
                  <a:lnTo>
                    <a:pt x="21219" y="1"/>
                  </a:lnTo>
                  <a:cubicBezTo>
                    <a:pt x="19984" y="1458"/>
                    <a:pt x="19287" y="3485"/>
                    <a:pt x="18020" y="8108"/>
                  </a:cubicBezTo>
                  <a:cubicBezTo>
                    <a:pt x="17197" y="11085"/>
                    <a:pt x="15138" y="15107"/>
                    <a:pt x="14125" y="15392"/>
                  </a:cubicBezTo>
                  <a:cubicBezTo>
                    <a:pt x="14106" y="15397"/>
                    <a:pt x="14084" y="15399"/>
                    <a:pt x="14058" y="15399"/>
                  </a:cubicBezTo>
                  <a:cubicBezTo>
                    <a:pt x="12828" y="15399"/>
                    <a:pt x="3274" y="10392"/>
                    <a:pt x="824" y="9090"/>
                  </a:cubicBezTo>
                  <a:lnTo>
                    <a:pt x="0" y="10895"/>
                  </a:lnTo>
                  <a:cubicBezTo>
                    <a:pt x="0" y="10926"/>
                    <a:pt x="9598" y="18051"/>
                    <a:pt x="13805" y="18051"/>
                  </a:cubicBezTo>
                  <a:cubicBezTo>
                    <a:pt x="13962" y="18051"/>
                    <a:pt x="14111" y="18041"/>
                    <a:pt x="14252" y="18021"/>
                  </a:cubicBezTo>
                  <a:cubicBezTo>
                    <a:pt x="16595" y="17672"/>
                    <a:pt x="20744" y="10927"/>
                    <a:pt x="20744" y="10927"/>
                  </a:cubicBezTo>
                  <a:cubicBezTo>
                    <a:pt x="20744" y="10927"/>
                    <a:pt x="21124" y="4435"/>
                    <a:pt x="21219"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4"/>
            <p:cNvSpPr/>
            <p:nvPr/>
          </p:nvSpPr>
          <p:spPr>
            <a:xfrm>
              <a:off x="4903158" y="3552398"/>
              <a:ext cx="879817" cy="1142002"/>
            </a:xfrm>
            <a:custGeom>
              <a:avLst/>
              <a:gdLst/>
              <a:ahLst/>
              <a:cxnLst/>
              <a:rect l="l" t="t" r="r" b="b"/>
              <a:pathLst>
                <a:path w="27490" h="35682" extrusionOk="0">
                  <a:moveTo>
                    <a:pt x="9280" y="0"/>
                  </a:moveTo>
                  <a:lnTo>
                    <a:pt x="1394" y="1710"/>
                  </a:lnTo>
                  <a:lnTo>
                    <a:pt x="1" y="32841"/>
                  </a:lnTo>
                  <a:cubicBezTo>
                    <a:pt x="1" y="32841"/>
                    <a:pt x="2693" y="35374"/>
                    <a:pt x="15170" y="35659"/>
                  </a:cubicBezTo>
                  <a:cubicBezTo>
                    <a:pt x="15759" y="35674"/>
                    <a:pt x="16327" y="35681"/>
                    <a:pt x="16877" y="35681"/>
                  </a:cubicBezTo>
                  <a:cubicBezTo>
                    <a:pt x="19818" y="35681"/>
                    <a:pt x="22212" y="35478"/>
                    <a:pt x="24133" y="35184"/>
                  </a:cubicBezTo>
                  <a:cubicBezTo>
                    <a:pt x="24006" y="32081"/>
                    <a:pt x="23974" y="28977"/>
                    <a:pt x="23974" y="25874"/>
                  </a:cubicBezTo>
                  <a:cubicBezTo>
                    <a:pt x="24006" y="21788"/>
                    <a:pt x="23943" y="17671"/>
                    <a:pt x="24259" y="13618"/>
                  </a:cubicBezTo>
                  <a:cubicBezTo>
                    <a:pt x="24449" y="10768"/>
                    <a:pt x="24544" y="5036"/>
                    <a:pt x="27490" y="3230"/>
                  </a:cubicBezTo>
                  <a:cubicBezTo>
                    <a:pt x="25463" y="2439"/>
                    <a:pt x="21694" y="1267"/>
                    <a:pt x="21694" y="1267"/>
                  </a:cubicBezTo>
                  <a:cubicBezTo>
                    <a:pt x="21694" y="1267"/>
                    <a:pt x="16726" y="2983"/>
                    <a:pt x="13502" y="2983"/>
                  </a:cubicBezTo>
                  <a:cubicBezTo>
                    <a:pt x="12908" y="2983"/>
                    <a:pt x="12374" y="2925"/>
                    <a:pt x="11940" y="2787"/>
                  </a:cubicBezTo>
                  <a:cubicBezTo>
                    <a:pt x="9122" y="1900"/>
                    <a:pt x="9280" y="0"/>
                    <a:pt x="9280"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4"/>
            <p:cNvSpPr/>
            <p:nvPr/>
          </p:nvSpPr>
          <p:spPr>
            <a:xfrm>
              <a:off x="5129210" y="3551373"/>
              <a:ext cx="337525" cy="719664"/>
            </a:xfrm>
            <a:custGeom>
              <a:avLst/>
              <a:gdLst/>
              <a:ahLst/>
              <a:cxnLst/>
              <a:rect l="l" t="t" r="r" b="b"/>
              <a:pathLst>
                <a:path w="10546" h="22486" extrusionOk="0">
                  <a:moveTo>
                    <a:pt x="4655" y="1"/>
                  </a:moveTo>
                  <a:lnTo>
                    <a:pt x="1362" y="1267"/>
                  </a:lnTo>
                  <a:cubicBezTo>
                    <a:pt x="1362" y="1267"/>
                    <a:pt x="1140" y="5733"/>
                    <a:pt x="570" y="9786"/>
                  </a:cubicBezTo>
                  <a:cubicBezTo>
                    <a:pt x="0" y="13871"/>
                    <a:pt x="2344" y="22485"/>
                    <a:pt x="2344" y="22485"/>
                  </a:cubicBezTo>
                  <a:lnTo>
                    <a:pt x="10546" y="5131"/>
                  </a:lnTo>
                  <a:lnTo>
                    <a:pt x="6334" y="666"/>
                  </a:lnTo>
                  <a:lnTo>
                    <a:pt x="46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4"/>
            <p:cNvSpPr/>
            <p:nvPr/>
          </p:nvSpPr>
          <p:spPr>
            <a:xfrm>
              <a:off x="5232586" y="3565552"/>
              <a:ext cx="117586" cy="138902"/>
            </a:xfrm>
            <a:custGeom>
              <a:avLst/>
              <a:gdLst/>
              <a:ahLst/>
              <a:cxnLst/>
              <a:rect l="l" t="t" r="r" b="b"/>
              <a:pathLst>
                <a:path w="3674" h="4340" extrusionOk="0">
                  <a:moveTo>
                    <a:pt x="2027" y="1"/>
                  </a:moveTo>
                  <a:lnTo>
                    <a:pt x="0" y="1648"/>
                  </a:lnTo>
                  <a:lnTo>
                    <a:pt x="570" y="4181"/>
                  </a:lnTo>
                  <a:lnTo>
                    <a:pt x="2471" y="4340"/>
                  </a:lnTo>
                  <a:lnTo>
                    <a:pt x="3674" y="1838"/>
                  </a:lnTo>
                  <a:lnTo>
                    <a:pt x="2027" y="1"/>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4"/>
            <p:cNvSpPr/>
            <p:nvPr/>
          </p:nvSpPr>
          <p:spPr>
            <a:xfrm>
              <a:off x="5157566" y="3687203"/>
              <a:ext cx="192606" cy="583835"/>
            </a:xfrm>
            <a:custGeom>
              <a:avLst/>
              <a:gdLst/>
              <a:ahLst/>
              <a:cxnLst/>
              <a:rect l="l" t="t" r="r" b="b"/>
              <a:pathLst>
                <a:path w="6018" h="18242" extrusionOk="0">
                  <a:moveTo>
                    <a:pt x="3009" y="0"/>
                  </a:moveTo>
                  <a:lnTo>
                    <a:pt x="1" y="6619"/>
                  </a:lnTo>
                  <a:lnTo>
                    <a:pt x="1458" y="18241"/>
                  </a:lnTo>
                  <a:lnTo>
                    <a:pt x="6018" y="7126"/>
                  </a:lnTo>
                  <a:lnTo>
                    <a:pt x="4656" y="190"/>
                  </a:lnTo>
                  <a:lnTo>
                    <a:pt x="3009" y="0"/>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5172768" y="3480418"/>
              <a:ext cx="134837" cy="222019"/>
            </a:xfrm>
            <a:custGeom>
              <a:avLst/>
              <a:gdLst/>
              <a:ahLst/>
              <a:cxnLst/>
              <a:rect l="l" t="t" r="r" b="b"/>
              <a:pathLst>
                <a:path w="4213" h="6937" extrusionOk="0">
                  <a:moveTo>
                    <a:pt x="983" y="1"/>
                  </a:moveTo>
                  <a:lnTo>
                    <a:pt x="1" y="6936"/>
                  </a:lnTo>
                  <a:lnTo>
                    <a:pt x="1" y="6936"/>
                  </a:lnTo>
                  <a:lnTo>
                    <a:pt x="4213" y="2566"/>
                  </a:lnTo>
                  <a:lnTo>
                    <a:pt x="983"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5292371" y="3494629"/>
              <a:ext cx="222019" cy="220963"/>
            </a:xfrm>
            <a:custGeom>
              <a:avLst/>
              <a:gdLst/>
              <a:ahLst/>
              <a:cxnLst/>
              <a:rect l="l" t="t" r="r" b="b"/>
              <a:pathLst>
                <a:path w="6937" h="6904" extrusionOk="0">
                  <a:moveTo>
                    <a:pt x="6936" y="0"/>
                  </a:moveTo>
                  <a:lnTo>
                    <a:pt x="1" y="2122"/>
                  </a:lnTo>
                  <a:lnTo>
                    <a:pt x="3009" y="6904"/>
                  </a:lnTo>
                  <a:lnTo>
                    <a:pt x="6936"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5001478" y="3458111"/>
              <a:ext cx="215938" cy="812927"/>
            </a:xfrm>
            <a:custGeom>
              <a:avLst/>
              <a:gdLst/>
              <a:ahLst/>
              <a:cxnLst/>
              <a:rect l="l" t="t" r="r" b="b"/>
              <a:pathLst>
                <a:path w="6747" h="25400" extrusionOk="0">
                  <a:moveTo>
                    <a:pt x="6746" y="1"/>
                  </a:moveTo>
                  <a:cubicBezTo>
                    <a:pt x="6746" y="1"/>
                    <a:pt x="4181" y="951"/>
                    <a:pt x="2249" y="3136"/>
                  </a:cubicBezTo>
                  <a:cubicBezTo>
                    <a:pt x="349" y="5321"/>
                    <a:pt x="1" y="7348"/>
                    <a:pt x="1" y="7348"/>
                  </a:cubicBezTo>
                  <a:lnTo>
                    <a:pt x="3326" y="8552"/>
                  </a:lnTo>
                  <a:lnTo>
                    <a:pt x="1" y="10072"/>
                  </a:lnTo>
                  <a:lnTo>
                    <a:pt x="6335" y="25399"/>
                  </a:lnTo>
                  <a:cubicBezTo>
                    <a:pt x="6335" y="25399"/>
                    <a:pt x="5701" y="10642"/>
                    <a:pt x="6335" y="5860"/>
                  </a:cubicBezTo>
                  <a:cubicBezTo>
                    <a:pt x="6651" y="3580"/>
                    <a:pt x="6746" y="1"/>
                    <a:pt x="6746"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5204197" y="3436828"/>
              <a:ext cx="435876" cy="834210"/>
            </a:xfrm>
            <a:custGeom>
              <a:avLst/>
              <a:gdLst/>
              <a:ahLst/>
              <a:cxnLst/>
              <a:rect l="l" t="t" r="r" b="b"/>
              <a:pathLst>
                <a:path w="13619" h="26065" extrusionOk="0">
                  <a:moveTo>
                    <a:pt x="10071" y="1"/>
                  </a:moveTo>
                  <a:cubicBezTo>
                    <a:pt x="10071" y="1"/>
                    <a:pt x="6905" y="5670"/>
                    <a:pt x="5226" y="9755"/>
                  </a:cubicBezTo>
                  <a:cubicBezTo>
                    <a:pt x="2724" y="15804"/>
                    <a:pt x="1" y="26064"/>
                    <a:pt x="1" y="26064"/>
                  </a:cubicBezTo>
                  <a:lnTo>
                    <a:pt x="10198" y="13587"/>
                  </a:lnTo>
                  <a:lnTo>
                    <a:pt x="8076" y="10262"/>
                  </a:lnTo>
                  <a:lnTo>
                    <a:pt x="12288" y="9597"/>
                  </a:lnTo>
                  <a:cubicBezTo>
                    <a:pt x="12288" y="9597"/>
                    <a:pt x="13618" y="6050"/>
                    <a:pt x="13618" y="4593"/>
                  </a:cubicBezTo>
                  <a:cubicBezTo>
                    <a:pt x="13618" y="2059"/>
                    <a:pt x="10071" y="1"/>
                    <a:pt x="10071"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5597475" y="3749004"/>
              <a:ext cx="136853" cy="938611"/>
            </a:xfrm>
            <a:custGeom>
              <a:avLst/>
              <a:gdLst/>
              <a:ahLst/>
              <a:cxnLst/>
              <a:rect l="l" t="t" r="r" b="b"/>
              <a:pathLst>
                <a:path w="4276" h="29327" extrusionOk="0">
                  <a:moveTo>
                    <a:pt x="4276" y="1"/>
                  </a:moveTo>
                  <a:cubicBezTo>
                    <a:pt x="4275" y="1"/>
                    <a:pt x="1330" y="2155"/>
                    <a:pt x="634" y="10737"/>
                  </a:cubicBezTo>
                  <a:cubicBezTo>
                    <a:pt x="95" y="17260"/>
                    <a:pt x="0" y="29326"/>
                    <a:pt x="0" y="29326"/>
                  </a:cubicBezTo>
                  <a:lnTo>
                    <a:pt x="2692" y="28978"/>
                  </a:lnTo>
                  <a:cubicBezTo>
                    <a:pt x="2692" y="28978"/>
                    <a:pt x="2629" y="22518"/>
                    <a:pt x="2882" y="13777"/>
                  </a:cubicBezTo>
                  <a:cubicBezTo>
                    <a:pt x="3135" y="5195"/>
                    <a:pt x="4275" y="1"/>
                    <a:pt x="4276"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4604168" y="3659838"/>
              <a:ext cx="75052" cy="185501"/>
            </a:xfrm>
            <a:custGeom>
              <a:avLst/>
              <a:gdLst/>
              <a:ahLst/>
              <a:cxnLst/>
              <a:rect l="l" t="t" r="r" b="b"/>
              <a:pathLst>
                <a:path w="2345" h="5796" extrusionOk="0">
                  <a:moveTo>
                    <a:pt x="286" y="0"/>
                  </a:moveTo>
                  <a:lnTo>
                    <a:pt x="1" y="127"/>
                  </a:lnTo>
                  <a:lnTo>
                    <a:pt x="2027" y="5795"/>
                  </a:lnTo>
                  <a:lnTo>
                    <a:pt x="2344" y="5669"/>
                  </a:lnTo>
                  <a:lnTo>
                    <a:pt x="286"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4626475" y="3755085"/>
              <a:ext cx="59817" cy="76076"/>
            </a:xfrm>
            <a:custGeom>
              <a:avLst/>
              <a:gdLst/>
              <a:ahLst/>
              <a:cxnLst/>
              <a:rect l="l" t="t" r="r" b="b"/>
              <a:pathLst>
                <a:path w="1869" h="2377" extrusionOk="0">
                  <a:moveTo>
                    <a:pt x="1140" y="1"/>
                  </a:moveTo>
                  <a:lnTo>
                    <a:pt x="0" y="413"/>
                  </a:lnTo>
                  <a:lnTo>
                    <a:pt x="697" y="2376"/>
                  </a:lnTo>
                  <a:lnTo>
                    <a:pt x="1869" y="1964"/>
                  </a:lnTo>
                  <a:lnTo>
                    <a:pt x="1140" y="1"/>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4723770" y="4067262"/>
              <a:ext cx="77068" cy="41607"/>
            </a:xfrm>
            <a:custGeom>
              <a:avLst/>
              <a:gdLst/>
              <a:ahLst/>
              <a:cxnLst/>
              <a:rect l="l" t="t" r="r" b="b"/>
              <a:pathLst>
                <a:path w="2408" h="1300" extrusionOk="0">
                  <a:moveTo>
                    <a:pt x="2249" y="1"/>
                  </a:moveTo>
                  <a:lnTo>
                    <a:pt x="1" y="793"/>
                  </a:lnTo>
                  <a:lnTo>
                    <a:pt x="191" y="1299"/>
                  </a:lnTo>
                  <a:lnTo>
                    <a:pt x="2407" y="508"/>
                  </a:lnTo>
                  <a:lnTo>
                    <a:pt x="2249" y="1"/>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4618346" y="3773328"/>
              <a:ext cx="152088" cy="249383"/>
            </a:xfrm>
            <a:custGeom>
              <a:avLst/>
              <a:gdLst/>
              <a:ahLst/>
              <a:cxnLst/>
              <a:rect l="l" t="t" r="r" b="b"/>
              <a:pathLst>
                <a:path w="4752" h="7792" extrusionOk="0">
                  <a:moveTo>
                    <a:pt x="2249" y="1"/>
                  </a:moveTo>
                  <a:lnTo>
                    <a:pt x="1" y="793"/>
                  </a:lnTo>
                  <a:lnTo>
                    <a:pt x="2534" y="7792"/>
                  </a:lnTo>
                  <a:lnTo>
                    <a:pt x="4751" y="6968"/>
                  </a:lnTo>
                  <a:lnTo>
                    <a:pt x="224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4682228" y="3927400"/>
              <a:ext cx="73996" cy="79084"/>
            </a:xfrm>
            <a:custGeom>
              <a:avLst/>
              <a:gdLst/>
              <a:ahLst/>
              <a:cxnLst/>
              <a:rect l="l" t="t" r="r" b="b"/>
              <a:pathLst>
                <a:path w="2312" h="2471" extrusionOk="0">
                  <a:moveTo>
                    <a:pt x="1615" y="1"/>
                  </a:moveTo>
                  <a:lnTo>
                    <a:pt x="0" y="571"/>
                  </a:lnTo>
                  <a:lnTo>
                    <a:pt x="697" y="2471"/>
                  </a:lnTo>
                  <a:lnTo>
                    <a:pt x="2312" y="1901"/>
                  </a:lnTo>
                  <a:lnTo>
                    <a:pt x="16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4632556" y="3787538"/>
              <a:ext cx="101392" cy="158137"/>
            </a:xfrm>
            <a:custGeom>
              <a:avLst/>
              <a:gdLst/>
              <a:ahLst/>
              <a:cxnLst/>
              <a:rect l="l" t="t" r="r" b="b"/>
              <a:pathLst>
                <a:path w="3168" h="4941" extrusionOk="0">
                  <a:moveTo>
                    <a:pt x="1615" y="0"/>
                  </a:moveTo>
                  <a:lnTo>
                    <a:pt x="0" y="602"/>
                  </a:lnTo>
                  <a:lnTo>
                    <a:pt x="1552" y="4941"/>
                  </a:lnTo>
                  <a:lnTo>
                    <a:pt x="3167" y="4371"/>
                  </a:lnTo>
                  <a:lnTo>
                    <a:pt x="1615" y="0"/>
                  </a:ln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4698422" y="3932489"/>
              <a:ext cx="73003" cy="159161"/>
            </a:xfrm>
            <a:custGeom>
              <a:avLst/>
              <a:gdLst/>
              <a:ahLst/>
              <a:cxnLst/>
              <a:rect l="l" t="t" r="r" b="b"/>
              <a:pathLst>
                <a:path w="2281" h="4973" extrusionOk="0">
                  <a:moveTo>
                    <a:pt x="571" y="0"/>
                  </a:moveTo>
                  <a:lnTo>
                    <a:pt x="1" y="222"/>
                  </a:lnTo>
                  <a:lnTo>
                    <a:pt x="1711" y="4972"/>
                  </a:lnTo>
                  <a:lnTo>
                    <a:pt x="2281" y="4750"/>
                  </a:lnTo>
                  <a:lnTo>
                    <a:pt x="571"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4670066" y="3915238"/>
              <a:ext cx="77036" cy="42599"/>
            </a:xfrm>
            <a:custGeom>
              <a:avLst/>
              <a:gdLst/>
              <a:ahLst/>
              <a:cxnLst/>
              <a:rect l="l" t="t" r="r" b="b"/>
              <a:pathLst>
                <a:path w="2407" h="1331" extrusionOk="0">
                  <a:moveTo>
                    <a:pt x="2217" y="1"/>
                  </a:moveTo>
                  <a:lnTo>
                    <a:pt x="0" y="824"/>
                  </a:lnTo>
                  <a:lnTo>
                    <a:pt x="158" y="1331"/>
                  </a:lnTo>
                  <a:lnTo>
                    <a:pt x="2407" y="507"/>
                  </a:lnTo>
                  <a:lnTo>
                    <a:pt x="2217" y="1"/>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4662961" y="3802101"/>
              <a:ext cx="22339" cy="19683"/>
            </a:xfrm>
            <a:custGeom>
              <a:avLst/>
              <a:gdLst/>
              <a:ahLst/>
              <a:cxnLst/>
              <a:rect l="l" t="t" r="r" b="b"/>
              <a:pathLst>
                <a:path w="698" h="615" extrusionOk="0">
                  <a:moveTo>
                    <a:pt x="354" y="1"/>
                  </a:moveTo>
                  <a:cubicBezTo>
                    <a:pt x="321" y="1"/>
                    <a:pt x="288" y="7"/>
                    <a:pt x="254" y="20"/>
                  </a:cubicBezTo>
                  <a:cubicBezTo>
                    <a:pt x="64" y="84"/>
                    <a:pt x="0" y="242"/>
                    <a:pt x="64" y="400"/>
                  </a:cubicBezTo>
                  <a:cubicBezTo>
                    <a:pt x="87" y="543"/>
                    <a:pt x="200" y="614"/>
                    <a:pt x="322" y="614"/>
                  </a:cubicBezTo>
                  <a:cubicBezTo>
                    <a:pt x="363" y="614"/>
                    <a:pt x="404" y="606"/>
                    <a:pt x="444" y="590"/>
                  </a:cubicBezTo>
                  <a:cubicBezTo>
                    <a:pt x="602" y="559"/>
                    <a:pt x="697" y="369"/>
                    <a:pt x="634" y="210"/>
                  </a:cubicBezTo>
                  <a:cubicBezTo>
                    <a:pt x="584" y="86"/>
                    <a:pt x="475" y="1"/>
                    <a:pt x="3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4674098" y="3826808"/>
              <a:ext cx="15234" cy="13730"/>
            </a:xfrm>
            <a:custGeom>
              <a:avLst/>
              <a:gdLst/>
              <a:ahLst/>
              <a:cxnLst/>
              <a:rect l="l" t="t" r="r" b="b"/>
              <a:pathLst>
                <a:path w="476" h="429" extrusionOk="0">
                  <a:moveTo>
                    <a:pt x="226" y="0"/>
                  </a:moveTo>
                  <a:cubicBezTo>
                    <a:pt x="204" y="0"/>
                    <a:pt x="182" y="3"/>
                    <a:pt x="159" y="8"/>
                  </a:cubicBezTo>
                  <a:cubicBezTo>
                    <a:pt x="64" y="72"/>
                    <a:pt x="1" y="167"/>
                    <a:pt x="32" y="293"/>
                  </a:cubicBezTo>
                  <a:cubicBezTo>
                    <a:pt x="85" y="372"/>
                    <a:pt x="158" y="428"/>
                    <a:pt x="253" y="428"/>
                  </a:cubicBezTo>
                  <a:cubicBezTo>
                    <a:pt x="274" y="428"/>
                    <a:pt x="295" y="426"/>
                    <a:pt x="317" y="420"/>
                  </a:cubicBezTo>
                  <a:cubicBezTo>
                    <a:pt x="412" y="357"/>
                    <a:pt x="476" y="262"/>
                    <a:pt x="444" y="135"/>
                  </a:cubicBezTo>
                  <a:cubicBezTo>
                    <a:pt x="418" y="57"/>
                    <a:pt x="328" y="0"/>
                    <a:pt x="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4650799" y="3889890"/>
              <a:ext cx="476394" cy="291950"/>
            </a:xfrm>
            <a:custGeom>
              <a:avLst/>
              <a:gdLst/>
              <a:ahLst/>
              <a:cxnLst/>
              <a:rect l="l" t="t" r="r" b="b"/>
              <a:pathLst>
                <a:path w="14885" h="9122" extrusionOk="0">
                  <a:moveTo>
                    <a:pt x="4300" y="1"/>
                  </a:moveTo>
                  <a:cubicBezTo>
                    <a:pt x="4292" y="1"/>
                    <a:pt x="4284" y="1"/>
                    <a:pt x="4276" y="1"/>
                  </a:cubicBezTo>
                  <a:cubicBezTo>
                    <a:pt x="3611" y="33"/>
                    <a:pt x="1647" y="223"/>
                    <a:pt x="982" y="223"/>
                  </a:cubicBezTo>
                  <a:cubicBezTo>
                    <a:pt x="285" y="254"/>
                    <a:pt x="0" y="951"/>
                    <a:pt x="1267" y="1299"/>
                  </a:cubicBezTo>
                  <a:cubicBezTo>
                    <a:pt x="2566" y="1648"/>
                    <a:pt x="3611" y="1363"/>
                    <a:pt x="4339" y="1743"/>
                  </a:cubicBezTo>
                  <a:cubicBezTo>
                    <a:pt x="4972" y="2091"/>
                    <a:pt x="7126" y="4435"/>
                    <a:pt x="6619" y="5385"/>
                  </a:cubicBezTo>
                  <a:cubicBezTo>
                    <a:pt x="6176" y="6240"/>
                    <a:pt x="2724" y="5923"/>
                    <a:pt x="2186" y="7443"/>
                  </a:cubicBezTo>
                  <a:cubicBezTo>
                    <a:pt x="1953" y="8124"/>
                    <a:pt x="2051" y="8343"/>
                    <a:pt x="2334" y="8343"/>
                  </a:cubicBezTo>
                  <a:cubicBezTo>
                    <a:pt x="2591" y="8343"/>
                    <a:pt x="3000" y="8162"/>
                    <a:pt x="3452" y="7981"/>
                  </a:cubicBezTo>
                  <a:cubicBezTo>
                    <a:pt x="3929" y="7777"/>
                    <a:pt x="4590" y="7655"/>
                    <a:pt x="5212" y="7655"/>
                  </a:cubicBezTo>
                  <a:cubicBezTo>
                    <a:pt x="5746" y="7655"/>
                    <a:pt x="6251" y="7745"/>
                    <a:pt x="6588" y="7950"/>
                  </a:cubicBezTo>
                  <a:cubicBezTo>
                    <a:pt x="6920" y="8140"/>
                    <a:pt x="7672" y="8187"/>
                    <a:pt x="8341" y="8187"/>
                  </a:cubicBezTo>
                  <a:cubicBezTo>
                    <a:pt x="9010" y="8187"/>
                    <a:pt x="9596" y="8140"/>
                    <a:pt x="9596" y="8140"/>
                  </a:cubicBezTo>
                  <a:lnTo>
                    <a:pt x="11243" y="9122"/>
                  </a:lnTo>
                  <a:lnTo>
                    <a:pt x="14885" y="6651"/>
                  </a:lnTo>
                  <a:lnTo>
                    <a:pt x="9786" y="1996"/>
                  </a:lnTo>
                  <a:cubicBezTo>
                    <a:pt x="9786" y="1996"/>
                    <a:pt x="5359" y="1"/>
                    <a:pt x="4300"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4971073" y="3655774"/>
              <a:ext cx="889963" cy="778970"/>
            </a:xfrm>
            <a:custGeom>
              <a:avLst/>
              <a:gdLst/>
              <a:ahLst/>
              <a:cxnLst/>
              <a:rect l="l" t="t" r="r" b="b"/>
              <a:pathLst>
                <a:path w="27807" h="24339" extrusionOk="0">
                  <a:moveTo>
                    <a:pt x="25368" y="0"/>
                  </a:moveTo>
                  <a:cubicBezTo>
                    <a:pt x="21631" y="444"/>
                    <a:pt x="19256" y="9881"/>
                    <a:pt x="18242" y="12953"/>
                  </a:cubicBezTo>
                  <a:cubicBezTo>
                    <a:pt x="17260" y="16057"/>
                    <a:pt x="15867" y="19223"/>
                    <a:pt x="15867" y="19223"/>
                  </a:cubicBezTo>
                  <a:lnTo>
                    <a:pt x="2788" y="11750"/>
                  </a:lnTo>
                  <a:lnTo>
                    <a:pt x="1" y="16088"/>
                  </a:lnTo>
                  <a:cubicBezTo>
                    <a:pt x="2154" y="17418"/>
                    <a:pt x="10483" y="22580"/>
                    <a:pt x="13523" y="23625"/>
                  </a:cubicBezTo>
                  <a:cubicBezTo>
                    <a:pt x="14915" y="24100"/>
                    <a:pt x="16065" y="24339"/>
                    <a:pt x="17039" y="24339"/>
                  </a:cubicBezTo>
                  <a:cubicBezTo>
                    <a:pt x="19058" y="24339"/>
                    <a:pt x="20320" y="23312"/>
                    <a:pt x="21409" y="21219"/>
                  </a:cubicBezTo>
                  <a:cubicBezTo>
                    <a:pt x="23341" y="17545"/>
                    <a:pt x="27014" y="7063"/>
                    <a:pt x="27490" y="4497"/>
                  </a:cubicBezTo>
                  <a:cubicBezTo>
                    <a:pt x="27648" y="3642"/>
                    <a:pt x="27743" y="2946"/>
                    <a:pt x="27806" y="2344"/>
                  </a:cubicBezTo>
                  <a:cubicBezTo>
                    <a:pt x="27300" y="1362"/>
                    <a:pt x="26508" y="539"/>
                    <a:pt x="2536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4935611" y="3731786"/>
              <a:ext cx="1014623" cy="804190"/>
            </a:xfrm>
            <a:custGeom>
              <a:avLst/>
              <a:gdLst/>
              <a:ahLst/>
              <a:cxnLst/>
              <a:rect l="l" t="t" r="r" b="b"/>
              <a:pathLst>
                <a:path w="31702" h="25127" extrusionOk="0">
                  <a:moveTo>
                    <a:pt x="28914" y="1"/>
                  </a:moveTo>
                  <a:lnTo>
                    <a:pt x="28914" y="1"/>
                  </a:lnTo>
                  <a:cubicBezTo>
                    <a:pt x="28851" y="571"/>
                    <a:pt x="28756" y="1267"/>
                    <a:pt x="28598" y="2122"/>
                  </a:cubicBezTo>
                  <a:cubicBezTo>
                    <a:pt x="28122" y="4688"/>
                    <a:pt x="24449" y="15170"/>
                    <a:pt x="22517" y="18844"/>
                  </a:cubicBezTo>
                  <a:cubicBezTo>
                    <a:pt x="21428" y="20937"/>
                    <a:pt x="20166" y="21964"/>
                    <a:pt x="18147" y="21964"/>
                  </a:cubicBezTo>
                  <a:cubicBezTo>
                    <a:pt x="17173" y="21964"/>
                    <a:pt x="16023" y="21725"/>
                    <a:pt x="14631" y="21250"/>
                  </a:cubicBezTo>
                  <a:cubicBezTo>
                    <a:pt x="11591" y="20205"/>
                    <a:pt x="3262" y="15043"/>
                    <a:pt x="1109" y="13682"/>
                  </a:cubicBezTo>
                  <a:lnTo>
                    <a:pt x="0" y="15423"/>
                  </a:lnTo>
                  <a:cubicBezTo>
                    <a:pt x="0" y="15423"/>
                    <a:pt x="8519" y="21282"/>
                    <a:pt x="12035" y="23214"/>
                  </a:cubicBezTo>
                  <a:cubicBezTo>
                    <a:pt x="13811" y="24174"/>
                    <a:pt x="15604" y="25126"/>
                    <a:pt x="17420" y="25126"/>
                  </a:cubicBezTo>
                  <a:cubicBezTo>
                    <a:pt x="19199" y="25126"/>
                    <a:pt x="21001" y="24214"/>
                    <a:pt x="22834" y="21504"/>
                  </a:cubicBezTo>
                  <a:cubicBezTo>
                    <a:pt x="25937" y="16912"/>
                    <a:pt x="31701" y="5511"/>
                    <a:pt x="28914"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4"/>
          <p:cNvGrpSpPr/>
          <p:nvPr/>
        </p:nvGrpSpPr>
        <p:grpSpPr>
          <a:xfrm>
            <a:off x="998425" y="3345180"/>
            <a:ext cx="1660746" cy="1249726"/>
            <a:chOff x="457152" y="2377718"/>
            <a:chExt cx="2671297" cy="2358865"/>
          </a:xfrm>
        </p:grpSpPr>
        <p:sp>
          <p:nvSpPr>
            <p:cNvPr id="424" name="Google Shape;424;p14"/>
            <p:cNvSpPr/>
            <p:nvPr/>
          </p:nvSpPr>
          <p:spPr>
            <a:xfrm>
              <a:off x="457152" y="3117578"/>
              <a:ext cx="2062626" cy="1619005"/>
            </a:xfrm>
            <a:custGeom>
              <a:avLst/>
              <a:gdLst/>
              <a:ahLst/>
              <a:cxnLst/>
              <a:rect l="l" t="t" r="r" b="b"/>
              <a:pathLst>
                <a:path w="64447" h="50586" extrusionOk="0">
                  <a:moveTo>
                    <a:pt x="28709" y="0"/>
                  </a:moveTo>
                  <a:cubicBezTo>
                    <a:pt x="28709" y="0"/>
                    <a:pt x="25858" y="1774"/>
                    <a:pt x="22660" y="2154"/>
                  </a:cubicBezTo>
                  <a:cubicBezTo>
                    <a:pt x="19366" y="2502"/>
                    <a:pt x="17181" y="3294"/>
                    <a:pt x="16579" y="5321"/>
                  </a:cubicBezTo>
                  <a:cubicBezTo>
                    <a:pt x="15123" y="10103"/>
                    <a:pt x="13634" y="13523"/>
                    <a:pt x="11892" y="20395"/>
                  </a:cubicBezTo>
                  <a:cubicBezTo>
                    <a:pt x="11037" y="23720"/>
                    <a:pt x="6730" y="39523"/>
                    <a:pt x="4798" y="40631"/>
                  </a:cubicBezTo>
                  <a:cubicBezTo>
                    <a:pt x="4355" y="40916"/>
                    <a:pt x="3563" y="40821"/>
                    <a:pt x="2962" y="41106"/>
                  </a:cubicBezTo>
                  <a:cubicBezTo>
                    <a:pt x="1758" y="41613"/>
                    <a:pt x="1156" y="42025"/>
                    <a:pt x="491" y="42627"/>
                  </a:cubicBezTo>
                  <a:cubicBezTo>
                    <a:pt x="185" y="42905"/>
                    <a:pt x="1" y="43282"/>
                    <a:pt x="695" y="43282"/>
                  </a:cubicBezTo>
                  <a:cubicBezTo>
                    <a:pt x="790" y="43282"/>
                    <a:pt x="901" y="43275"/>
                    <a:pt x="1030" y="43260"/>
                  </a:cubicBezTo>
                  <a:cubicBezTo>
                    <a:pt x="1473" y="43230"/>
                    <a:pt x="2469" y="42649"/>
                    <a:pt x="3398" y="42649"/>
                  </a:cubicBezTo>
                  <a:cubicBezTo>
                    <a:pt x="3464" y="42649"/>
                    <a:pt x="3530" y="42652"/>
                    <a:pt x="3595" y="42658"/>
                  </a:cubicBezTo>
                  <a:cubicBezTo>
                    <a:pt x="3247" y="43228"/>
                    <a:pt x="2898" y="43798"/>
                    <a:pt x="2582" y="44400"/>
                  </a:cubicBezTo>
                  <a:cubicBezTo>
                    <a:pt x="1980" y="45477"/>
                    <a:pt x="1061" y="46870"/>
                    <a:pt x="776" y="47409"/>
                  </a:cubicBezTo>
                  <a:cubicBezTo>
                    <a:pt x="447" y="47990"/>
                    <a:pt x="604" y="48298"/>
                    <a:pt x="927" y="48298"/>
                  </a:cubicBezTo>
                  <a:cubicBezTo>
                    <a:pt x="1132" y="48298"/>
                    <a:pt x="1405" y="48174"/>
                    <a:pt x="1663" y="47915"/>
                  </a:cubicBezTo>
                  <a:cubicBezTo>
                    <a:pt x="2677" y="46965"/>
                    <a:pt x="3848" y="45414"/>
                    <a:pt x="3848" y="45413"/>
                  </a:cubicBezTo>
                  <a:lnTo>
                    <a:pt x="3848" y="45413"/>
                  </a:lnTo>
                  <a:cubicBezTo>
                    <a:pt x="3848" y="45414"/>
                    <a:pt x="2993" y="47599"/>
                    <a:pt x="2772" y="48264"/>
                  </a:cubicBezTo>
                  <a:cubicBezTo>
                    <a:pt x="2549" y="48913"/>
                    <a:pt x="2707" y="49302"/>
                    <a:pt x="3003" y="49302"/>
                  </a:cubicBezTo>
                  <a:cubicBezTo>
                    <a:pt x="3213" y="49302"/>
                    <a:pt x="3491" y="49108"/>
                    <a:pt x="3753" y="48675"/>
                  </a:cubicBezTo>
                  <a:cubicBezTo>
                    <a:pt x="4102" y="48105"/>
                    <a:pt x="5115" y="46490"/>
                    <a:pt x="5115" y="46490"/>
                  </a:cubicBezTo>
                  <a:lnTo>
                    <a:pt x="5115" y="46490"/>
                  </a:lnTo>
                  <a:cubicBezTo>
                    <a:pt x="5115" y="46490"/>
                    <a:pt x="4798" y="48295"/>
                    <a:pt x="4482" y="49150"/>
                  </a:cubicBezTo>
                  <a:cubicBezTo>
                    <a:pt x="4221" y="49824"/>
                    <a:pt x="4390" y="50105"/>
                    <a:pt x="4667" y="50105"/>
                  </a:cubicBezTo>
                  <a:cubicBezTo>
                    <a:pt x="4962" y="50105"/>
                    <a:pt x="5380" y="49784"/>
                    <a:pt x="5527" y="49277"/>
                  </a:cubicBezTo>
                  <a:cubicBezTo>
                    <a:pt x="5685" y="48707"/>
                    <a:pt x="6825" y="47187"/>
                    <a:pt x="6920" y="47060"/>
                  </a:cubicBezTo>
                  <a:lnTo>
                    <a:pt x="6920" y="47060"/>
                  </a:lnTo>
                  <a:cubicBezTo>
                    <a:pt x="6920" y="47060"/>
                    <a:pt x="6414" y="48929"/>
                    <a:pt x="6192" y="49910"/>
                  </a:cubicBezTo>
                  <a:cubicBezTo>
                    <a:pt x="6087" y="50376"/>
                    <a:pt x="6245" y="50585"/>
                    <a:pt x="6478" y="50585"/>
                  </a:cubicBezTo>
                  <a:cubicBezTo>
                    <a:pt x="6736" y="50585"/>
                    <a:pt x="7085" y="50328"/>
                    <a:pt x="7269" y="49879"/>
                  </a:cubicBezTo>
                  <a:cubicBezTo>
                    <a:pt x="7585" y="48992"/>
                    <a:pt x="8345" y="46934"/>
                    <a:pt x="8789" y="45572"/>
                  </a:cubicBezTo>
                  <a:cubicBezTo>
                    <a:pt x="9232" y="44242"/>
                    <a:pt x="9612" y="41962"/>
                    <a:pt x="10055" y="41011"/>
                  </a:cubicBezTo>
                  <a:cubicBezTo>
                    <a:pt x="11259" y="38415"/>
                    <a:pt x="16548" y="30624"/>
                    <a:pt x="17213" y="25874"/>
                  </a:cubicBezTo>
                  <a:cubicBezTo>
                    <a:pt x="18131" y="19160"/>
                    <a:pt x="21995" y="14156"/>
                    <a:pt x="21995" y="14156"/>
                  </a:cubicBezTo>
                  <a:cubicBezTo>
                    <a:pt x="21995" y="14156"/>
                    <a:pt x="22976" y="19793"/>
                    <a:pt x="23452" y="26444"/>
                  </a:cubicBezTo>
                  <a:cubicBezTo>
                    <a:pt x="23578" y="28122"/>
                    <a:pt x="21045" y="38098"/>
                    <a:pt x="20760" y="42215"/>
                  </a:cubicBezTo>
                  <a:cubicBezTo>
                    <a:pt x="20633" y="43767"/>
                    <a:pt x="20696" y="49055"/>
                    <a:pt x="20696" y="49055"/>
                  </a:cubicBezTo>
                  <a:lnTo>
                    <a:pt x="44321" y="49055"/>
                  </a:lnTo>
                  <a:cubicBezTo>
                    <a:pt x="44321" y="49055"/>
                    <a:pt x="44543" y="45920"/>
                    <a:pt x="44258" y="42500"/>
                  </a:cubicBezTo>
                  <a:cubicBezTo>
                    <a:pt x="43846" y="37433"/>
                    <a:pt x="40901" y="28091"/>
                    <a:pt x="40996" y="26444"/>
                  </a:cubicBezTo>
                  <a:cubicBezTo>
                    <a:pt x="41471" y="19762"/>
                    <a:pt x="42453" y="14125"/>
                    <a:pt x="42453" y="14125"/>
                  </a:cubicBezTo>
                  <a:cubicBezTo>
                    <a:pt x="42453" y="14125"/>
                    <a:pt x="46317" y="19160"/>
                    <a:pt x="47267" y="25874"/>
                  </a:cubicBezTo>
                  <a:cubicBezTo>
                    <a:pt x="47900" y="30624"/>
                    <a:pt x="53189" y="38415"/>
                    <a:pt x="54392" y="41011"/>
                  </a:cubicBezTo>
                  <a:cubicBezTo>
                    <a:pt x="54836" y="41962"/>
                    <a:pt x="55247" y="44242"/>
                    <a:pt x="55659" y="45572"/>
                  </a:cubicBezTo>
                  <a:cubicBezTo>
                    <a:pt x="56102" y="46934"/>
                    <a:pt x="56862" y="48992"/>
                    <a:pt x="57211" y="49879"/>
                  </a:cubicBezTo>
                  <a:cubicBezTo>
                    <a:pt x="57377" y="50328"/>
                    <a:pt x="57719" y="50585"/>
                    <a:pt x="57973" y="50585"/>
                  </a:cubicBezTo>
                  <a:cubicBezTo>
                    <a:pt x="58203" y="50585"/>
                    <a:pt x="58361" y="50376"/>
                    <a:pt x="58256" y="49910"/>
                  </a:cubicBezTo>
                  <a:cubicBezTo>
                    <a:pt x="58034" y="48929"/>
                    <a:pt x="57527" y="47029"/>
                    <a:pt x="57527" y="47029"/>
                  </a:cubicBezTo>
                  <a:lnTo>
                    <a:pt x="57527" y="47029"/>
                  </a:lnTo>
                  <a:cubicBezTo>
                    <a:pt x="57622" y="47187"/>
                    <a:pt x="58763" y="48707"/>
                    <a:pt x="58921" y="49277"/>
                  </a:cubicBezTo>
                  <a:cubicBezTo>
                    <a:pt x="59068" y="49784"/>
                    <a:pt x="59486" y="50105"/>
                    <a:pt x="59781" y="50105"/>
                  </a:cubicBezTo>
                  <a:cubicBezTo>
                    <a:pt x="60057" y="50105"/>
                    <a:pt x="60226" y="49824"/>
                    <a:pt x="59966" y="49150"/>
                  </a:cubicBezTo>
                  <a:cubicBezTo>
                    <a:pt x="59681" y="48295"/>
                    <a:pt x="59333" y="46490"/>
                    <a:pt x="59333" y="46490"/>
                  </a:cubicBezTo>
                  <a:lnTo>
                    <a:pt x="59333" y="46490"/>
                  </a:lnTo>
                  <a:cubicBezTo>
                    <a:pt x="59333" y="46490"/>
                    <a:pt x="60346" y="48074"/>
                    <a:pt x="60694" y="48675"/>
                  </a:cubicBezTo>
                  <a:cubicBezTo>
                    <a:pt x="60957" y="49108"/>
                    <a:pt x="61235" y="49302"/>
                    <a:pt x="61444" y="49302"/>
                  </a:cubicBezTo>
                  <a:cubicBezTo>
                    <a:pt x="61741" y="49302"/>
                    <a:pt x="61899" y="48913"/>
                    <a:pt x="61676" y="48264"/>
                  </a:cubicBezTo>
                  <a:cubicBezTo>
                    <a:pt x="61454" y="47599"/>
                    <a:pt x="60599" y="45414"/>
                    <a:pt x="60599" y="45413"/>
                  </a:cubicBezTo>
                  <a:lnTo>
                    <a:pt x="60599" y="45413"/>
                  </a:lnTo>
                  <a:cubicBezTo>
                    <a:pt x="60599" y="45414"/>
                    <a:pt x="61771" y="46965"/>
                    <a:pt x="62784" y="47915"/>
                  </a:cubicBezTo>
                  <a:cubicBezTo>
                    <a:pt x="63053" y="48172"/>
                    <a:pt x="63327" y="48296"/>
                    <a:pt x="63530" y="48296"/>
                  </a:cubicBezTo>
                  <a:cubicBezTo>
                    <a:pt x="63855" y="48296"/>
                    <a:pt x="64002" y="47980"/>
                    <a:pt x="63671" y="47377"/>
                  </a:cubicBezTo>
                  <a:cubicBezTo>
                    <a:pt x="63386" y="46839"/>
                    <a:pt x="62468" y="45477"/>
                    <a:pt x="61866" y="44400"/>
                  </a:cubicBezTo>
                  <a:cubicBezTo>
                    <a:pt x="61549" y="43798"/>
                    <a:pt x="61201" y="43228"/>
                    <a:pt x="60853" y="42658"/>
                  </a:cubicBezTo>
                  <a:cubicBezTo>
                    <a:pt x="60918" y="42652"/>
                    <a:pt x="60984" y="42649"/>
                    <a:pt x="61050" y="42649"/>
                  </a:cubicBezTo>
                  <a:cubicBezTo>
                    <a:pt x="61979" y="42649"/>
                    <a:pt x="62974" y="43230"/>
                    <a:pt x="63418" y="43260"/>
                  </a:cubicBezTo>
                  <a:cubicBezTo>
                    <a:pt x="63547" y="43275"/>
                    <a:pt x="63658" y="43282"/>
                    <a:pt x="63752" y="43282"/>
                  </a:cubicBezTo>
                  <a:cubicBezTo>
                    <a:pt x="64447" y="43282"/>
                    <a:pt x="64263" y="42905"/>
                    <a:pt x="63956" y="42627"/>
                  </a:cubicBezTo>
                  <a:cubicBezTo>
                    <a:pt x="63291" y="42025"/>
                    <a:pt x="62689" y="41613"/>
                    <a:pt x="61486" y="41106"/>
                  </a:cubicBezTo>
                  <a:cubicBezTo>
                    <a:pt x="60884" y="40821"/>
                    <a:pt x="60093" y="40916"/>
                    <a:pt x="59649" y="40631"/>
                  </a:cubicBezTo>
                  <a:cubicBezTo>
                    <a:pt x="57717" y="39523"/>
                    <a:pt x="53410" y="23720"/>
                    <a:pt x="52555" y="20395"/>
                  </a:cubicBezTo>
                  <a:cubicBezTo>
                    <a:pt x="50814" y="13523"/>
                    <a:pt x="49325" y="10103"/>
                    <a:pt x="47868" y="5321"/>
                  </a:cubicBezTo>
                  <a:cubicBezTo>
                    <a:pt x="47267" y="3294"/>
                    <a:pt x="45081" y="2502"/>
                    <a:pt x="41788" y="2154"/>
                  </a:cubicBezTo>
                  <a:cubicBezTo>
                    <a:pt x="38589" y="1774"/>
                    <a:pt x="35739" y="0"/>
                    <a:pt x="35739"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1335529" y="3957421"/>
              <a:ext cx="436772" cy="306992"/>
            </a:xfrm>
            <a:custGeom>
              <a:avLst/>
              <a:gdLst/>
              <a:ahLst/>
              <a:cxnLst/>
              <a:rect l="l" t="t" r="r" b="b"/>
              <a:pathLst>
                <a:path w="13647" h="9592" extrusionOk="0">
                  <a:moveTo>
                    <a:pt x="10537" y="0"/>
                  </a:moveTo>
                  <a:cubicBezTo>
                    <a:pt x="7299" y="0"/>
                    <a:pt x="1" y="2808"/>
                    <a:pt x="218" y="5966"/>
                  </a:cubicBezTo>
                  <a:cubicBezTo>
                    <a:pt x="218" y="5966"/>
                    <a:pt x="662" y="8278"/>
                    <a:pt x="2467" y="9228"/>
                  </a:cubicBezTo>
                  <a:cubicBezTo>
                    <a:pt x="2950" y="9496"/>
                    <a:pt x="3299" y="9592"/>
                    <a:pt x="3603" y="9592"/>
                  </a:cubicBezTo>
                  <a:cubicBezTo>
                    <a:pt x="4377" y="9592"/>
                    <a:pt x="4859" y="8970"/>
                    <a:pt x="6514" y="8970"/>
                  </a:cubicBezTo>
                  <a:cubicBezTo>
                    <a:pt x="6598" y="8970"/>
                    <a:pt x="6684" y="8972"/>
                    <a:pt x="6774" y="8975"/>
                  </a:cubicBezTo>
                  <a:cubicBezTo>
                    <a:pt x="7112" y="8985"/>
                    <a:pt x="7417" y="8995"/>
                    <a:pt x="7695" y="8995"/>
                  </a:cubicBezTo>
                  <a:cubicBezTo>
                    <a:pt x="9135" y="8995"/>
                    <a:pt x="9871" y="8742"/>
                    <a:pt x="10986" y="7043"/>
                  </a:cubicBezTo>
                  <a:cubicBezTo>
                    <a:pt x="11651" y="6061"/>
                    <a:pt x="12506" y="5903"/>
                    <a:pt x="12569" y="4446"/>
                  </a:cubicBezTo>
                  <a:cubicBezTo>
                    <a:pt x="12633" y="2768"/>
                    <a:pt x="13646" y="1343"/>
                    <a:pt x="11746" y="234"/>
                  </a:cubicBezTo>
                  <a:cubicBezTo>
                    <a:pt x="11484" y="75"/>
                    <a:pt x="11064" y="0"/>
                    <a:pt x="10537"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1177296" y="2377718"/>
              <a:ext cx="731826" cy="798685"/>
            </a:xfrm>
            <a:custGeom>
              <a:avLst/>
              <a:gdLst/>
              <a:ahLst/>
              <a:cxnLst/>
              <a:rect l="l" t="t" r="r" b="b"/>
              <a:pathLst>
                <a:path w="22866" h="24955" extrusionOk="0">
                  <a:moveTo>
                    <a:pt x="8636" y="1"/>
                  </a:moveTo>
                  <a:cubicBezTo>
                    <a:pt x="7223" y="1"/>
                    <a:pt x="6009" y="216"/>
                    <a:pt x="5353" y="791"/>
                  </a:cubicBezTo>
                  <a:cubicBezTo>
                    <a:pt x="3706" y="2247"/>
                    <a:pt x="4212" y="3673"/>
                    <a:pt x="4212" y="3673"/>
                  </a:cubicBezTo>
                  <a:cubicBezTo>
                    <a:pt x="4212" y="3673"/>
                    <a:pt x="4119" y="3655"/>
                    <a:pt x="3956" y="3655"/>
                  </a:cubicBezTo>
                  <a:cubicBezTo>
                    <a:pt x="3498" y="3655"/>
                    <a:pt x="2493" y="3793"/>
                    <a:pt x="1489" y="4844"/>
                  </a:cubicBezTo>
                  <a:cubicBezTo>
                    <a:pt x="0" y="6333"/>
                    <a:pt x="570" y="11146"/>
                    <a:pt x="1552" y="13268"/>
                  </a:cubicBezTo>
                  <a:cubicBezTo>
                    <a:pt x="2692" y="15675"/>
                    <a:pt x="6081" y="19032"/>
                    <a:pt x="6081" y="19032"/>
                  </a:cubicBezTo>
                  <a:cubicBezTo>
                    <a:pt x="6176" y="19317"/>
                    <a:pt x="6208" y="19602"/>
                    <a:pt x="6208" y="19919"/>
                  </a:cubicBezTo>
                  <a:lnTo>
                    <a:pt x="6208" y="24954"/>
                  </a:lnTo>
                  <a:lnTo>
                    <a:pt x="13365" y="24954"/>
                  </a:lnTo>
                  <a:cubicBezTo>
                    <a:pt x="13365" y="24954"/>
                    <a:pt x="13048" y="21470"/>
                    <a:pt x="13903" y="20647"/>
                  </a:cubicBezTo>
                  <a:cubicBezTo>
                    <a:pt x="14183" y="20398"/>
                    <a:pt x="14522" y="20318"/>
                    <a:pt x="14928" y="20318"/>
                  </a:cubicBezTo>
                  <a:cubicBezTo>
                    <a:pt x="15645" y="20318"/>
                    <a:pt x="16569" y="20566"/>
                    <a:pt x="17740" y="20566"/>
                  </a:cubicBezTo>
                  <a:cubicBezTo>
                    <a:pt x="18010" y="20566"/>
                    <a:pt x="18293" y="20553"/>
                    <a:pt x="18590" y="20520"/>
                  </a:cubicBezTo>
                  <a:cubicBezTo>
                    <a:pt x="19097" y="20489"/>
                    <a:pt x="18622" y="19064"/>
                    <a:pt x="19129" y="18335"/>
                  </a:cubicBezTo>
                  <a:cubicBezTo>
                    <a:pt x="20047" y="17765"/>
                    <a:pt x="19857" y="17290"/>
                    <a:pt x="19445" y="16910"/>
                  </a:cubicBezTo>
                  <a:cubicBezTo>
                    <a:pt x="20110" y="16340"/>
                    <a:pt x="20015" y="16150"/>
                    <a:pt x="19635" y="15802"/>
                  </a:cubicBezTo>
                  <a:cubicBezTo>
                    <a:pt x="18780" y="15105"/>
                    <a:pt x="20554" y="14788"/>
                    <a:pt x="20902" y="14155"/>
                  </a:cubicBezTo>
                  <a:cubicBezTo>
                    <a:pt x="21187" y="13680"/>
                    <a:pt x="20712" y="13332"/>
                    <a:pt x="20395" y="12603"/>
                  </a:cubicBezTo>
                  <a:cubicBezTo>
                    <a:pt x="20142" y="12001"/>
                    <a:pt x="19350" y="10988"/>
                    <a:pt x="19034" y="10196"/>
                  </a:cubicBezTo>
                  <a:cubicBezTo>
                    <a:pt x="18622" y="9183"/>
                    <a:pt x="19034" y="7568"/>
                    <a:pt x="19414" y="6396"/>
                  </a:cubicBezTo>
                  <a:cubicBezTo>
                    <a:pt x="19762" y="6396"/>
                    <a:pt x="20110" y="6333"/>
                    <a:pt x="20459" y="6238"/>
                  </a:cubicBezTo>
                  <a:cubicBezTo>
                    <a:pt x="22200" y="5763"/>
                    <a:pt x="22866" y="4749"/>
                    <a:pt x="22866" y="4749"/>
                  </a:cubicBezTo>
                  <a:cubicBezTo>
                    <a:pt x="22866" y="4749"/>
                    <a:pt x="20712" y="4559"/>
                    <a:pt x="19952" y="3958"/>
                  </a:cubicBezTo>
                  <a:cubicBezTo>
                    <a:pt x="20997" y="3736"/>
                    <a:pt x="22359" y="1709"/>
                    <a:pt x="22359" y="1709"/>
                  </a:cubicBezTo>
                  <a:lnTo>
                    <a:pt x="22359" y="1709"/>
                  </a:lnTo>
                  <a:cubicBezTo>
                    <a:pt x="22359" y="1709"/>
                    <a:pt x="21383" y="2122"/>
                    <a:pt x="19895" y="2122"/>
                  </a:cubicBezTo>
                  <a:cubicBezTo>
                    <a:pt x="19016" y="2122"/>
                    <a:pt x="17958" y="1978"/>
                    <a:pt x="16817" y="1519"/>
                  </a:cubicBezTo>
                  <a:cubicBezTo>
                    <a:pt x="15403" y="941"/>
                    <a:pt x="11587" y="1"/>
                    <a:pt x="8636"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1302980" y="2859937"/>
              <a:ext cx="496686" cy="1424287"/>
            </a:xfrm>
            <a:custGeom>
              <a:avLst/>
              <a:gdLst/>
              <a:ahLst/>
              <a:cxnLst/>
              <a:rect l="l" t="t" r="r" b="b"/>
              <a:pathLst>
                <a:path w="15519" h="44502" extrusionOk="0">
                  <a:moveTo>
                    <a:pt x="11158" y="1"/>
                  </a:moveTo>
                  <a:cubicBezTo>
                    <a:pt x="10770" y="1"/>
                    <a:pt x="10430" y="42"/>
                    <a:pt x="10198" y="133"/>
                  </a:cubicBezTo>
                  <a:cubicBezTo>
                    <a:pt x="9913" y="260"/>
                    <a:pt x="9564" y="640"/>
                    <a:pt x="9469" y="956"/>
                  </a:cubicBezTo>
                  <a:cubicBezTo>
                    <a:pt x="8329" y="956"/>
                    <a:pt x="6936" y="1305"/>
                    <a:pt x="6271" y="2065"/>
                  </a:cubicBezTo>
                  <a:cubicBezTo>
                    <a:pt x="5701" y="2730"/>
                    <a:pt x="5289" y="4820"/>
                    <a:pt x="5637" y="8050"/>
                  </a:cubicBezTo>
                  <a:cubicBezTo>
                    <a:pt x="5954" y="11249"/>
                    <a:pt x="5162" y="16252"/>
                    <a:pt x="4782" y="18153"/>
                  </a:cubicBezTo>
                  <a:cubicBezTo>
                    <a:pt x="4086" y="21573"/>
                    <a:pt x="4402" y="24486"/>
                    <a:pt x="5637" y="26735"/>
                  </a:cubicBezTo>
                  <a:cubicBezTo>
                    <a:pt x="6018" y="27432"/>
                    <a:pt x="6619" y="27970"/>
                    <a:pt x="7063" y="28287"/>
                  </a:cubicBezTo>
                  <a:cubicBezTo>
                    <a:pt x="6746" y="28603"/>
                    <a:pt x="6176" y="29142"/>
                    <a:pt x="5954" y="29617"/>
                  </a:cubicBezTo>
                  <a:cubicBezTo>
                    <a:pt x="4941" y="31929"/>
                    <a:pt x="5796" y="33670"/>
                    <a:pt x="3642" y="34684"/>
                  </a:cubicBezTo>
                  <a:cubicBezTo>
                    <a:pt x="1426" y="35729"/>
                    <a:pt x="444" y="36489"/>
                    <a:pt x="887" y="38579"/>
                  </a:cubicBezTo>
                  <a:cubicBezTo>
                    <a:pt x="444" y="39339"/>
                    <a:pt x="0" y="40352"/>
                    <a:pt x="159" y="41588"/>
                  </a:cubicBezTo>
                  <a:cubicBezTo>
                    <a:pt x="412" y="43424"/>
                    <a:pt x="2154" y="44501"/>
                    <a:pt x="2154" y="44501"/>
                  </a:cubicBezTo>
                  <a:lnTo>
                    <a:pt x="3484" y="43519"/>
                  </a:lnTo>
                  <a:cubicBezTo>
                    <a:pt x="3484" y="43519"/>
                    <a:pt x="2534" y="42696"/>
                    <a:pt x="2059" y="41651"/>
                  </a:cubicBezTo>
                  <a:cubicBezTo>
                    <a:pt x="1742" y="40923"/>
                    <a:pt x="1932" y="40257"/>
                    <a:pt x="2344" y="39687"/>
                  </a:cubicBezTo>
                  <a:cubicBezTo>
                    <a:pt x="3376" y="40210"/>
                    <a:pt x="4477" y="40553"/>
                    <a:pt x="5625" y="40553"/>
                  </a:cubicBezTo>
                  <a:cubicBezTo>
                    <a:pt x="7612" y="40553"/>
                    <a:pt x="9741" y="39525"/>
                    <a:pt x="11908" y="36616"/>
                  </a:cubicBezTo>
                  <a:cubicBezTo>
                    <a:pt x="15297" y="31992"/>
                    <a:pt x="13301" y="27242"/>
                    <a:pt x="10230" y="27242"/>
                  </a:cubicBezTo>
                  <a:cubicBezTo>
                    <a:pt x="8203" y="27242"/>
                    <a:pt x="7221" y="26672"/>
                    <a:pt x="6619" y="25341"/>
                  </a:cubicBezTo>
                  <a:cubicBezTo>
                    <a:pt x="5511" y="22840"/>
                    <a:pt x="5796" y="21446"/>
                    <a:pt x="6683" y="16886"/>
                  </a:cubicBezTo>
                  <a:cubicBezTo>
                    <a:pt x="7284" y="13877"/>
                    <a:pt x="6999" y="6973"/>
                    <a:pt x="6999" y="5422"/>
                  </a:cubicBezTo>
                  <a:cubicBezTo>
                    <a:pt x="6999" y="3997"/>
                    <a:pt x="7221" y="2603"/>
                    <a:pt x="9564" y="2191"/>
                  </a:cubicBezTo>
                  <a:cubicBezTo>
                    <a:pt x="9818" y="2508"/>
                    <a:pt x="10261" y="2825"/>
                    <a:pt x="10926" y="2983"/>
                  </a:cubicBezTo>
                  <a:cubicBezTo>
                    <a:pt x="11477" y="3111"/>
                    <a:pt x="11954" y="3162"/>
                    <a:pt x="12372" y="3162"/>
                  </a:cubicBezTo>
                  <a:cubicBezTo>
                    <a:pt x="12989" y="3162"/>
                    <a:pt x="13475" y="3052"/>
                    <a:pt x="13871" y="2920"/>
                  </a:cubicBezTo>
                  <a:cubicBezTo>
                    <a:pt x="14948" y="2572"/>
                    <a:pt x="15518" y="1875"/>
                    <a:pt x="14283" y="798"/>
                  </a:cubicBezTo>
                  <a:cubicBezTo>
                    <a:pt x="13745" y="330"/>
                    <a:pt x="12257" y="1"/>
                    <a:pt x="11158"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4"/>
            <p:cNvSpPr/>
            <p:nvPr/>
          </p:nvSpPr>
          <p:spPr>
            <a:xfrm>
              <a:off x="1675966" y="4024695"/>
              <a:ext cx="27396" cy="27396"/>
            </a:xfrm>
            <a:custGeom>
              <a:avLst/>
              <a:gdLst/>
              <a:ahLst/>
              <a:cxnLst/>
              <a:rect l="l" t="t" r="r" b="b"/>
              <a:pathLst>
                <a:path w="856" h="856" extrusionOk="0">
                  <a:moveTo>
                    <a:pt x="412" y="1"/>
                  </a:moveTo>
                  <a:cubicBezTo>
                    <a:pt x="191" y="1"/>
                    <a:pt x="1" y="191"/>
                    <a:pt x="1" y="413"/>
                  </a:cubicBezTo>
                  <a:cubicBezTo>
                    <a:pt x="1" y="666"/>
                    <a:pt x="191" y="856"/>
                    <a:pt x="412" y="856"/>
                  </a:cubicBezTo>
                  <a:cubicBezTo>
                    <a:pt x="666" y="856"/>
                    <a:pt x="856" y="666"/>
                    <a:pt x="856" y="413"/>
                  </a:cubicBezTo>
                  <a:cubicBezTo>
                    <a:pt x="856" y="191"/>
                    <a:pt x="666" y="1"/>
                    <a:pt x="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1703330" y="3997331"/>
              <a:ext cx="27396" cy="27396"/>
            </a:xfrm>
            <a:custGeom>
              <a:avLst/>
              <a:gdLst/>
              <a:ahLst/>
              <a:cxnLst/>
              <a:rect l="l" t="t" r="r" b="b"/>
              <a:pathLst>
                <a:path w="856" h="856" extrusionOk="0">
                  <a:moveTo>
                    <a:pt x="412" y="1"/>
                  </a:moveTo>
                  <a:cubicBezTo>
                    <a:pt x="191" y="1"/>
                    <a:pt x="1" y="191"/>
                    <a:pt x="1" y="413"/>
                  </a:cubicBezTo>
                  <a:cubicBezTo>
                    <a:pt x="1" y="666"/>
                    <a:pt x="191" y="856"/>
                    <a:pt x="412" y="856"/>
                  </a:cubicBezTo>
                  <a:cubicBezTo>
                    <a:pt x="666" y="856"/>
                    <a:pt x="856" y="666"/>
                    <a:pt x="856" y="413"/>
                  </a:cubicBezTo>
                  <a:cubicBezTo>
                    <a:pt x="856" y="191"/>
                    <a:pt x="666" y="1"/>
                    <a:pt x="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1703330" y="4052060"/>
              <a:ext cx="27396" cy="27396"/>
            </a:xfrm>
            <a:custGeom>
              <a:avLst/>
              <a:gdLst/>
              <a:ahLst/>
              <a:cxnLst/>
              <a:rect l="l" t="t" r="r" b="b"/>
              <a:pathLst>
                <a:path w="856" h="856" extrusionOk="0">
                  <a:moveTo>
                    <a:pt x="412" y="1"/>
                  </a:moveTo>
                  <a:cubicBezTo>
                    <a:pt x="191" y="1"/>
                    <a:pt x="1" y="191"/>
                    <a:pt x="1" y="413"/>
                  </a:cubicBezTo>
                  <a:cubicBezTo>
                    <a:pt x="1" y="666"/>
                    <a:pt x="191" y="856"/>
                    <a:pt x="412" y="856"/>
                  </a:cubicBezTo>
                  <a:cubicBezTo>
                    <a:pt x="666" y="856"/>
                    <a:pt x="856" y="666"/>
                    <a:pt x="856" y="413"/>
                  </a:cubicBezTo>
                  <a:cubicBezTo>
                    <a:pt x="856" y="191"/>
                    <a:pt x="666" y="1"/>
                    <a:pt x="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1652666" y="4079424"/>
              <a:ext cx="27396" cy="27428"/>
            </a:xfrm>
            <a:custGeom>
              <a:avLst/>
              <a:gdLst/>
              <a:ahLst/>
              <a:cxnLst/>
              <a:rect l="l" t="t" r="r" b="b"/>
              <a:pathLst>
                <a:path w="856" h="857" extrusionOk="0">
                  <a:moveTo>
                    <a:pt x="412" y="1"/>
                  </a:moveTo>
                  <a:cubicBezTo>
                    <a:pt x="190" y="1"/>
                    <a:pt x="0" y="191"/>
                    <a:pt x="0" y="413"/>
                  </a:cubicBezTo>
                  <a:cubicBezTo>
                    <a:pt x="0" y="666"/>
                    <a:pt x="190" y="856"/>
                    <a:pt x="412" y="856"/>
                  </a:cubicBezTo>
                  <a:cubicBezTo>
                    <a:pt x="665" y="856"/>
                    <a:pt x="855" y="666"/>
                    <a:pt x="855" y="413"/>
                  </a:cubicBezTo>
                  <a:cubicBezTo>
                    <a:pt x="855" y="191"/>
                    <a:pt x="665" y="1"/>
                    <a:pt x="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1402291" y="4182832"/>
              <a:ext cx="27428" cy="27396"/>
            </a:xfrm>
            <a:custGeom>
              <a:avLst/>
              <a:gdLst/>
              <a:ahLst/>
              <a:cxnLst/>
              <a:rect l="l" t="t" r="r" b="b"/>
              <a:pathLst>
                <a:path w="857" h="856" extrusionOk="0">
                  <a:moveTo>
                    <a:pt x="413" y="0"/>
                  </a:moveTo>
                  <a:cubicBezTo>
                    <a:pt x="191" y="0"/>
                    <a:pt x="1" y="190"/>
                    <a:pt x="1" y="444"/>
                  </a:cubicBezTo>
                  <a:cubicBezTo>
                    <a:pt x="1" y="665"/>
                    <a:pt x="191" y="855"/>
                    <a:pt x="413" y="855"/>
                  </a:cubicBezTo>
                  <a:cubicBezTo>
                    <a:pt x="666" y="855"/>
                    <a:pt x="856" y="665"/>
                    <a:pt x="856" y="444"/>
                  </a:cubicBezTo>
                  <a:cubicBezTo>
                    <a:pt x="856" y="190"/>
                    <a:pt x="634" y="0"/>
                    <a:pt x="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1689152" y="4096675"/>
              <a:ext cx="27396" cy="27396"/>
            </a:xfrm>
            <a:custGeom>
              <a:avLst/>
              <a:gdLst/>
              <a:ahLst/>
              <a:cxnLst/>
              <a:rect l="l" t="t" r="r" b="b"/>
              <a:pathLst>
                <a:path w="856" h="856" extrusionOk="0">
                  <a:moveTo>
                    <a:pt x="444" y="0"/>
                  </a:moveTo>
                  <a:cubicBezTo>
                    <a:pt x="190" y="0"/>
                    <a:pt x="0" y="190"/>
                    <a:pt x="0" y="412"/>
                  </a:cubicBezTo>
                  <a:cubicBezTo>
                    <a:pt x="0" y="665"/>
                    <a:pt x="190" y="855"/>
                    <a:pt x="444" y="855"/>
                  </a:cubicBezTo>
                  <a:cubicBezTo>
                    <a:pt x="665" y="855"/>
                    <a:pt x="855" y="665"/>
                    <a:pt x="855" y="412"/>
                  </a:cubicBezTo>
                  <a:cubicBezTo>
                    <a:pt x="855" y="190"/>
                    <a:pt x="665" y="0"/>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1661788" y="4142282"/>
              <a:ext cx="27396" cy="27396"/>
            </a:xfrm>
            <a:custGeom>
              <a:avLst/>
              <a:gdLst/>
              <a:ahLst/>
              <a:cxnLst/>
              <a:rect l="l" t="t" r="r" b="b"/>
              <a:pathLst>
                <a:path w="856" h="856" extrusionOk="0">
                  <a:moveTo>
                    <a:pt x="444" y="0"/>
                  </a:moveTo>
                  <a:cubicBezTo>
                    <a:pt x="190" y="0"/>
                    <a:pt x="0" y="190"/>
                    <a:pt x="0" y="412"/>
                  </a:cubicBezTo>
                  <a:cubicBezTo>
                    <a:pt x="0" y="666"/>
                    <a:pt x="190" y="856"/>
                    <a:pt x="444" y="856"/>
                  </a:cubicBezTo>
                  <a:cubicBezTo>
                    <a:pt x="665" y="856"/>
                    <a:pt x="855" y="666"/>
                    <a:pt x="855" y="412"/>
                  </a:cubicBezTo>
                  <a:cubicBezTo>
                    <a:pt x="855" y="190"/>
                    <a:pt x="665" y="0"/>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1630359" y="4182832"/>
              <a:ext cx="27396" cy="27396"/>
            </a:xfrm>
            <a:custGeom>
              <a:avLst/>
              <a:gdLst/>
              <a:ahLst/>
              <a:cxnLst/>
              <a:rect l="l" t="t" r="r" b="b"/>
              <a:pathLst>
                <a:path w="856" h="856" extrusionOk="0">
                  <a:moveTo>
                    <a:pt x="444" y="0"/>
                  </a:moveTo>
                  <a:cubicBezTo>
                    <a:pt x="191" y="0"/>
                    <a:pt x="1" y="190"/>
                    <a:pt x="1" y="444"/>
                  </a:cubicBezTo>
                  <a:cubicBezTo>
                    <a:pt x="1" y="665"/>
                    <a:pt x="191" y="855"/>
                    <a:pt x="444" y="855"/>
                  </a:cubicBezTo>
                  <a:cubicBezTo>
                    <a:pt x="666" y="855"/>
                    <a:pt x="856" y="665"/>
                    <a:pt x="856" y="444"/>
                  </a:cubicBezTo>
                  <a:cubicBezTo>
                    <a:pt x="856" y="190"/>
                    <a:pt x="666" y="0"/>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1386097" y="4133160"/>
              <a:ext cx="27396" cy="27396"/>
            </a:xfrm>
            <a:custGeom>
              <a:avLst/>
              <a:gdLst/>
              <a:ahLst/>
              <a:cxnLst/>
              <a:rect l="l" t="t" r="r" b="b"/>
              <a:pathLst>
                <a:path w="856" h="856" extrusionOk="0">
                  <a:moveTo>
                    <a:pt x="444" y="0"/>
                  </a:moveTo>
                  <a:cubicBezTo>
                    <a:pt x="190" y="0"/>
                    <a:pt x="0" y="190"/>
                    <a:pt x="0" y="412"/>
                  </a:cubicBezTo>
                  <a:cubicBezTo>
                    <a:pt x="0" y="665"/>
                    <a:pt x="190" y="856"/>
                    <a:pt x="444" y="856"/>
                  </a:cubicBezTo>
                  <a:cubicBezTo>
                    <a:pt x="665" y="856"/>
                    <a:pt x="855" y="665"/>
                    <a:pt x="855" y="412"/>
                  </a:cubicBezTo>
                  <a:cubicBezTo>
                    <a:pt x="855" y="190"/>
                    <a:pt x="665" y="0"/>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1444890" y="4169646"/>
              <a:ext cx="27396" cy="27396"/>
            </a:xfrm>
            <a:custGeom>
              <a:avLst/>
              <a:gdLst/>
              <a:ahLst/>
              <a:cxnLst/>
              <a:rect l="l" t="t" r="r" b="b"/>
              <a:pathLst>
                <a:path w="856" h="856" extrusionOk="0">
                  <a:moveTo>
                    <a:pt x="412" y="1"/>
                  </a:moveTo>
                  <a:cubicBezTo>
                    <a:pt x="190" y="1"/>
                    <a:pt x="0" y="191"/>
                    <a:pt x="0" y="412"/>
                  </a:cubicBezTo>
                  <a:cubicBezTo>
                    <a:pt x="0" y="666"/>
                    <a:pt x="190" y="856"/>
                    <a:pt x="412" y="856"/>
                  </a:cubicBezTo>
                  <a:cubicBezTo>
                    <a:pt x="665" y="856"/>
                    <a:pt x="855" y="666"/>
                    <a:pt x="855" y="412"/>
                  </a:cubicBezTo>
                  <a:cubicBezTo>
                    <a:pt x="855" y="191"/>
                    <a:pt x="665" y="1"/>
                    <a:pt x="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1510756" y="4119974"/>
              <a:ext cx="27396" cy="27396"/>
            </a:xfrm>
            <a:custGeom>
              <a:avLst/>
              <a:gdLst/>
              <a:ahLst/>
              <a:cxnLst/>
              <a:rect l="l" t="t" r="r" b="b"/>
              <a:pathLst>
                <a:path w="856" h="856" extrusionOk="0">
                  <a:moveTo>
                    <a:pt x="412" y="1"/>
                  </a:moveTo>
                  <a:cubicBezTo>
                    <a:pt x="191" y="1"/>
                    <a:pt x="1" y="191"/>
                    <a:pt x="1" y="412"/>
                  </a:cubicBezTo>
                  <a:cubicBezTo>
                    <a:pt x="1" y="666"/>
                    <a:pt x="191" y="856"/>
                    <a:pt x="412" y="856"/>
                  </a:cubicBezTo>
                  <a:cubicBezTo>
                    <a:pt x="666" y="856"/>
                    <a:pt x="856" y="666"/>
                    <a:pt x="856" y="412"/>
                  </a:cubicBezTo>
                  <a:cubicBezTo>
                    <a:pt x="856" y="191"/>
                    <a:pt x="666" y="1"/>
                    <a:pt x="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1510756" y="4169646"/>
              <a:ext cx="27396" cy="27396"/>
            </a:xfrm>
            <a:custGeom>
              <a:avLst/>
              <a:gdLst/>
              <a:ahLst/>
              <a:cxnLst/>
              <a:rect l="l" t="t" r="r" b="b"/>
              <a:pathLst>
                <a:path w="856" h="856" extrusionOk="0">
                  <a:moveTo>
                    <a:pt x="412" y="1"/>
                  </a:moveTo>
                  <a:cubicBezTo>
                    <a:pt x="191" y="1"/>
                    <a:pt x="1" y="191"/>
                    <a:pt x="1" y="412"/>
                  </a:cubicBezTo>
                  <a:cubicBezTo>
                    <a:pt x="1" y="666"/>
                    <a:pt x="191" y="856"/>
                    <a:pt x="412" y="856"/>
                  </a:cubicBezTo>
                  <a:cubicBezTo>
                    <a:pt x="666" y="856"/>
                    <a:pt x="856" y="666"/>
                    <a:pt x="856" y="412"/>
                  </a:cubicBezTo>
                  <a:cubicBezTo>
                    <a:pt x="856" y="191"/>
                    <a:pt x="666" y="1"/>
                    <a:pt x="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1573614" y="4197010"/>
              <a:ext cx="27396" cy="27396"/>
            </a:xfrm>
            <a:custGeom>
              <a:avLst/>
              <a:gdLst/>
              <a:ahLst/>
              <a:cxnLst/>
              <a:rect l="l" t="t" r="r" b="b"/>
              <a:pathLst>
                <a:path w="856" h="856" extrusionOk="0">
                  <a:moveTo>
                    <a:pt x="443" y="1"/>
                  </a:moveTo>
                  <a:cubicBezTo>
                    <a:pt x="190" y="1"/>
                    <a:pt x="0" y="191"/>
                    <a:pt x="0" y="412"/>
                  </a:cubicBezTo>
                  <a:cubicBezTo>
                    <a:pt x="0" y="666"/>
                    <a:pt x="190" y="856"/>
                    <a:pt x="443" y="856"/>
                  </a:cubicBezTo>
                  <a:cubicBezTo>
                    <a:pt x="665" y="856"/>
                    <a:pt x="855" y="666"/>
                    <a:pt x="855" y="412"/>
                  </a:cubicBezTo>
                  <a:cubicBezTo>
                    <a:pt x="855" y="191"/>
                    <a:pt x="665" y="1"/>
                    <a:pt x="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1573614" y="4119974"/>
              <a:ext cx="27396" cy="27396"/>
            </a:xfrm>
            <a:custGeom>
              <a:avLst/>
              <a:gdLst/>
              <a:ahLst/>
              <a:cxnLst/>
              <a:rect l="l" t="t" r="r" b="b"/>
              <a:pathLst>
                <a:path w="856" h="856" extrusionOk="0">
                  <a:moveTo>
                    <a:pt x="443" y="1"/>
                  </a:moveTo>
                  <a:cubicBezTo>
                    <a:pt x="190" y="1"/>
                    <a:pt x="0" y="191"/>
                    <a:pt x="0" y="412"/>
                  </a:cubicBezTo>
                  <a:cubicBezTo>
                    <a:pt x="0" y="666"/>
                    <a:pt x="190" y="856"/>
                    <a:pt x="443" y="856"/>
                  </a:cubicBezTo>
                  <a:cubicBezTo>
                    <a:pt x="665" y="856"/>
                    <a:pt x="855" y="666"/>
                    <a:pt x="855" y="412"/>
                  </a:cubicBezTo>
                  <a:cubicBezTo>
                    <a:pt x="855" y="191"/>
                    <a:pt x="665" y="1"/>
                    <a:pt x="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1555339" y="4155468"/>
              <a:ext cx="27428" cy="27396"/>
            </a:xfrm>
            <a:custGeom>
              <a:avLst/>
              <a:gdLst/>
              <a:ahLst/>
              <a:cxnLst/>
              <a:rect l="l" t="t" r="r" b="b"/>
              <a:pathLst>
                <a:path w="857" h="856" extrusionOk="0">
                  <a:moveTo>
                    <a:pt x="444" y="0"/>
                  </a:moveTo>
                  <a:cubicBezTo>
                    <a:pt x="191" y="0"/>
                    <a:pt x="1" y="190"/>
                    <a:pt x="1" y="444"/>
                  </a:cubicBezTo>
                  <a:cubicBezTo>
                    <a:pt x="1" y="665"/>
                    <a:pt x="191" y="855"/>
                    <a:pt x="444" y="855"/>
                  </a:cubicBezTo>
                  <a:cubicBezTo>
                    <a:pt x="666" y="855"/>
                    <a:pt x="856" y="665"/>
                    <a:pt x="856" y="444"/>
                  </a:cubicBezTo>
                  <a:cubicBezTo>
                    <a:pt x="856" y="190"/>
                    <a:pt x="666" y="0"/>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1617173" y="4133160"/>
              <a:ext cx="27396" cy="27396"/>
            </a:xfrm>
            <a:custGeom>
              <a:avLst/>
              <a:gdLst/>
              <a:ahLst/>
              <a:cxnLst/>
              <a:rect l="l" t="t" r="r" b="b"/>
              <a:pathLst>
                <a:path w="856" h="856" extrusionOk="0">
                  <a:moveTo>
                    <a:pt x="413" y="0"/>
                  </a:moveTo>
                  <a:cubicBezTo>
                    <a:pt x="191" y="0"/>
                    <a:pt x="1" y="190"/>
                    <a:pt x="1" y="444"/>
                  </a:cubicBezTo>
                  <a:cubicBezTo>
                    <a:pt x="1" y="665"/>
                    <a:pt x="191" y="856"/>
                    <a:pt x="413" y="856"/>
                  </a:cubicBezTo>
                  <a:cubicBezTo>
                    <a:pt x="666" y="856"/>
                    <a:pt x="856" y="665"/>
                    <a:pt x="856" y="444"/>
                  </a:cubicBezTo>
                  <a:cubicBezTo>
                    <a:pt x="856" y="190"/>
                    <a:pt x="666" y="0"/>
                    <a:pt x="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1615157" y="4082496"/>
              <a:ext cx="27396" cy="27396"/>
            </a:xfrm>
            <a:custGeom>
              <a:avLst/>
              <a:gdLst/>
              <a:ahLst/>
              <a:cxnLst/>
              <a:rect l="l" t="t" r="r" b="b"/>
              <a:pathLst>
                <a:path w="856" h="856" extrusionOk="0">
                  <a:moveTo>
                    <a:pt x="412" y="0"/>
                  </a:moveTo>
                  <a:cubicBezTo>
                    <a:pt x="190" y="0"/>
                    <a:pt x="0" y="190"/>
                    <a:pt x="0" y="443"/>
                  </a:cubicBezTo>
                  <a:cubicBezTo>
                    <a:pt x="0" y="665"/>
                    <a:pt x="190" y="855"/>
                    <a:pt x="412" y="855"/>
                  </a:cubicBezTo>
                  <a:cubicBezTo>
                    <a:pt x="666" y="855"/>
                    <a:pt x="856" y="665"/>
                    <a:pt x="856" y="443"/>
                  </a:cubicBezTo>
                  <a:cubicBezTo>
                    <a:pt x="856" y="190"/>
                    <a:pt x="666" y="0"/>
                    <a:pt x="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1444890" y="4220310"/>
              <a:ext cx="27396" cy="27428"/>
            </a:xfrm>
            <a:custGeom>
              <a:avLst/>
              <a:gdLst/>
              <a:ahLst/>
              <a:cxnLst/>
              <a:rect l="l" t="t" r="r" b="b"/>
              <a:pathLst>
                <a:path w="856" h="857" extrusionOk="0">
                  <a:moveTo>
                    <a:pt x="412" y="1"/>
                  </a:moveTo>
                  <a:cubicBezTo>
                    <a:pt x="190" y="1"/>
                    <a:pt x="0" y="191"/>
                    <a:pt x="0" y="444"/>
                  </a:cubicBezTo>
                  <a:cubicBezTo>
                    <a:pt x="0" y="666"/>
                    <a:pt x="190" y="856"/>
                    <a:pt x="412" y="856"/>
                  </a:cubicBezTo>
                  <a:cubicBezTo>
                    <a:pt x="665" y="856"/>
                    <a:pt x="855" y="666"/>
                    <a:pt x="855" y="444"/>
                  </a:cubicBezTo>
                  <a:cubicBezTo>
                    <a:pt x="855" y="191"/>
                    <a:pt x="665" y="1"/>
                    <a:pt x="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1483392" y="4195986"/>
              <a:ext cx="27396" cy="27396"/>
            </a:xfrm>
            <a:custGeom>
              <a:avLst/>
              <a:gdLst/>
              <a:ahLst/>
              <a:cxnLst/>
              <a:rect l="l" t="t" r="r" b="b"/>
              <a:pathLst>
                <a:path w="856" h="856" extrusionOk="0">
                  <a:moveTo>
                    <a:pt x="412" y="1"/>
                  </a:moveTo>
                  <a:cubicBezTo>
                    <a:pt x="191" y="1"/>
                    <a:pt x="0" y="191"/>
                    <a:pt x="0" y="444"/>
                  </a:cubicBezTo>
                  <a:cubicBezTo>
                    <a:pt x="0" y="666"/>
                    <a:pt x="191" y="856"/>
                    <a:pt x="412" y="856"/>
                  </a:cubicBezTo>
                  <a:cubicBezTo>
                    <a:pt x="666" y="856"/>
                    <a:pt x="856" y="666"/>
                    <a:pt x="856" y="444"/>
                  </a:cubicBezTo>
                  <a:cubicBezTo>
                    <a:pt x="856" y="191"/>
                    <a:pt x="666" y="1"/>
                    <a:pt x="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1531015" y="4207156"/>
              <a:ext cx="27428" cy="27396"/>
            </a:xfrm>
            <a:custGeom>
              <a:avLst/>
              <a:gdLst/>
              <a:ahLst/>
              <a:cxnLst/>
              <a:rect l="l" t="t" r="r" b="b"/>
              <a:pathLst>
                <a:path w="857" h="856" extrusionOk="0">
                  <a:moveTo>
                    <a:pt x="444" y="0"/>
                  </a:moveTo>
                  <a:cubicBezTo>
                    <a:pt x="191" y="0"/>
                    <a:pt x="1" y="190"/>
                    <a:pt x="1" y="412"/>
                  </a:cubicBezTo>
                  <a:cubicBezTo>
                    <a:pt x="1" y="665"/>
                    <a:pt x="191" y="855"/>
                    <a:pt x="444" y="855"/>
                  </a:cubicBezTo>
                  <a:cubicBezTo>
                    <a:pt x="666" y="855"/>
                    <a:pt x="856" y="665"/>
                    <a:pt x="856" y="412"/>
                  </a:cubicBezTo>
                  <a:cubicBezTo>
                    <a:pt x="856" y="190"/>
                    <a:pt x="666" y="0"/>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2134118" y="2478438"/>
              <a:ext cx="994331" cy="926545"/>
            </a:xfrm>
            <a:custGeom>
              <a:avLst/>
              <a:gdLst/>
              <a:ahLst/>
              <a:cxnLst/>
              <a:rect l="l" t="t" r="r" b="b"/>
              <a:pathLst>
                <a:path w="31068" h="28950" extrusionOk="0">
                  <a:moveTo>
                    <a:pt x="15510" y="1"/>
                  </a:moveTo>
                  <a:cubicBezTo>
                    <a:pt x="8513" y="1"/>
                    <a:pt x="2351" y="5087"/>
                    <a:pt x="1235" y="12243"/>
                  </a:cubicBezTo>
                  <a:cubicBezTo>
                    <a:pt x="0" y="20129"/>
                    <a:pt x="5415" y="27539"/>
                    <a:pt x="13301" y="28774"/>
                  </a:cubicBezTo>
                  <a:cubicBezTo>
                    <a:pt x="14059" y="28892"/>
                    <a:pt x="14812" y="28950"/>
                    <a:pt x="15556" y="28950"/>
                  </a:cubicBezTo>
                  <a:cubicBezTo>
                    <a:pt x="22580" y="28950"/>
                    <a:pt x="28744" y="23839"/>
                    <a:pt x="29832" y="16708"/>
                  </a:cubicBezTo>
                  <a:cubicBezTo>
                    <a:pt x="31067" y="8791"/>
                    <a:pt x="25684" y="1381"/>
                    <a:pt x="17766" y="177"/>
                  </a:cubicBezTo>
                  <a:cubicBezTo>
                    <a:pt x="17008" y="58"/>
                    <a:pt x="16254" y="1"/>
                    <a:pt x="15510"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2329732" y="2997719"/>
              <a:ext cx="273675" cy="378331"/>
            </a:xfrm>
            <a:custGeom>
              <a:avLst/>
              <a:gdLst/>
              <a:ahLst/>
              <a:cxnLst/>
              <a:rect l="l" t="t" r="r" b="b"/>
              <a:pathLst>
                <a:path w="8551" h="11821" extrusionOk="0">
                  <a:moveTo>
                    <a:pt x="7177" y="0"/>
                  </a:moveTo>
                  <a:cubicBezTo>
                    <a:pt x="6409" y="0"/>
                    <a:pt x="5455" y="764"/>
                    <a:pt x="4687" y="1908"/>
                  </a:cubicBezTo>
                  <a:cubicBezTo>
                    <a:pt x="3674" y="3397"/>
                    <a:pt x="729" y="7134"/>
                    <a:pt x="0" y="8052"/>
                  </a:cubicBezTo>
                  <a:cubicBezTo>
                    <a:pt x="2217" y="10206"/>
                    <a:pt x="5194" y="11599"/>
                    <a:pt x="8487" y="11821"/>
                  </a:cubicBezTo>
                  <a:cubicBezTo>
                    <a:pt x="8551" y="10111"/>
                    <a:pt x="8551" y="6437"/>
                    <a:pt x="8551" y="2795"/>
                  </a:cubicBezTo>
                  <a:cubicBezTo>
                    <a:pt x="8551" y="796"/>
                    <a:pt x="7961" y="0"/>
                    <a:pt x="717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2193903" y="2502346"/>
              <a:ext cx="463240" cy="667944"/>
            </a:xfrm>
            <a:custGeom>
              <a:avLst/>
              <a:gdLst/>
              <a:ahLst/>
              <a:cxnLst/>
              <a:rect l="l" t="t" r="r" b="b"/>
              <a:pathLst>
                <a:path w="14474" h="20870" extrusionOk="0">
                  <a:moveTo>
                    <a:pt x="13682" y="0"/>
                  </a:moveTo>
                  <a:cubicBezTo>
                    <a:pt x="6144" y="0"/>
                    <a:pt x="1" y="6112"/>
                    <a:pt x="1" y="13649"/>
                  </a:cubicBezTo>
                  <a:cubicBezTo>
                    <a:pt x="1" y="16310"/>
                    <a:pt x="761" y="18780"/>
                    <a:pt x="2059" y="20870"/>
                  </a:cubicBezTo>
                  <a:cubicBezTo>
                    <a:pt x="3231" y="19160"/>
                    <a:pt x="9058" y="10736"/>
                    <a:pt x="10990" y="8107"/>
                  </a:cubicBezTo>
                  <a:cubicBezTo>
                    <a:pt x="13143" y="5226"/>
                    <a:pt x="13998" y="2439"/>
                    <a:pt x="14473"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2755431" y="2542864"/>
              <a:ext cx="313201" cy="793660"/>
            </a:xfrm>
            <a:custGeom>
              <a:avLst/>
              <a:gdLst/>
              <a:ahLst/>
              <a:cxnLst/>
              <a:rect l="l" t="t" r="r" b="b"/>
              <a:pathLst>
                <a:path w="9786" h="24798" extrusionOk="0">
                  <a:moveTo>
                    <a:pt x="1932" y="1"/>
                  </a:moveTo>
                  <a:cubicBezTo>
                    <a:pt x="1932" y="33"/>
                    <a:pt x="539" y="4593"/>
                    <a:pt x="254" y="8425"/>
                  </a:cubicBezTo>
                  <a:cubicBezTo>
                    <a:pt x="0" y="11877"/>
                    <a:pt x="1520" y="22486"/>
                    <a:pt x="1869" y="24798"/>
                  </a:cubicBezTo>
                  <a:cubicBezTo>
                    <a:pt x="6556" y="22613"/>
                    <a:pt x="9786" y="17894"/>
                    <a:pt x="9786" y="12383"/>
                  </a:cubicBezTo>
                  <a:cubicBezTo>
                    <a:pt x="9786" y="6905"/>
                    <a:pt x="6587" y="2186"/>
                    <a:pt x="1932"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2259801" y="2502346"/>
              <a:ext cx="557463" cy="874729"/>
            </a:xfrm>
            <a:custGeom>
              <a:avLst/>
              <a:gdLst/>
              <a:ahLst/>
              <a:cxnLst/>
              <a:rect l="l" t="t" r="r" b="b"/>
              <a:pathLst>
                <a:path w="17418" h="27331" extrusionOk="0">
                  <a:moveTo>
                    <a:pt x="12414" y="0"/>
                  </a:moveTo>
                  <a:cubicBezTo>
                    <a:pt x="11939" y="2439"/>
                    <a:pt x="11116" y="5226"/>
                    <a:pt x="8931" y="8139"/>
                  </a:cubicBezTo>
                  <a:cubicBezTo>
                    <a:pt x="6999" y="10736"/>
                    <a:pt x="1172" y="19160"/>
                    <a:pt x="0" y="20870"/>
                  </a:cubicBezTo>
                  <a:cubicBezTo>
                    <a:pt x="602" y="21852"/>
                    <a:pt x="1330" y="22738"/>
                    <a:pt x="2185" y="23530"/>
                  </a:cubicBezTo>
                  <a:cubicBezTo>
                    <a:pt x="2914" y="22612"/>
                    <a:pt x="5859" y="18875"/>
                    <a:pt x="6872" y="17386"/>
                  </a:cubicBezTo>
                  <a:cubicBezTo>
                    <a:pt x="7638" y="16245"/>
                    <a:pt x="8590" y="15482"/>
                    <a:pt x="9357" y="15482"/>
                  </a:cubicBezTo>
                  <a:cubicBezTo>
                    <a:pt x="10143" y="15482"/>
                    <a:pt x="10736" y="16285"/>
                    <a:pt x="10736" y="18305"/>
                  </a:cubicBezTo>
                  <a:cubicBezTo>
                    <a:pt x="10736" y="21915"/>
                    <a:pt x="10736" y="25589"/>
                    <a:pt x="10672" y="27299"/>
                  </a:cubicBezTo>
                  <a:cubicBezTo>
                    <a:pt x="10989" y="27330"/>
                    <a:pt x="11306" y="27330"/>
                    <a:pt x="11623" y="27330"/>
                  </a:cubicBezTo>
                  <a:cubicBezTo>
                    <a:pt x="13681" y="27330"/>
                    <a:pt x="15613" y="26887"/>
                    <a:pt x="17355" y="26064"/>
                  </a:cubicBezTo>
                  <a:cubicBezTo>
                    <a:pt x="17006" y="23752"/>
                    <a:pt x="15486" y="13143"/>
                    <a:pt x="15740" y="9723"/>
                  </a:cubicBezTo>
                  <a:cubicBezTo>
                    <a:pt x="16025" y="5859"/>
                    <a:pt x="17418" y="1299"/>
                    <a:pt x="17418" y="1299"/>
                  </a:cubicBezTo>
                  <a:cubicBezTo>
                    <a:pt x="15898" y="570"/>
                    <a:pt x="14219" y="127"/>
                    <a:pt x="12414"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a:off x="2712864" y="2565171"/>
              <a:ext cx="27396" cy="27396"/>
            </a:xfrm>
            <a:custGeom>
              <a:avLst/>
              <a:gdLst/>
              <a:ahLst/>
              <a:cxnLst/>
              <a:rect l="l" t="t" r="r" b="b"/>
              <a:pathLst>
                <a:path w="856" h="856" extrusionOk="0">
                  <a:moveTo>
                    <a:pt x="412" y="1"/>
                  </a:moveTo>
                  <a:cubicBezTo>
                    <a:pt x="190" y="1"/>
                    <a:pt x="0" y="191"/>
                    <a:pt x="0" y="444"/>
                  </a:cubicBezTo>
                  <a:cubicBezTo>
                    <a:pt x="0" y="666"/>
                    <a:pt x="190" y="856"/>
                    <a:pt x="412" y="856"/>
                  </a:cubicBezTo>
                  <a:cubicBezTo>
                    <a:pt x="665" y="856"/>
                    <a:pt x="855" y="666"/>
                    <a:pt x="855" y="444"/>
                  </a:cubicBezTo>
                  <a:cubicBezTo>
                    <a:pt x="855" y="191"/>
                    <a:pt x="665" y="1"/>
                    <a:pt x="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2653047" y="2703017"/>
              <a:ext cx="28420" cy="27396"/>
            </a:xfrm>
            <a:custGeom>
              <a:avLst/>
              <a:gdLst/>
              <a:ahLst/>
              <a:cxnLst/>
              <a:rect l="l" t="t" r="r" b="b"/>
              <a:pathLst>
                <a:path w="888" h="856" extrusionOk="0">
                  <a:moveTo>
                    <a:pt x="444" y="1"/>
                  </a:moveTo>
                  <a:cubicBezTo>
                    <a:pt x="191" y="1"/>
                    <a:pt x="1" y="191"/>
                    <a:pt x="1" y="444"/>
                  </a:cubicBezTo>
                  <a:cubicBezTo>
                    <a:pt x="1" y="666"/>
                    <a:pt x="191" y="856"/>
                    <a:pt x="444" y="856"/>
                  </a:cubicBezTo>
                  <a:cubicBezTo>
                    <a:pt x="697" y="856"/>
                    <a:pt x="887" y="666"/>
                    <a:pt x="887" y="444"/>
                  </a:cubicBezTo>
                  <a:cubicBezTo>
                    <a:pt x="887" y="191"/>
                    <a:pt x="666"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2698654" y="2761810"/>
              <a:ext cx="27396" cy="27396"/>
            </a:xfrm>
            <a:custGeom>
              <a:avLst/>
              <a:gdLst/>
              <a:ahLst/>
              <a:cxnLst/>
              <a:rect l="l" t="t" r="r" b="b"/>
              <a:pathLst>
                <a:path w="856" h="856" extrusionOk="0">
                  <a:moveTo>
                    <a:pt x="444" y="0"/>
                  </a:moveTo>
                  <a:cubicBezTo>
                    <a:pt x="191" y="0"/>
                    <a:pt x="1" y="190"/>
                    <a:pt x="1" y="444"/>
                  </a:cubicBezTo>
                  <a:cubicBezTo>
                    <a:pt x="1" y="665"/>
                    <a:pt x="191" y="856"/>
                    <a:pt x="444" y="856"/>
                  </a:cubicBezTo>
                  <a:cubicBezTo>
                    <a:pt x="666" y="856"/>
                    <a:pt x="856" y="665"/>
                    <a:pt x="856" y="444"/>
                  </a:cubicBezTo>
                  <a:cubicBezTo>
                    <a:pt x="856" y="190"/>
                    <a:pt x="666" y="0"/>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2667225" y="3028380"/>
              <a:ext cx="27428" cy="27396"/>
            </a:xfrm>
            <a:custGeom>
              <a:avLst/>
              <a:gdLst/>
              <a:ahLst/>
              <a:cxnLst/>
              <a:rect l="l" t="t" r="r" b="b"/>
              <a:pathLst>
                <a:path w="857" h="856" extrusionOk="0">
                  <a:moveTo>
                    <a:pt x="413" y="0"/>
                  </a:moveTo>
                  <a:cubicBezTo>
                    <a:pt x="191" y="0"/>
                    <a:pt x="1" y="190"/>
                    <a:pt x="1" y="444"/>
                  </a:cubicBezTo>
                  <a:cubicBezTo>
                    <a:pt x="1" y="665"/>
                    <a:pt x="191" y="855"/>
                    <a:pt x="413" y="855"/>
                  </a:cubicBezTo>
                  <a:cubicBezTo>
                    <a:pt x="666" y="855"/>
                    <a:pt x="856" y="665"/>
                    <a:pt x="856" y="444"/>
                  </a:cubicBezTo>
                  <a:cubicBezTo>
                    <a:pt x="856" y="190"/>
                    <a:pt x="666" y="0"/>
                    <a:pt x="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2617585" y="2903720"/>
              <a:ext cx="27396" cy="27396"/>
            </a:xfrm>
            <a:custGeom>
              <a:avLst/>
              <a:gdLst/>
              <a:ahLst/>
              <a:cxnLst/>
              <a:rect l="l" t="t" r="r" b="b"/>
              <a:pathLst>
                <a:path w="856" h="856" extrusionOk="0">
                  <a:moveTo>
                    <a:pt x="444" y="0"/>
                  </a:moveTo>
                  <a:cubicBezTo>
                    <a:pt x="190" y="0"/>
                    <a:pt x="0" y="190"/>
                    <a:pt x="0" y="412"/>
                  </a:cubicBezTo>
                  <a:cubicBezTo>
                    <a:pt x="0" y="665"/>
                    <a:pt x="190" y="855"/>
                    <a:pt x="444" y="855"/>
                  </a:cubicBezTo>
                  <a:cubicBezTo>
                    <a:pt x="665" y="855"/>
                    <a:pt x="855" y="665"/>
                    <a:pt x="855" y="412"/>
                  </a:cubicBezTo>
                  <a:cubicBezTo>
                    <a:pt x="855" y="190"/>
                    <a:pt x="665" y="0"/>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2698654" y="2822620"/>
              <a:ext cx="27396" cy="27396"/>
            </a:xfrm>
            <a:custGeom>
              <a:avLst/>
              <a:gdLst/>
              <a:ahLst/>
              <a:cxnLst/>
              <a:rect l="l" t="t" r="r" b="b"/>
              <a:pathLst>
                <a:path w="856" h="856" extrusionOk="0">
                  <a:moveTo>
                    <a:pt x="444" y="1"/>
                  </a:moveTo>
                  <a:cubicBezTo>
                    <a:pt x="191" y="1"/>
                    <a:pt x="1" y="159"/>
                    <a:pt x="1" y="412"/>
                  </a:cubicBezTo>
                  <a:cubicBezTo>
                    <a:pt x="1" y="666"/>
                    <a:pt x="191" y="856"/>
                    <a:pt x="444" y="856"/>
                  </a:cubicBezTo>
                  <a:cubicBezTo>
                    <a:pt x="666" y="856"/>
                    <a:pt x="856" y="666"/>
                    <a:pt x="856" y="412"/>
                  </a:cubicBezTo>
                  <a:cubicBezTo>
                    <a:pt x="856" y="191"/>
                    <a:pt x="666"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2616561" y="2765875"/>
              <a:ext cx="27396" cy="27396"/>
            </a:xfrm>
            <a:custGeom>
              <a:avLst/>
              <a:gdLst/>
              <a:ahLst/>
              <a:cxnLst/>
              <a:rect l="l" t="t" r="r" b="b"/>
              <a:pathLst>
                <a:path w="856" h="856" extrusionOk="0">
                  <a:moveTo>
                    <a:pt x="412" y="0"/>
                  </a:moveTo>
                  <a:cubicBezTo>
                    <a:pt x="191" y="0"/>
                    <a:pt x="1" y="190"/>
                    <a:pt x="1" y="443"/>
                  </a:cubicBezTo>
                  <a:cubicBezTo>
                    <a:pt x="1" y="665"/>
                    <a:pt x="191" y="855"/>
                    <a:pt x="412" y="855"/>
                  </a:cubicBezTo>
                  <a:cubicBezTo>
                    <a:pt x="666" y="855"/>
                    <a:pt x="856" y="665"/>
                    <a:pt x="856" y="443"/>
                  </a:cubicBezTo>
                  <a:cubicBezTo>
                    <a:pt x="856" y="190"/>
                    <a:pt x="666" y="0"/>
                    <a:pt x="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2667225" y="2624989"/>
              <a:ext cx="27428" cy="27396"/>
            </a:xfrm>
            <a:custGeom>
              <a:avLst/>
              <a:gdLst/>
              <a:ahLst/>
              <a:cxnLst/>
              <a:rect l="l" t="t" r="r" b="b"/>
              <a:pathLst>
                <a:path w="857" h="856" extrusionOk="0">
                  <a:moveTo>
                    <a:pt x="413" y="0"/>
                  </a:moveTo>
                  <a:cubicBezTo>
                    <a:pt x="191" y="0"/>
                    <a:pt x="1" y="190"/>
                    <a:pt x="1" y="444"/>
                  </a:cubicBezTo>
                  <a:cubicBezTo>
                    <a:pt x="1" y="665"/>
                    <a:pt x="191" y="855"/>
                    <a:pt x="413" y="855"/>
                  </a:cubicBezTo>
                  <a:cubicBezTo>
                    <a:pt x="666" y="855"/>
                    <a:pt x="856" y="665"/>
                    <a:pt x="856" y="444"/>
                  </a:cubicBezTo>
                  <a:cubicBezTo>
                    <a:pt x="856" y="190"/>
                    <a:pt x="666" y="0"/>
                    <a:pt x="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2698654" y="3199671"/>
              <a:ext cx="27396" cy="28420"/>
            </a:xfrm>
            <a:custGeom>
              <a:avLst/>
              <a:gdLst/>
              <a:ahLst/>
              <a:cxnLst/>
              <a:rect l="l" t="t" r="r" b="b"/>
              <a:pathLst>
                <a:path w="856" h="888" extrusionOk="0">
                  <a:moveTo>
                    <a:pt x="444" y="0"/>
                  </a:moveTo>
                  <a:cubicBezTo>
                    <a:pt x="191" y="0"/>
                    <a:pt x="1" y="190"/>
                    <a:pt x="1" y="444"/>
                  </a:cubicBezTo>
                  <a:cubicBezTo>
                    <a:pt x="1" y="665"/>
                    <a:pt x="191" y="887"/>
                    <a:pt x="444" y="887"/>
                  </a:cubicBezTo>
                  <a:cubicBezTo>
                    <a:pt x="666" y="887"/>
                    <a:pt x="856" y="697"/>
                    <a:pt x="856" y="444"/>
                  </a:cubicBezTo>
                  <a:cubicBezTo>
                    <a:pt x="856" y="222"/>
                    <a:pt x="666" y="0"/>
                    <a:pt x="44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2653047" y="3156080"/>
              <a:ext cx="28420" cy="27396"/>
            </a:xfrm>
            <a:custGeom>
              <a:avLst/>
              <a:gdLst/>
              <a:ahLst/>
              <a:cxnLst/>
              <a:rect l="l" t="t" r="r" b="b"/>
              <a:pathLst>
                <a:path w="888" h="856" extrusionOk="0">
                  <a:moveTo>
                    <a:pt x="444" y="1"/>
                  </a:moveTo>
                  <a:cubicBezTo>
                    <a:pt x="191" y="1"/>
                    <a:pt x="1" y="191"/>
                    <a:pt x="1" y="444"/>
                  </a:cubicBezTo>
                  <a:cubicBezTo>
                    <a:pt x="1" y="666"/>
                    <a:pt x="191" y="856"/>
                    <a:pt x="444" y="856"/>
                  </a:cubicBezTo>
                  <a:cubicBezTo>
                    <a:pt x="697" y="856"/>
                    <a:pt x="887" y="666"/>
                    <a:pt x="887" y="444"/>
                  </a:cubicBezTo>
                  <a:cubicBezTo>
                    <a:pt x="887" y="191"/>
                    <a:pt x="666" y="1"/>
                    <a:pt x="44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2712864" y="3113513"/>
              <a:ext cx="27396" cy="27396"/>
            </a:xfrm>
            <a:custGeom>
              <a:avLst/>
              <a:gdLst/>
              <a:ahLst/>
              <a:cxnLst/>
              <a:rect l="l" t="t" r="r" b="b"/>
              <a:pathLst>
                <a:path w="856" h="856" extrusionOk="0">
                  <a:moveTo>
                    <a:pt x="412" y="1"/>
                  </a:moveTo>
                  <a:cubicBezTo>
                    <a:pt x="190" y="1"/>
                    <a:pt x="0" y="191"/>
                    <a:pt x="0" y="412"/>
                  </a:cubicBezTo>
                  <a:cubicBezTo>
                    <a:pt x="0" y="666"/>
                    <a:pt x="190" y="856"/>
                    <a:pt x="412" y="856"/>
                  </a:cubicBezTo>
                  <a:cubicBezTo>
                    <a:pt x="665" y="856"/>
                    <a:pt x="855" y="666"/>
                    <a:pt x="855" y="412"/>
                  </a:cubicBezTo>
                  <a:cubicBezTo>
                    <a:pt x="855" y="191"/>
                    <a:pt x="665" y="1"/>
                    <a:pt x="412"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2643925" y="2983765"/>
              <a:ext cx="27396" cy="27396"/>
            </a:xfrm>
            <a:custGeom>
              <a:avLst/>
              <a:gdLst/>
              <a:ahLst/>
              <a:cxnLst/>
              <a:rect l="l" t="t" r="r" b="b"/>
              <a:pathLst>
                <a:path w="856" h="856" extrusionOk="0">
                  <a:moveTo>
                    <a:pt x="412" y="1"/>
                  </a:moveTo>
                  <a:cubicBezTo>
                    <a:pt x="191" y="1"/>
                    <a:pt x="1" y="191"/>
                    <a:pt x="1" y="444"/>
                  </a:cubicBezTo>
                  <a:cubicBezTo>
                    <a:pt x="1" y="666"/>
                    <a:pt x="191" y="856"/>
                    <a:pt x="412" y="856"/>
                  </a:cubicBezTo>
                  <a:cubicBezTo>
                    <a:pt x="666" y="856"/>
                    <a:pt x="856" y="666"/>
                    <a:pt x="856" y="444"/>
                  </a:cubicBezTo>
                  <a:cubicBezTo>
                    <a:pt x="856" y="191"/>
                    <a:pt x="666" y="1"/>
                    <a:pt x="412"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a:off x="2712864" y="2889510"/>
              <a:ext cx="27396" cy="27396"/>
            </a:xfrm>
            <a:custGeom>
              <a:avLst/>
              <a:gdLst/>
              <a:ahLst/>
              <a:cxnLst/>
              <a:rect l="l" t="t" r="r" b="b"/>
              <a:pathLst>
                <a:path w="856" h="856" extrusionOk="0">
                  <a:moveTo>
                    <a:pt x="412" y="1"/>
                  </a:moveTo>
                  <a:cubicBezTo>
                    <a:pt x="190" y="1"/>
                    <a:pt x="0" y="191"/>
                    <a:pt x="0" y="444"/>
                  </a:cubicBezTo>
                  <a:cubicBezTo>
                    <a:pt x="0" y="666"/>
                    <a:pt x="190" y="856"/>
                    <a:pt x="412" y="856"/>
                  </a:cubicBezTo>
                  <a:cubicBezTo>
                    <a:pt x="665" y="856"/>
                    <a:pt x="855" y="666"/>
                    <a:pt x="855" y="444"/>
                  </a:cubicBezTo>
                  <a:cubicBezTo>
                    <a:pt x="855" y="222"/>
                    <a:pt x="665" y="1"/>
                    <a:pt x="412"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a:off x="2740228" y="2611803"/>
              <a:ext cx="27396" cy="27396"/>
            </a:xfrm>
            <a:custGeom>
              <a:avLst/>
              <a:gdLst/>
              <a:ahLst/>
              <a:cxnLst/>
              <a:rect l="l" t="t" r="r" b="b"/>
              <a:pathLst>
                <a:path w="856" h="856" extrusionOk="0">
                  <a:moveTo>
                    <a:pt x="412" y="0"/>
                  </a:moveTo>
                  <a:cubicBezTo>
                    <a:pt x="190" y="0"/>
                    <a:pt x="0" y="190"/>
                    <a:pt x="0" y="412"/>
                  </a:cubicBezTo>
                  <a:cubicBezTo>
                    <a:pt x="0" y="665"/>
                    <a:pt x="190" y="856"/>
                    <a:pt x="412" y="856"/>
                  </a:cubicBezTo>
                  <a:cubicBezTo>
                    <a:pt x="665" y="856"/>
                    <a:pt x="855" y="665"/>
                    <a:pt x="855" y="412"/>
                  </a:cubicBezTo>
                  <a:cubicBezTo>
                    <a:pt x="855" y="190"/>
                    <a:pt x="665" y="0"/>
                    <a:pt x="41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a:off x="2685500" y="2579382"/>
              <a:ext cx="27396" cy="27396"/>
            </a:xfrm>
            <a:custGeom>
              <a:avLst/>
              <a:gdLst/>
              <a:ahLst/>
              <a:cxnLst/>
              <a:rect l="l" t="t" r="r" b="b"/>
              <a:pathLst>
                <a:path w="856" h="856" extrusionOk="0">
                  <a:moveTo>
                    <a:pt x="412" y="0"/>
                  </a:moveTo>
                  <a:cubicBezTo>
                    <a:pt x="190" y="0"/>
                    <a:pt x="0" y="190"/>
                    <a:pt x="0" y="412"/>
                  </a:cubicBezTo>
                  <a:cubicBezTo>
                    <a:pt x="0" y="665"/>
                    <a:pt x="190" y="855"/>
                    <a:pt x="412" y="855"/>
                  </a:cubicBezTo>
                  <a:cubicBezTo>
                    <a:pt x="665" y="855"/>
                    <a:pt x="855" y="665"/>
                    <a:pt x="855" y="412"/>
                  </a:cubicBezTo>
                  <a:cubicBezTo>
                    <a:pt x="855" y="190"/>
                    <a:pt x="665" y="0"/>
                    <a:pt x="41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2698654" y="2669572"/>
              <a:ext cx="27396" cy="27396"/>
            </a:xfrm>
            <a:custGeom>
              <a:avLst/>
              <a:gdLst/>
              <a:ahLst/>
              <a:cxnLst/>
              <a:rect l="l" t="t" r="r" b="b"/>
              <a:pathLst>
                <a:path w="856" h="856" extrusionOk="0">
                  <a:moveTo>
                    <a:pt x="444" y="1"/>
                  </a:moveTo>
                  <a:cubicBezTo>
                    <a:pt x="191" y="1"/>
                    <a:pt x="1" y="191"/>
                    <a:pt x="1" y="444"/>
                  </a:cubicBezTo>
                  <a:cubicBezTo>
                    <a:pt x="1" y="666"/>
                    <a:pt x="191" y="856"/>
                    <a:pt x="444" y="856"/>
                  </a:cubicBezTo>
                  <a:cubicBezTo>
                    <a:pt x="666" y="856"/>
                    <a:pt x="856" y="666"/>
                    <a:pt x="856" y="444"/>
                  </a:cubicBezTo>
                  <a:cubicBezTo>
                    <a:pt x="856" y="191"/>
                    <a:pt x="666" y="1"/>
                    <a:pt x="44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2629747" y="2863170"/>
              <a:ext cx="27396" cy="27396"/>
            </a:xfrm>
            <a:custGeom>
              <a:avLst/>
              <a:gdLst/>
              <a:ahLst/>
              <a:cxnLst/>
              <a:rect l="l" t="t" r="r" b="b"/>
              <a:pathLst>
                <a:path w="856" h="856" extrusionOk="0">
                  <a:moveTo>
                    <a:pt x="444" y="0"/>
                  </a:moveTo>
                  <a:cubicBezTo>
                    <a:pt x="190" y="0"/>
                    <a:pt x="0" y="190"/>
                    <a:pt x="0" y="412"/>
                  </a:cubicBezTo>
                  <a:cubicBezTo>
                    <a:pt x="0" y="665"/>
                    <a:pt x="190" y="855"/>
                    <a:pt x="444" y="855"/>
                  </a:cubicBezTo>
                  <a:cubicBezTo>
                    <a:pt x="665" y="855"/>
                    <a:pt x="855" y="665"/>
                    <a:pt x="855" y="412"/>
                  </a:cubicBezTo>
                  <a:cubicBezTo>
                    <a:pt x="855" y="190"/>
                    <a:pt x="665" y="0"/>
                    <a:pt x="44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2726018" y="2970611"/>
              <a:ext cx="27396" cy="27396"/>
            </a:xfrm>
            <a:custGeom>
              <a:avLst/>
              <a:gdLst/>
              <a:ahLst/>
              <a:cxnLst/>
              <a:rect l="l" t="t" r="r" b="b"/>
              <a:pathLst>
                <a:path w="856" h="856" extrusionOk="0">
                  <a:moveTo>
                    <a:pt x="444" y="0"/>
                  </a:moveTo>
                  <a:cubicBezTo>
                    <a:pt x="191" y="0"/>
                    <a:pt x="1" y="190"/>
                    <a:pt x="1" y="412"/>
                  </a:cubicBezTo>
                  <a:cubicBezTo>
                    <a:pt x="1" y="665"/>
                    <a:pt x="191" y="855"/>
                    <a:pt x="444" y="855"/>
                  </a:cubicBezTo>
                  <a:cubicBezTo>
                    <a:pt x="666" y="855"/>
                    <a:pt x="856" y="665"/>
                    <a:pt x="856" y="412"/>
                  </a:cubicBezTo>
                  <a:cubicBezTo>
                    <a:pt x="856" y="190"/>
                    <a:pt x="666" y="0"/>
                    <a:pt x="44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2748326" y="3231099"/>
              <a:ext cx="27396" cy="27396"/>
            </a:xfrm>
            <a:custGeom>
              <a:avLst/>
              <a:gdLst/>
              <a:ahLst/>
              <a:cxnLst/>
              <a:rect l="l" t="t" r="r" b="b"/>
              <a:pathLst>
                <a:path w="856" h="856" extrusionOk="0">
                  <a:moveTo>
                    <a:pt x="444" y="0"/>
                  </a:moveTo>
                  <a:cubicBezTo>
                    <a:pt x="191" y="0"/>
                    <a:pt x="0" y="190"/>
                    <a:pt x="0" y="412"/>
                  </a:cubicBezTo>
                  <a:cubicBezTo>
                    <a:pt x="0" y="665"/>
                    <a:pt x="191" y="855"/>
                    <a:pt x="444" y="855"/>
                  </a:cubicBezTo>
                  <a:cubicBezTo>
                    <a:pt x="666" y="855"/>
                    <a:pt x="856" y="665"/>
                    <a:pt x="856" y="412"/>
                  </a:cubicBezTo>
                  <a:cubicBezTo>
                    <a:pt x="856" y="190"/>
                    <a:pt x="666" y="0"/>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2712864" y="3290885"/>
              <a:ext cx="27396" cy="27396"/>
            </a:xfrm>
            <a:custGeom>
              <a:avLst/>
              <a:gdLst/>
              <a:ahLst/>
              <a:cxnLst/>
              <a:rect l="l" t="t" r="r" b="b"/>
              <a:pathLst>
                <a:path w="856" h="856" extrusionOk="0">
                  <a:moveTo>
                    <a:pt x="412" y="1"/>
                  </a:moveTo>
                  <a:cubicBezTo>
                    <a:pt x="190" y="1"/>
                    <a:pt x="0" y="191"/>
                    <a:pt x="0" y="444"/>
                  </a:cubicBezTo>
                  <a:cubicBezTo>
                    <a:pt x="0" y="666"/>
                    <a:pt x="190" y="856"/>
                    <a:pt x="412" y="856"/>
                  </a:cubicBezTo>
                  <a:cubicBezTo>
                    <a:pt x="665" y="856"/>
                    <a:pt x="855" y="666"/>
                    <a:pt x="855" y="444"/>
                  </a:cubicBezTo>
                  <a:cubicBezTo>
                    <a:pt x="855" y="191"/>
                    <a:pt x="665" y="1"/>
                    <a:pt x="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2653047" y="3199671"/>
              <a:ext cx="28420" cy="28420"/>
            </a:xfrm>
            <a:custGeom>
              <a:avLst/>
              <a:gdLst/>
              <a:ahLst/>
              <a:cxnLst/>
              <a:rect l="l" t="t" r="r" b="b"/>
              <a:pathLst>
                <a:path w="888" h="888" extrusionOk="0">
                  <a:moveTo>
                    <a:pt x="444" y="0"/>
                  </a:moveTo>
                  <a:cubicBezTo>
                    <a:pt x="191" y="0"/>
                    <a:pt x="1" y="190"/>
                    <a:pt x="1" y="444"/>
                  </a:cubicBezTo>
                  <a:cubicBezTo>
                    <a:pt x="1" y="665"/>
                    <a:pt x="191" y="887"/>
                    <a:pt x="444" y="887"/>
                  </a:cubicBezTo>
                  <a:cubicBezTo>
                    <a:pt x="697" y="887"/>
                    <a:pt x="887" y="697"/>
                    <a:pt x="887" y="444"/>
                  </a:cubicBezTo>
                  <a:cubicBezTo>
                    <a:pt x="887" y="222"/>
                    <a:pt x="666" y="32"/>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2653047" y="3290885"/>
              <a:ext cx="28420" cy="27396"/>
            </a:xfrm>
            <a:custGeom>
              <a:avLst/>
              <a:gdLst/>
              <a:ahLst/>
              <a:cxnLst/>
              <a:rect l="l" t="t" r="r" b="b"/>
              <a:pathLst>
                <a:path w="888" h="856" extrusionOk="0">
                  <a:moveTo>
                    <a:pt x="444" y="1"/>
                  </a:moveTo>
                  <a:cubicBezTo>
                    <a:pt x="191" y="1"/>
                    <a:pt x="1" y="191"/>
                    <a:pt x="1" y="444"/>
                  </a:cubicBezTo>
                  <a:cubicBezTo>
                    <a:pt x="1" y="666"/>
                    <a:pt x="191" y="856"/>
                    <a:pt x="444" y="856"/>
                  </a:cubicBezTo>
                  <a:cubicBezTo>
                    <a:pt x="697" y="856"/>
                    <a:pt x="887" y="666"/>
                    <a:pt x="887" y="444"/>
                  </a:cubicBezTo>
                  <a:cubicBezTo>
                    <a:pt x="887" y="191"/>
                    <a:pt x="666" y="1"/>
                    <a:pt x="44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a:off x="1658747" y="3252383"/>
              <a:ext cx="641604" cy="874729"/>
            </a:xfrm>
            <a:custGeom>
              <a:avLst/>
              <a:gdLst/>
              <a:ahLst/>
              <a:cxnLst/>
              <a:rect l="l" t="t" r="r" b="b"/>
              <a:pathLst>
                <a:path w="20047" h="27331" extrusionOk="0">
                  <a:moveTo>
                    <a:pt x="19603" y="0"/>
                  </a:moveTo>
                  <a:lnTo>
                    <a:pt x="0" y="27014"/>
                  </a:lnTo>
                  <a:lnTo>
                    <a:pt x="475" y="27330"/>
                  </a:lnTo>
                  <a:lnTo>
                    <a:pt x="20047" y="349"/>
                  </a:lnTo>
                  <a:lnTo>
                    <a:pt x="19603"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 name="Google Shape;476;p14"/>
          <p:cNvSpPr txBox="1"/>
          <p:nvPr/>
        </p:nvSpPr>
        <p:spPr>
          <a:xfrm>
            <a:off x="539102" y="1104475"/>
            <a:ext cx="2579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Medium"/>
                <a:ea typeface="Fira Sans Medium"/>
                <a:cs typeface="Fira Sans Medium"/>
                <a:sym typeface="Fira Sans Medium"/>
              </a:rPr>
              <a:t>What is diabetes?</a:t>
            </a:r>
            <a:endParaRPr sz="1500">
              <a:latin typeface="Fira Sans Medium"/>
              <a:ea typeface="Fira Sans Medium"/>
              <a:cs typeface="Fira Sans Medium"/>
              <a:sym typeface="Fira Sans Medium"/>
            </a:endParaRPr>
          </a:p>
        </p:txBody>
      </p:sp>
      <p:sp>
        <p:nvSpPr>
          <p:cNvPr id="477" name="Google Shape;477;p14"/>
          <p:cNvSpPr txBox="1"/>
          <p:nvPr/>
        </p:nvSpPr>
        <p:spPr>
          <a:xfrm>
            <a:off x="386700" y="2075309"/>
            <a:ext cx="2579400" cy="6279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SzPts val="1200"/>
              <a:buFont typeface="Roboto"/>
              <a:buChar char="●"/>
            </a:pPr>
            <a:r>
              <a:rPr lang="en" sz="1200" dirty="0">
                <a:latin typeface="Roboto"/>
                <a:ea typeface="Roboto"/>
                <a:cs typeface="Roboto"/>
                <a:sym typeface="Roboto"/>
              </a:rPr>
              <a:t>Diabetes is a common chronic disease that can be dangerous.</a:t>
            </a:r>
            <a:endParaRPr sz="1200"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US" sz="1200" dirty="0">
                <a:latin typeface="Roboto"/>
                <a:ea typeface="Roboto"/>
                <a:cs typeface="Roboto"/>
                <a:sym typeface="Roboto"/>
              </a:rPr>
              <a:t>Diabetes is diagnosed when blood glucose levels are greater than normal, which is caused by increased insulin secretion or biological consequences.</a:t>
            </a:r>
            <a:endParaRPr sz="1200" dirty="0">
              <a:latin typeface="Roboto"/>
              <a:ea typeface="Roboto"/>
              <a:cs typeface="Roboto"/>
              <a:sym typeface="Roboto"/>
            </a:endParaRPr>
          </a:p>
        </p:txBody>
      </p:sp>
      <p:sp>
        <p:nvSpPr>
          <p:cNvPr id="478" name="Google Shape;478;p14"/>
          <p:cNvSpPr txBox="1"/>
          <p:nvPr/>
        </p:nvSpPr>
        <p:spPr>
          <a:xfrm>
            <a:off x="3282302" y="1104475"/>
            <a:ext cx="2579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Medium"/>
                <a:ea typeface="Fira Sans Medium"/>
                <a:cs typeface="Fira Sans Medium"/>
                <a:sym typeface="Fira Sans Medium"/>
              </a:rPr>
              <a:t>Types</a:t>
            </a:r>
            <a:endParaRPr sz="1500">
              <a:latin typeface="Fira Sans Medium"/>
              <a:ea typeface="Fira Sans Medium"/>
              <a:cs typeface="Fira Sans Medium"/>
              <a:sym typeface="Fira Sans Medium"/>
            </a:endParaRPr>
          </a:p>
        </p:txBody>
      </p:sp>
      <p:sp>
        <p:nvSpPr>
          <p:cNvPr id="479" name="Google Shape;479;p14"/>
          <p:cNvSpPr txBox="1"/>
          <p:nvPr/>
        </p:nvSpPr>
        <p:spPr>
          <a:xfrm>
            <a:off x="3129900" y="2069524"/>
            <a:ext cx="2737500" cy="709800"/>
          </a:xfrm>
          <a:prstGeom prst="rect">
            <a:avLst/>
          </a:prstGeom>
          <a:noFill/>
          <a:ln>
            <a:noFill/>
          </a:ln>
        </p:spPr>
        <p:txBody>
          <a:bodyPr spcFirstLastPara="1" wrap="square" lIns="91425" tIns="91425" rIns="91425" bIns="91425" anchor="ctr" anchorCtr="0">
            <a:noAutofit/>
          </a:bodyPr>
          <a:lstStyle/>
          <a:p>
            <a:pPr marL="457200" lvl="0" indent="-298450" algn="l" rtl="0">
              <a:spcBef>
                <a:spcPts val="0"/>
              </a:spcBef>
              <a:spcAft>
                <a:spcPts val="0"/>
              </a:spcAft>
              <a:buSzPts val="1100"/>
              <a:buFont typeface="Roboto"/>
              <a:buChar char="●"/>
            </a:pPr>
            <a:r>
              <a:rPr lang="en" sz="1100">
                <a:latin typeface="Roboto"/>
                <a:ea typeface="Roboto"/>
                <a:cs typeface="Roboto"/>
                <a:sym typeface="Roboto"/>
              </a:rPr>
              <a:t>Diabetes can disfunction tissues, kidneys, eyes and blood vessels. Diabetes can be divided into two categories. </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 sz="1100">
                <a:latin typeface="Roboto"/>
                <a:ea typeface="Roboto"/>
                <a:cs typeface="Roboto"/>
                <a:sym typeface="Roboto"/>
              </a:rPr>
              <a:t>Type 1: Occurs in younger people under the age 30.</a:t>
            </a:r>
            <a:endParaRPr sz="1100">
              <a:latin typeface="Roboto"/>
              <a:ea typeface="Roboto"/>
              <a:cs typeface="Roboto"/>
              <a:sym typeface="Roboto"/>
            </a:endParaRPr>
          </a:p>
          <a:p>
            <a:pPr marL="457200" lvl="0" indent="0" algn="l" rtl="0">
              <a:spcBef>
                <a:spcPts val="0"/>
              </a:spcBef>
              <a:spcAft>
                <a:spcPts val="0"/>
              </a:spcAft>
              <a:buNone/>
            </a:pP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 sz="1100">
                <a:latin typeface="Roboto"/>
                <a:ea typeface="Roboto"/>
                <a:cs typeface="Roboto"/>
                <a:sym typeface="Roboto"/>
              </a:rPr>
              <a:t>Type 2: Occurs more commonly on middle-aged and old people, </a:t>
            </a:r>
            <a:endParaRPr sz="1100">
              <a:latin typeface="Roboto"/>
              <a:ea typeface="Roboto"/>
              <a:cs typeface="Roboto"/>
              <a:sym typeface="Roboto"/>
            </a:endParaRPr>
          </a:p>
          <a:p>
            <a:pPr marL="457200" lvl="0" indent="0" algn="l" rtl="0">
              <a:spcBef>
                <a:spcPts val="0"/>
              </a:spcBef>
              <a:spcAft>
                <a:spcPts val="0"/>
              </a:spcAft>
              <a:buNone/>
            </a:pPr>
            <a:endParaRPr sz="1100">
              <a:latin typeface="Roboto"/>
              <a:ea typeface="Roboto"/>
              <a:cs typeface="Roboto"/>
              <a:sym typeface="Roboto"/>
            </a:endParaRPr>
          </a:p>
        </p:txBody>
      </p:sp>
      <p:cxnSp>
        <p:nvCxnSpPr>
          <p:cNvPr id="480" name="Google Shape;480;p14"/>
          <p:cNvCxnSpPr/>
          <p:nvPr/>
        </p:nvCxnSpPr>
        <p:spPr>
          <a:xfrm>
            <a:off x="3200400" y="1011800"/>
            <a:ext cx="0" cy="3724800"/>
          </a:xfrm>
          <a:prstGeom prst="straightConnector1">
            <a:avLst/>
          </a:prstGeom>
          <a:noFill/>
          <a:ln w="19050" cap="flat" cmpd="sng">
            <a:solidFill>
              <a:srgbClr val="30637F"/>
            </a:solidFill>
            <a:prstDash val="solid"/>
            <a:round/>
            <a:headEnd type="none" w="med" len="med"/>
            <a:tailEnd type="none" w="med" len="med"/>
          </a:ln>
        </p:spPr>
      </p:cxnSp>
      <p:cxnSp>
        <p:nvCxnSpPr>
          <p:cNvPr id="481" name="Google Shape;481;p14"/>
          <p:cNvCxnSpPr/>
          <p:nvPr/>
        </p:nvCxnSpPr>
        <p:spPr>
          <a:xfrm>
            <a:off x="5943600" y="1011800"/>
            <a:ext cx="0" cy="3724800"/>
          </a:xfrm>
          <a:prstGeom prst="straightConnector1">
            <a:avLst/>
          </a:prstGeom>
          <a:noFill/>
          <a:ln w="19050" cap="flat" cmpd="sng">
            <a:solidFill>
              <a:srgbClr val="30637F"/>
            </a:solidFill>
            <a:prstDash val="solid"/>
            <a:round/>
            <a:headEnd type="none" w="med" len="med"/>
            <a:tailEnd type="none" w="med" len="med"/>
          </a:ln>
        </p:spPr>
      </p:cxnSp>
      <p:sp>
        <p:nvSpPr>
          <p:cNvPr id="482" name="Google Shape;482;p14"/>
          <p:cNvSpPr txBox="1"/>
          <p:nvPr/>
        </p:nvSpPr>
        <p:spPr>
          <a:xfrm>
            <a:off x="6025502" y="1104475"/>
            <a:ext cx="2579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Medium"/>
                <a:ea typeface="Fira Sans Medium"/>
                <a:cs typeface="Fira Sans Medium"/>
                <a:sym typeface="Fira Sans Medium"/>
              </a:rPr>
              <a:t>What are the symptoms?</a:t>
            </a:r>
            <a:endParaRPr sz="1500">
              <a:latin typeface="Fira Sans Medium"/>
              <a:ea typeface="Fira Sans Medium"/>
              <a:cs typeface="Fira Sans Medium"/>
              <a:sym typeface="Fira Sans Medium"/>
            </a:endParaRPr>
          </a:p>
        </p:txBody>
      </p:sp>
      <p:sp>
        <p:nvSpPr>
          <p:cNvPr id="483" name="Google Shape;483;p14"/>
          <p:cNvSpPr txBox="1"/>
          <p:nvPr/>
        </p:nvSpPr>
        <p:spPr>
          <a:xfrm>
            <a:off x="6074700" y="2743850"/>
            <a:ext cx="11211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Fira Sans"/>
                <a:ea typeface="Fira Sans"/>
                <a:cs typeface="Fira Sans"/>
                <a:sym typeface="Fira Sans"/>
              </a:rPr>
              <a:t>Fatigue</a:t>
            </a:r>
            <a:endParaRPr sz="1300">
              <a:latin typeface="Fira Sans"/>
              <a:ea typeface="Fira Sans"/>
              <a:cs typeface="Fira Sans"/>
              <a:sym typeface="Fira Sans"/>
            </a:endParaRPr>
          </a:p>
        </p:txBody>
      </p:sp>
      <p:sp>
        <p:nvSpPr>
          <p:cNvPr id="484" name="Google Shape;484;p14"/>
          <p:cNvSpPr txBox="1"/>
          <p:nvPr/>
        </p:nvSpPr>
        <p:spPr>
          <a:xfrm>
            <a:off x="7254127" y="2743850"/>
            <a:ext cx="11211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Fira Sans"/>
                <a:ea typeface="Fira Sans"/>
                <a:cs typeface="Fira Sans"/>
                <a:sym typeface="Fira Sans"/>
              </a:rPr>
              <a:t>Tingling</a:t>
            </a:r>
            <a:endParaRPr sz="1300">
              <a:latin typeface="Fira Sans"/>
              <a:ea typeface="Fira Sans"/>
              <a:cs typeface="Fira Sans"/>
              <a:sym typeface="Fira Sans"/>
            </a:endParaRPr>
          </a:p>
        </p:txBody>
      </p:sp>
      <p:sp>
        <p:nvSpPr>
          <p:cNvPr id="485" name="Google Shape;485;p14"/>
          <p:cNvSpPr txBox="1"/>
          <p:nvPr/>
        </p:nvSpPr>
        <p:spPr>
          <a:xfrm>
            <a:off x="6074700" y="4504325"/>
            <a:ext cx="11211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Fira Sans"/>
                <a:ea typeface="Fira Sans"/>
                <a:cs typeface="Fira Sans"/>
                <a:sym typeface="Fira Sans"/>
              </a:rPr>
              <a:t>No healing</a:t>
            </a:r>
            <a:endParaRPr sz="1300">
              <a:latin typeface="Fira Sans"/>
              <a:ea typeface="Fira Sans"/>
              <a:cs typeface="Fira Sans"/>
              <a:sym typeface="Fira Sans"/>
            </a:endParaRPr>
          </a:p>
        </p:txBody>
      </p:sp>
      <p:sp>
        <p:nvSpPr>
          <p:cNvPr id="486" name="Google Shape;486;p14"/>
          <p:cNvSpPr txBox="1"/>
          <p:nvPr/>
        </p:nvSpPr>
        <p:spPr>
          <a:xfrm>
            <a:off x="7254127" y="4504325"/>
            <a:ext cx="11211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Fira Sans"/>
                <a:ea typeface="Fira Sans"/>
                <a:cs typeface="Fira Sans"/>
                <a:sym typeface="Fira Sans"/>
              </a:rPr>
              <a:t>Weight lose</a:t>
            </a:r>
            <a:endParaRPr sz="1300">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15"/>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Proposed system </a:t>
            </a:r>
            <a:endParaRPr sz="2500">
              <a:latin typeface="Fira Sans Extra Condensed Medium"/>
              <a:ea typeface="Fira Sans Extra Condensed Medium"/>
              <a:cs typeface="Fira Sans Extra Condensed Medium"/>
              <a:sym typeface="Fira Sans Extra Condensed Medium"/>
            </a:endParaRPr>
          </a:p>
        </p:txBody>
      </p:sp>
      <p:grpSp>
        <p:nvGrpSpPr>
          <p:cNvPr id="492" name="Google Shape;492;p15"/>
          <p:cNvGrpSpPr/>
          <p:nvPr/>
        </p:nvGrpSpPr>
        <p:grpSpPr>
          <a:xfrm>
            <a:off x="3763729" y="1142976"/>
            <a:ext cx="1768972" cy="4000783"/>
            <a:chOff x="3687529" y="1142976"/>
            <a:chExt cx="1768972" cy="4000783"/>
          </a:xfrm>
        </p:grpSpPr>
        <p:sp>
          <p:nvSpPr>
            <p:cNvPr id="493" name="Google Shape;493;p15"/>
            <p:cNvSpPr/>
            <p:nvPr/>
          </p:nvSpPr>
          <p:spPr>
            <a:xfrm>
              <a:off x="3732750" y="2707878"/>
              <a:ext cx="1603437" cy="1649600"/>
            </a:xfrm>
            <a:custGeom>
              <a:avLst/>
              <a:gdLst/>
              <a:ahLst/>
              <a:cxnLst/>
              <a:rect l="l" t="t" r="r" b="b"/>
              <a:pathLst>
                <a:path w="52762" h="54281" extrusionOk="0">
                  <a:moveTo>
                    <a:pt x="33887" y="0"/>
                  </a:moveTo>
                  <a:cubicBezTo>
                    <a:pt x="36167" y="412"/>
                    <a:pt x="38352" y="1108"/>
                    <a:pt x="40474" y="1995"/>
                  </a:cubicBezTo>
                  <a:cubicBezTo>
                    <a:pt x="42406" y="2819"/>
                    <a:pt x="43989" y="4054"/>
                    <a:pt x="45287" y="5637"/>
                  </a:cubicBezTo>
                  <a:cubicBezTo>
                    <a:pt x="46523" y="7126"/>
                    <a:pt x="47599" y="8709"/>
                    <a:pt x="48423" y="10451"/>
                  </a:cubicBezTo>
                  <a:cubicBezTo>
                    <a:pt x="49024" y="11717"/>
                    <a:pt x="49531" y="13048"/>
                    <a:pt x="50006" y="14378"/>
                  </a:cubicBezTo>
                  <a:cubicBezTo>
                    <a:pt x="50798" y="16499"/>
                    <a:pt x="51526" y="18653"/>
                    <a:pt x="52033" y="20870"/>
                  </a:cubicBezTo>
                  <a:cubicBezTo>
                    <a:pt x="52286" y="22073"/>
                    <a:pt x="52603" y="23245"/>
                    <a:pt x="52761" y="24448"/>
                  </a:cubicBezTo>
                  <a:cubicBezTo>
                    <a:pt x="52571" y="24892"/>
                    <a:pt x="52223" y="25050"/>
                    <a:pt x="51843" y="25208"/>
                  </a:cubicBezTo>
                  <a:cubicBezTo>
                    <a:pt x="50798" y="25620"/>
                    <a:pt x="49721" y="25683"/>
                    <a:pt x="48644" y="25810"/>
                  </a:cubicBezTo>
                  <a:cubicBezTo>
                    <a:pt x="47314" y="26000"/>
                    <a:pt x="45953" y="26032"/>
                    <a:pt x="44622" y="26285"/>
                  </a:cubicBezTo>
                  <a:cubicBezTo>
                    <a:pt x="44147" y="26380"/>
                    <a:pt x="43957" y="26190"/>
                    <a:pt x="44021" y="25620"/>
                  </a:cubicBezTo>
                  <a:cubicBezTo>
                    <a:pt x="44179" y="24417"/>
                    <a:pt x="44084" y="23213"/>
                    <a:pt x="44116" y="22010"/>
                  </a:cubicBezTo>
                  <a:cubicBezTo>
                    <a:pt x="44116" y="21820"/>
                    <a:pt x="44116" y="21598"/>
                    <a:pt x="44052" y="21377"/>
                  </a:cubicBezTo>
                  <a:cubicBezTo>
                    <a:pt x="43862" y="21662"/>
                    <a:pt x="43894" y="21947"/>
                    <a:pt x="43862" y="22232"/>
                  </a:cubicBezTo>
                  <a:cubicBezTo>
                    <a:pt x="43704" y="23625"/>
                    <a:pt x="43609" y="24987"/>
                    <a:pt x="43641" y="26412"/>
                  </a:cubicBezTo>
                  <a:cubicBezTo>
                    <a:pt x="43672" y="26855"/>
                    <a:pt x="43641" y="27299"/>
                    <a:pt x="43546" y="27742"/>
                  </a:cubicBezTo>
                  <a:cubicBezTo>
                    <a:pt x="43387" y="27932"/>
                    <a:pt x="43451" y="28154"/>
                    <a:pt x="43451" y="28375"/>
                  </a:cubicBezTo>
                  <a:cubicBezTo>
                    <a:pt x="43419" y="30149"/>
                    <a:pt x="43514" y="31922"/>
                    <a:pt x="43261" y="33696"/>
                  </a:cubicBezTo>
                  <a:cubicBezTo>
                    <a:pt x="43102" y="34076"/>
                    <a:pt x="42849" y="33854"/>
                    <a:pt x="42627" y="33727"/>
                  </a:cubicBezTo>
                  <a:cubicBezTo>
                    <a:pt x="41772" y="33221"/>
                    <a:pt x="40917" y="32682"/>
                    <a:pt x="40062" y="32176"/>
                  </a:cubicBezTo>
                  <a:cubicBezTo>
                    <a:pt x="37497" y="30592"/>
                    <a:pt x="34932" y="28945"/>
                    <a:pt x="32240" y="27584"/>
                  </a:cubicBezTo>
                  <a:cubicBezTo>
                    <a:pt x="31701" y="27299"/>
                    <a:pt x="31100" y="27109"/>
                    <a:pt x="30530" y="26887"/>
                  </a:cubicBezTo>
                  <a:cubicBezTo>
                    <a:pt x="30213" y="26729"/>
                    <a:pt x="29865" y="26665"/>
                    <a:pt x="29516" y="26824"/>
                  </a:cubicBezTo>
                  <a:cubicBezTo>
                    <a:pt x="28978" y="27235"/>
                    <a:pt x="28883" y="27584"/>
                    <a:pt x="29263" y="28122"/>
                  </a:cubicBezTo>
                  <a:cubicBezTo>
                    <a:pt x="29738" y="28787"/>
                    <a:pt x="30340" y="29294"/>
                    <a:pt x="31005" y="29737"/>
                  </a:cubicBezTo>
                  <a:cubicBezTo>
                    <a:pt x="31258" y="29927"/>
                    <a:pt x="31480" y="30117"/>
                    <a:pt x="31290" y="30465"/>
                  </a:cubicBezTo>
                  <a:cubicBezTo>
                    <a:pt x="31068" y="30941"/>
                    <a:pt x="30910" y="31416"/>
                    <a:pt x="31131" y="31954"/>
                  </a:cubicBezTo>
                  <a:cubicBezTo>
                    <a:pt x="31226" y="32176"/>
                    <a:pt x="31100" y="32334"/>
                    <a:pt x="30941" y="32492"/>
                  </a:cubicBezTo>
                  <a:cubicBezTo>
                    <a:pt x="30150" y="33347"/>
                    <a:pt x="30118" y="33949"/>
                    <a:pt x="30846" y="34899"/>
                  </a:cubicBezTo>
                  <a:cubicBezTo>
                    <a:pt x="31036" y="35152"/>
                    <a:pt x="31036" y="35342"/>
                    <a:pt x="30815" y="35564"/>
                  </a:cubicBezTo>
                  <a:cubicBezTo>
                    <a:pt x="30403" y="36039"/>
                    <a:pt x="30340" y="36546"/>
                    <a:pt x="30593" y="37116"/>
                  </a:cubicBezTo>
                  <a:cubicBezTo>
                    <a:pt x="30910" y="37686"/>
                    <a:pt x="31480" y="38034"/>
                    <a:pt x="31986" y="38383"/>
                  </a:cubicBezTo>
                  <a:cubicBezTo>
                    <a:pt x="32715" y="38953"/>
                    <a:pt x="33570" y="39333"/>
                    <a:pt x="34298" y="39903"/>
                  </a:cubicBezTo>
                  <a:cubicBezTo>
                    <a:pt x="35058" y="40695"/>
                    <a:pt x="35945" y="41296"/>
                    <a:pt x="36832" y="41898"/>
                  </a:cubicBezTo>
                  <a:cubicBezTo>
                    <a:pt x="38669" y="43260"/>
                    <a:pt x="40600" y="44463"/>
                    <a:pt x="42564" y="45635"/>
                  </a:cubicBezTo>
                  <a:cubicBezTo>
                    <a:pt x="42691" y="45698"/>
                    <a:pt x="42817" y="45793"/>
                    <a:pt x="42912" y="45920"/>
                  </a:cubicBezTo>
                  <a:cubicBezTo>
                    <a:pt x="42912" y="46490"/>
                    <a:pt x="42944" y="47060"/>
                    <a:pt x="42849" y="47630"/>
                  </a:cubicBezTo>
                  <a:cubicBezTo>
                    <a:pt x="42817" y="47947"/>
                    <a:pt x="42849" y="48295"/>
                    <a:pt x="42881" y="48643"/>
                  </a:cubicBezTo>
                  <a:cubicBezTo>
                    <a:pt x="42976" y="49657"/>
                    <a:pt x="43071" y="50670"/>
                    <a:pt x="43007" y="51684"/>
                  </a:cubicBezTo>
                  <a:cubicBezTo>
                    <a:pt x="43007" y="52127"/>
                    <a:pt x="42754" y="52539"/>
                    <a:pt x="42564" y="52919"/>
                  </a:cubicBezTo>
                  <a:cubicBezTo>
                    <a:pt x="42406" y="53267"/>
                    <a:pt x="42026" y="53267"/>
                    <a:pt x="41709" y="53394"/>
                  </a:cubicBezTo>
                  <a:cubicBezTo>
                    <a:pt x="40917" y="53805"/>
                    <a:pt x="40062" y="53805"/>
                    <a:pt x="39207" y="53900"/>
                  </a:cubicBezTo>
                  <a:cubicBezTo>
                    <a:pt x="36072" y="54249"/>
                    <a:pt x="32905" y="54249"/>
                    <a:pt x="29738" y="54249"/>
                  </a:cubicBezTo>
                  <a:cubicBezTo>
                    <a:pt x="26223" y="54249"/>
                    <a:pt x="22707" y="54280"/>
                    <a:pt x="19192" y="54217"/>
                  </a:cubicBezTo>
                  <a:cubicBezTo>
                    <a:pt x="16785" y="54185"/>
                    <a:pt x="14315" y="54090"/>
                    <a:pt x="11908" y="53679"/>
                  </a:cubicBezTo>
                  <a:cubicBezTo>
                    <a:pt x="11623" y="53615"/>
                    <a:pt x="11338" y="53615"/>
                    <a:pt x="11085" y="53394"/>
                  </a:cubicBezTo>
                  <a:cubicBezTo>
                    <a:pt x="10800" y="53267"/>
                    <a:pt x="10388" y="53267"/>
                    <a:pt x="10230" y="52919"/>
                  </a:cubicBezTo>
                  <a:cubicBezTo>
                    <a:pt x="10040" y="52475"/>
                    <a:pt x="9755" y="52064"/>
                    <a:pt x="9755" y="51589"/>
                  </a:cubicBezTo>
                  <a:cubicBezTo>
                    <a:pt x="9755" y="50544"/>
                    <a:pt x="9818" y="49498"/>
                    <a:pt x="9945" y="48453"/>
                  </a:cubicBezTo>
                  <a:cubicBezTo>
                    <a:pt x="9976" y="48200"/>
                    <a:pt x="9976" y="47883"/>
                    <a:pt x="9945" y="47630"/>
                  </a:cubicBezTo>
                  <a:cubicBezTo>
                    <a:pt x="9850" y="47060"/>
                    <a:pt x="9881" y="46490"/>
                    <a:pt x="9881" y="45888"/>
                  </a:cubicBezTo>
                  <a:cubicBezTo>
                    <a:pt x="10800" y="45223"/>
                    <a:pt x="11845" y="44685"/>
                    <a:pt x="12795" y="44051"/>
                  </a:cubicBezTo>
                  <a:cubicBezTo>
                    <a:pt x="15265" y="42436"/>
                    <a:pt x="17767" y="40821"/>
                    <a:pt x="19857" y="38668"/>
                  </a:cubicBezTo>
                  <a:cubicBezTo>
                    <a:pt x="20079" y="38478"/>
                    <a:pt x="20237" y="38256"/>
                    <a:pt x="20364" y="38003"/>
                  </a:cubicBezTo>
                  <a:cubicBezTo>
                    <a:pt x="20807" y="37528"/>
                    <a:pt x="21377" y="37243"/>
                    <a:pt x="21852" y="36831"/>
                  </a:cubicBezTo>
                  <a:cubicBezTo>
                    <a:pt x="22359" y="36419"/>
                    <a:pt x="22834" y="35976"/>
                    <a:pt x="22961" y="35279"/>
                  </a:cubicBezTo>
                  <a:cubicBezTo>
                    <a:pt x="22992" y="35089"/>
                    <a:pt x="23024" y="34867"/>
                    <a:pt x="22961" y="34677"/>
                  </a:cubicBezTo>
                  <a:cubicBezTo>
                    <a:pt x="22517" y="33981"/>
                    <a:pt x="22422" y="33316"/>
                    <a:pt x="22834" y="32524"/>
                  </a:cubicBezTo>
                  <a:cubicBezTo>
                    <a:pt x="23151" y="31954"/>
                    <a:pt x="22676" y="31162"/>
                    <a:pt x="22106" y="30877"/>
                  </a:cubicBezTo>
                  <a:cubicBezTo>
                    <a:pt x="21314" y="30497"/>
                    <a:pt x="21282" y="30180"/>
                    <a:pt x="21916" y="29484"/>
                  </a:cubicBezTo>
                  <a:cubicBezTo>
                    <a:pt x="22296" y="29294"/>
                    <a:pt x="22707" y="29262"/>
                    <a:pt x="23119" y="29199"/>
                  </a:cubicBezTo>
                  <a:cubicBezTo>
                    <a:pt x="23848" y="29072"/>
                    <a:pt x="24133" y="28692"/>
                    <a:pt x="24069" y="27964"/>
                  </a:cubicBezTo>
                  <a:cubicBezTo>
                    <a:pt x="24069" y="27679"/>
                    <a:pt x="23943" y="27394"/>
                    <a:pt x="24196" y="27172"/>
                  </a:cubicBezTo>
                  <a:cubicBezTo>
                    <a:pt x="25083" y="26982"/>
                    <a:pt x="26001" y="27077"/>
                    <a:pt x="26888" y="26950"/>
                  </a:cubicBezTo>
                  <a:cubicBezTo>
                    <a:pt x="27521" y="26887"/>
                    <a:pt x="27679" y="26665"/>
                    <a:pt x="27521" y="26095"/>
                  </a:cubicBezTo>
                  <a:cubicBezTo>
                    <a:pt x="27426" y="25778"/>
                    <a:pt x="27236" y="25715"/>
                    <a:pt x="26983" y="25715"/>
                  </a:cubicBezTo>
                  <a:cubicBezTo>
                    <a:pt x="26001" y="25683"/>
                    <a:pt x="25019" y="25778"/>
                    <a:pt x="24038" y="25937"/>
                  </a:cubicBezTo>
                  <a:cubicBezTo>
                    <a:pt x="23784" y="25842"/>
                    <a:pt x="23784" y="25620"/>
                    <a:pt x="23753" y="25430"/>
                  </a:cubicBezTo>
                  <a:cubicBezTo>
                    <a:pt x="23658" y="24797"/>
                    <a:pt x="23277" y="24512"/>
                    <a:pt x="22676" y="24417"/>
                  </a:cubicBezTo>
                  <a:cubicBezTo>
                    <a:pt x="21916" y="24353"/>
                    <a:pt x="21156" y="24322"/>
                    <a:pt x="20396" y="24417"/>
                  </a:cubicBezTo>
                  <a:cubicBezTo>
                    <a:pt x="19414" y="24512"/>
                    <a:pt x="18464" y="24543"/>
                    <a:pt x="17514" y="24575"/>
                  </a:cubicBezTo>
                  <a:cubicBezTo>
                    <a:pt x="15899" y="24638"/>
                    <a:pt x="14283" y="24828"/>
                    <a:pt x="12668" y="24923"/>
                  </a:cubicBezTo>
                  <a:cubicBezTo>
                    <a:pt x="12352" y="24955"/>
                    <a:pt x="12035" y="25018"/>
                    <a:pt x="11750" y="25145"/>
                  </a:cubicBezTo>
                  <a:cubicBezTo>
                    <a:pt x="11243" y="25367"/>
                    <a:pt x="10927" y="25747"/>
                    <a:pt x="10927" y="26349"/>
                  </a:cubicBezTo>
                  <a:cubicBezTo>
                    <a:pt x="10927" y="27172"/>
                    <a:pt x="10863" y="27995"/>
                    <a:pt x="11022" y="28787"/>
                  </a:cubicBezTo>
                  <a:cubicBezTo>
                    <a:pt x="11212" y="29769"/>
                    <a:pt x="11655" y="30149"/>
                    <a:pt x="12668" y="30180"/>
                  </a:cubicBezTo>
                  <a:cubicBezTo>
                    <a:pt x="12890" y="30212"/>
                    <a:pt x="13112" y="30180"/>
                    <a:pt x="13333" y="30275"/>
                  </a:cubicBezTo>
                  <a:cubicBezTo>
                    <a:pt x="13650" y="30560"/>
                    <a:pt x="13302" y="30687"/>
                    <a:pt x="13143" y="30782"/>
                  </a:cubicBezTo>
                  <a:cubicBezTo>
                    <a:pt x="12573" y="31194"/>
                    <a:pt x="11972" y="31574"/>
                    <a:pt x="11370" y="31954"/>
                  </a:cubicBezTo>
                  <a:cubicBezTo>
                    <a:pt x="10958" y="32207"/>
                    <a:pt x="10547" y="32492"/>
                    <a:pt x="10135" y="32777"/>
                  </a:cubicBezTo>
                  <a:cubicBezTo>
                    <a:pt x="9945" y="32904"/>
                    <a:pt x="9723" y="33126"/>
                    <a:pt x="9533" y="32809"/>
                  </a:cubicBezTo>
                  <a:cubicBezTo>
                    <a:pt x="9280" y="32207"/>
                    <a:pt x="9375" y="31574"/>
                    <a:pt x="9375" y="30972"/>
                  </a:cubicBezTo>
                  <a:cubicBezTo>
                    <a:pt x="9375" y="30592"/>
                    <a:pt x="9375" y="30180"/>
                    <a:pt x="9375" y="29800"/>
                  </a:cubicBezTo>
                  <a:cubicBezTo>
                    <a:pt x="9311" y="29104"/>
                    <a:pt x="9438" y="28407"/>
                    <a:pt x="9280" y="27710"/>
                  </a:cubicBezTo>
                  <a:cubicBezTo>
                    <a:pt x="9185" y="27235"/>
                    <a:pt x="9121" y="26760"/>
                    <a:pt x="9153" y="26254"/>
                  </a:cubicBezTo>
                  <a:cubicBezTo>
                    <a:pt x="9185" y="24828"/>
                    <a:pt x="9058" y="23372"/>
                    <a:pt x="8900" y="21915"/>
                  </a:cubicBezTo>
                  <a:cubicBezTo>
                    <a:pt x="8900" y="21757"/>
                    <a:pt x="8868" y="21567"/>
                    <a:pt x="8741" y="21408"/>
                  </a:cubicBezTo>
                  <a:cubicBezTo>
                    <a:pt x="8710" y="22707"/>
                    <a:pt x="8646" y="24005"/>
                    <a:pt x="8741" y="25303"/>
                  </a:cubicBezTo>
                  <a:cubicBezTo>
                    <a:pt x="8773" y="25493"/>
                    <a:pt x="8805" y="25652"/>
                    <a:pt x="8773" y="25842"/>
                  </a:cubicBezTo>
                  <a:cubicBezTo>
                    <a:pt x="8773" y="26190"/>
                    <a:pt x="8583" y="26380"/>
                    <a:pt x="8235" y="26285"/>
                  </a:cubicBezTo>
                  <a:cubicBezTo>
                    <a:pt x="6335" y="25905"/>
                    <a:pt x="4403" y="25937"/>
                    <a:pt x="2503" y="25588"/>
                  </a:cubicBezTo>
                  <a:cubicBezTo>
                    <a:pt x="1838" y="25493"/>
                    <a:pt x="1204" y="25335"/>
                    <a:pt x="634" y="25050"/>
                  </a:cubicBezTo>
                  <a:cubicBezTo>
                    <a:pt x="349" y="24923"/>
                    <a:pt x="96" y="24765"/>
                    <a:pt x="1" y="24417"/>
                  </a:cubicBezTo>
                  <a:cubicBezTo>
                    <a:pt x="476" y="22200"/>
                    <a:pt x="887" y="19951"/>
                    <a:pt x="1616" y="17766"/>
                  </a:cubicBezTo>
                  <a:cubicBezTo>
                    <a:pt x="2376" y="15328"/>
                    <a:pt x="3231" y="12889"/>
                    <a:pt x="4308" y="10577"/>
                  </a:cubicBezTo>
                  <a:cubicBezTo>
                    <a:pt x="5163" y="8709"/>
                    <a:pt x="6303" y="7062"/>
                    <a:pt x="7601" y="5510"/>
                  </a:cubicBezTo>
                  <a:cubicBezTo>
                    <a:pt x="9153" y="3642"/>
                    <a:pt x="11085" y="2375"/>
                    <a:pt x="13333" y="1583"/>
                  </a:cubicBezTo>
                  <a:cubicBezTo>
                    <a:pt x="15170" y="918"/>
                    <a:pt x="17007" y="317"/>
                    <a:pt x="18907" y="0"/>
                  </a:cubicBezTo>
                  <a:cubicBezTo>
                    <a:pt x="20617" y="2534"/>
                    <a:pt x="22897" y="4244"/>
                    <a:pt x="26033" y="4497"/>
                  </a:cubicBezTo>
                  <a:cubicBezTo>
                    <a:pt x="27173" y="4592"/>
                    <a:pt x="28313" y="4370"/>
                    <a:pt x="29358" y="3895"/>
                  </a:cubicBezTo>
                  <a:cubicBezTo>
                    <a:pt x="31258" y="3072"/>
                    <a:pt x="32778" y="1773"/>
                    <a:pt x="33887"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3806871" y="1142976"/>
              <a:ext cx="1649630" cy="967253"/>
            </a:xfrm>
            <a:custGeom>
              <a:avLst/>
              <a:gdLst/>
              <a:ahLst/>
              <a:cxnLst/>
              <a:rect l="l" t="t" r="r" b="b"/>
              <a:pathLst>
                <a:path w="54282" h="31828" extrusionOk="0">
                  <a:moveTo>
                    <a:pt x="127" y="25716"/>
                  </a:moveTo>
                  <a:cubicBezTo>
                    <a:pt x="285" y="23530"/>
                    <a:pt x="570" y="21345"/>
                    <a:pt x="1045" y="19192"/>
                  </a:cubicBezTo>
                  <a:cubicBezTo>
                    <a:pt x="2090" y="14568"/>
                    <a:pt x="4244" y="10578"/>
                    <a:pt x="7664" y="7316"/>
                  </a:cubicBezTo>
                  <a:cubicBezTo>
                    <a:pt x="11591" y="3547"/>
                    <a:pt x="16215" y="1109"/>
                    <a:pt x="21630" y="254"/>
                  </a:cubicBezTo>
                  <a:cubicBezTo>
                    <a:pt x="23119" y="0"/>
                    <a:pt x="24607" y="32"/>
                    <a:pt x="26096" y="95"/>
                  </a:cubicBezTo>
                  <a:cubicBezTo>
                    <a:pt x="28629" y="190"/>
                    <a:pt x="31099" y="507"/>
                    <a:pt x="33506" y="1299"/>
                  </a:cubicBezTo>
                  <a:cubicBezTo>
                    <a:pt x="34805" y="1711"/>
                    <a:pt x="36008" y="2249"/>
                    <a:pt x="37211" y="2851"/>
                  </a:cubicBezTo>
                  <a:cubicBezTo>
                    <a:pt x="38827" y="3674"/>
                    <a:pt x="40442" y="4561"/>
                    <a:pt x="41930" y="5637"/>
                  </a:cubicBezTo>
                  <a:cubicBezTo>
                    <a:pt x="45414" y="8108"/>
                    <a:pt x="48011" y="11370"/>
                    <a:pt x="49879" y="15201"/>
                  </a:cubicBezTo>
                  <a:cubicBezTo>
                    <a:pt x="50607" y="16722"/>
                    <a:pt x="51367" y="18242"/>
                    <a:pt x="52096" y="19762"/>
                  </a:cubicBezTo>
                  <a:cubicBezTo>
                    <a:pt x="52508" y="20617"/>
                    <a:pt x="53014" y="21409"/>
                    <a:pt x="53711" y="22105"/>
                  </a:cubicBezTo>
                  <a:cubicBezTo>
                    <a:pt x="53901" y="22295"/>
                    <a:pt x="54059" y="22517"/>
                    <a:pt x="54281" y="22739"/>
                  </a:cubicBezTo>
                  <a:cubicBezTo>
                    <a:pt x="53394" y="23309"/>
                    <a:pt x="52634" y="23974"/>
                    <a:pt x="51747" y="24449"/>
                  </a:cubicBezTo>
                  <a:cubicBezTo>
                    <a:pt x="50417" y="25114"/>
                    <a:pt x="49087" y="25811"/>
                    <a:pt x="47726" y="26381"/>
                  </a:cubicBezTo>
                  <a:cubicBezTo>
                    <a:pt x="47884" y="27457"/>
                    <a:pt x="47440" y="28344"/>
                    <a:pt x="46902" y="29231"/>
                  </a:cubicBezTo>
                  <a:cubicBezTo>
                    <a:pt x="46744" y="29547"/>
                    <a:pt x="46617" y="29896"/>
                    <a:pt x="46427" y="30181"/>
                  </a:cubicBezTo>
                  <a:cubicBezTo>
                    <a:pt x="46300" y="30339"/>
                    <a:pt x="46174" y="30466"/>
                    <a:pt x="45952" y="30434"/>
                  </a:cubicBezTo>
                  <a:cubicBezTo>
                    <a:pt x="45730" y="30403"/>
                    <a:pt x="45667" y="30213"/>
                    <a:pt x="45604" y="30022"/>
                  </a:cubicBezTo>
                  <a:cubicBezTo>
                    <a:pt x="45572" y="29706"/>
                    <a:pt x="45509" y="29421"/>
                    <a:pt x="45477" y="29104"/>
                  </a:cubicBezTo>
                  <a:cubicBezTo>
                    <a:pt x="45445" y="28629"/>
                    <a:pt x="45319" y="28217"/>
                    <a:pt x="45129" y="27806"/>
                  </a:cubicBezTo>
                  <a:cubicBezTo>
                    <a:pt x="45002" y="27521"/>
                    <a:pt x="44844" y="27394"/>
                    <a:pt x="44527" y="27521"/>
                  </a:cubicBezTo>
                  <a:cubicBezTo>
                    <a:pt x="42500" y="28091"/>
                    <a:pt x="40442" y="28439"/>
                    <a:pt x="38383" y="28566"/>
                  </a:cubicBezTo>
                  <a:cubicBezTo>
                    <a:pt x="35090" y="28787"/>
                    <a:pt x="31828" y="28566"/>
                    <a:pt x="28661" y="27584"/>
                  </a:cubicBezTo>
                  <a:cubicBezTo>
                    <a:pt x="25367" y="26602"/>
                    <a:pt x="22359" y="25019"/>
                    <a:pt x="19698" y="22834"/>
                  </a:cubicBezTo>
                  <a:cubicBezTo>
                    <a:pt x="17545" y="21060"/>
                    <a:pt x="15930" y="18843"/>
                    <a:pt x="14568" y="16405"/>
                  </a:cubicBezTo>
                  <a:cubicBezTo>
                    <a:pt x="14473" y="16247"/>
                    <a:pt x="14441" y="16088"/>
                    <a:pt x="14251" y="15867"/>
                  </a:cubicBezTo>
                  <a:cubicBezTo>
                    <a:pt x="14093" y="16278"/>
                    <a:pt x="14030" y="16690"/>
                    <a:pt x="13903" y="17038"/>
                  </a:cubicBezTo>
                  <a:cubicBezTo>
                    <a:pt x="13238" y="18907"/>
                    <a:pt x="12034" y="20427"/>
                    <a:pt x="10894" y="21979"/>
                  </a:cubicBezTo>
                  <a:cubicBezTo>
                    <a:pt x="9818" y="23467"/>
                    <a:pt x="8519" y="24765"/>
                    <a:pt x="7347" y="26127"/>
                  </a:cubicBezTo>
                  <a:cubicBezTo>
                    <a:pt x="6049" y="27647"/>
                    <a:pt x="4909" y="29294"/>
                    <a:pt x="3959" y="31068"/>
                  </a:cubicBezTo>
                  <a:cubicBezTo>
                    <a:pt x="3801" y="31353"/>
                    <a:pt x="3737" y="31828"/>
                    <a:pt x="3294" y="31796"/>
                  </a:cubicBezTo>
                  <a:cubicBezTo>
                    <a:pt x="2882" y="31796"/>
                    <a:pt x="2914" y="31321"/>
                    <a:pt x="2787" y="31036"/>
                  </a:cubicBezTo>
                  <a:cubicBezTo>
                    <a:pt x="2375" y="29864"/>
                    <a:pt x="1615" y="28946"/>
                    <a:pt x="665" y="28186"/>
                  </a:cubicBezTo>
                  <a:cubicBezTo>
                    <a:pt x="254" y="27869"/>
                    <a:pt x="0" y="27521"/>
                    <a:pt x="64" y="26951"/>
                  </a:cubicBezTo>
                  <a:cubicBezTo>
                    <a:pt x="159" y="26539"/>
                    <a:pt x="64" y="26127"/>
                    <a:pt x="127" y="25716"/>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5"/>
            <p:cNvSpPr/>
            <p:nvPr/>
          </p:nvSpPr>
          <p:spPr>
            <a:xfrm>
              <a:off x="3734695" y="1614568"/>
              <a:ext cx="1594746" cy="1064440"/>
            </a:xfrm>
            <a:custGeom>
              <a:avLst/>
              <a:gdLst/>
              <a:ahLst/>
              <a:cxnLst/>
              <a:rect l="l" t="t" r="r" b="b"/>
              <a:pathLst>
                <a:path w="52476" h="35026" extrusionOk="0">
                  <a:moveTo>
                    <a:pt x="2502" y="10198"/>
                  </a:moveTo>
                  <a:cubicBezTo>
                    <a:pt x="2502" y="10641"/>
                    <a:pt x="2534" y="11084"/>
                    <a:pt x="2502" y="11528"/>
                  </a:cubicBezTo>
                  <a:cubicBezTo>
                    <a:pt x="2470" y="11939"/>
                    <a:pt x="2629" y="12193"/>
                    <a:pt x="2977" y="12414"/>
                  </a:cubicBezTo>
                  <a:cubicBezTo>
                    <a:pt x="3674" y="12889"/>
                    <a:pt x="4244" y="13491"/>
                    <a:pt x="4687" y="14219"/>
                  </a:cubicBezTo>
                  <a:cubicBezTo>
                    <a:pt x="5004" y="14726"/>
                    <a:pt x="5289" y="15265"/>
                    <a:pt x="5447" y="15866"/>
                  </a:cubicBezTo>
                  <a:cubicBezTo>
                    <a:pt x="5479" y="16025"/>
                    <a:pt x="5510" y="16183"/>
                    <a:pt x="5700" y="16215"/>
                  </a:cubicBezTo>
                  <a:cubicBezTo>
                    <a:pt x="5890" y="16246"/>
                    <a:pt x="5954" y="16056"/>
                    <a:pt x="6017" y="15898"/>
                  </a:cubicBezTo>
                  <a:cubicBezTo>
                    <a:pt x="6872" y="14156"/>
                    <a:pt x="8012" y="12573"/>
                    <a:pt x="9216" y="10989"/>
                  </a:cubicBezTo>
                  <a:cubicBezTo>
                    <a:pt x="9437" y="10704"/>
                    <a:pt x="9659" y="10419"/>
                    <a:pt x="9912" y="10134"/>
                  </a:cubicBezTo>
                  <a:cubicBezTo>
                    <a:pt x="11623" y="8456"/>
                    <a:pt x="13111" y="6556"/>
                    <a:pt x="14473" y="4592"/>
                  </a:cubicBezTo>
                  <a:cubicBezTo>
                    <a:pt x="15423" y="3230"/>
                    <a:pt x="16183" y="1837"/>
                    <a:pt x="16500" y="190"/>
                  </a:cubicBezTo>
                  <a:cubicBezTo>
                    <a:pt x="16500" y="127"/>
                    <a:pt x="16531" y="63"/>
                    <a:pt x="16626" y="0"/>
                  </a:cubicBezTo>
                  <a:cubicBezTo>
                    <a:pt x="16753" y="32"/>
                    <a:pt x="16753" y="190"/>
                    <a:pt x="16816" y="285"/>
                  </a:cubicBezTo>
                  <a:cubicBezTo>
                    <a:pt x="18716" y="4054"/>
                    <a:pt x="21440" y="7094"/>
                    <a:pt x="25082" y="9279"/>
                  </a:cubicBezTo>
                  <a:cubicBezTo>
                    <a:pt x="28407" y="11274"/>
                    <a:pt x="31922" y="12446"/>
                    <a:pt x="35754" y="12858"/>
                  </a:cubicBezTo>
                  <a:cubicBezTo>
                    <a:pt x="39460" y="13238"/>
                    <a:pt x="43133" y="12858"/>
                    <a:pt x="46744" y="11876"/>
                  </a:cubicBezTo>
                  <a:cubicBezTo>
                    <a:pt x="47409" y="11686"/>
                    <a:pt x="47377" y="11718"/>
                    <a:pt x="47694" y="12288"/>
                  </a:cubicBezTo>
                  <a:cubicBezTo>
                    <a:pt x="47979" y="12921"/>
                    <a:pt x="47979" y="13586"/>
                    <a:pt x="48105" y="14251"/>
                  </a:cubicBezTo>
                  <a:cubicBezTo>
                    <a:pt x="48137" y="14473"/>
                    <a:pt x="48042" y="14790"/>
                    <a:pt x="48390" y="14821"/>
                  </a:cubicBezTo>
                  <a:cubicBezTo>
                    <a:pt x="48644" y="14853"/>
                    <a:pt x="48707" y="14568"/>
                    <a:pt x="48802" y="14378"/>
                  </a:cubicBezTo>
                  <a:cubicBezTo>
                    <a:pt x="49150" y="13681"/>
                    <a:pt x="49435" y="12953"/>
                    <a:pt x="49879" y="12319"/>
                  </a:cubicBezTo>
                  <a:cubicBezTo>
                    <a:pt x="50069" y="12066"/>
                    <a:pt x="50037" y="11813"/>
                    <a:pt x="50037" y="11559"/>
                  </a:cubicBezTo>
                  <a:cubicBezTo>
                    <a:pt x="50069" y="11306"/>
                    <a:pt x="49974" y="11084"/>
                    <a:pt x="50101" y="10831"/>
                  </a:cubicBezTo>
                  <a:cubicBezTo>
                    <a:pt x="50101" y="10926"/>
                    <a:pt x="50101" y="11021"/>
                    <a:pt x="50132" y="11116"/>
                  </a:cubicBezTo>
                  <a:cubicBezTo>
                    <a:pt x="50132" y="11369"/>
                    <a:pt x="50037" y="11623"/>
                    <a:pt x="50164" y="11844"/>
                  </a:cubicBezTo>
                  <a:cubicBezTo>
                    <a:pt x="50291" y="12034"/>
                    <a:pt x="50576" y="11908"/>
                    <a:pt x="50797" y="11971"/>
                  </a:cubicBezTo>
                  <a:cubicBezTo>
                    <a:pt x="51684" y="12256"/>
                    <a:pt x="52064" y="12953"/>
                    <a:pt x="52222" y="13744"/>
                  </a:cubicBezTo>
                  <a:cubicBezTo>
                    <a:pt x="52476" y="15265"/>
                    <a:pt x="52096" y="16626"/>
                    <a:pt x="50987" y="17735"/>
                  </a:cubicBezTo>
                  <a:cubicBezTo>
                    <a:pt x="50417" y="18273"/>
                    <a:pt x="49784" y="18558"/>
                    <a:pt x="48992" y="18368"/>
                  </a:cubicBezTo>
                  <a:cubicBezTo>
                    <a:pt x="48739" y="18305"/>
                    <a:pt x="48675" y="18400"/>
                    <a:pt x="48612" y="18621"/>
                  </a:cubicBezTo>
                  <a:cubicBezTo>
                    <a:pt x="48327" y="19445"/>
                    <a:pt x="48010" y="20237"/>
                    <a:pt x="47662" y="21028"/>
                  </a:cubicBezTo>
                  <a:cubicBezTo>
                    <a:pt x="46332" y="24005"/>
                    <a:pt x="44432" y="26507"/>
                    <a:pt x="42025" y="28660"/>
                  </a:cubicBezTo>
                  <a:cubicBezTo>
                    <a:pt x="39460" y="30941"/>
                    <a:pt x="36514" y="32556"/>
                    <a:pt x="33253" y="33601"/>
                  </a:cubicBezTo>
                  <a:cubicBezTo>
                    <a:pt x="32746" y="33759"/>
                    <a:pt x="32207" y="33886"/>
                    <a:pt x="31701" y="34044"/>
                  </a:cubicBezTo>
                  <a:cubicBezTo>
                    <a:pt x="31036" y="34488"/>
                    <a:pt x="30212" y="34519"/>
                    <a:pt x="29452" y="34614"/>
                  </a:cubicBezTo>
                  <a:cubicBezTo>
                    <a:pt x="26855" y="35026"/>
                    <a:pt x="24290" y="34899"/>
                    <a:pt x="21693" y="34361"/>
                  </a:cubicBezTo>
                  <a:cubicBezTo>
                    <a:pt x="21440" y="34298"/>
                    <a:pt x="21155" y="34266"/>
                    <a:pt x="20933" y="34044"/>
                  </a:cubicBezTo>
                  <a:cubicBezTo>
                    <a:pt x="20268" y="33854"/>
                    <a:pt x="19603" y="33664"/>
                    <a:pt x="18938" y="33442"/>
                  </a:cubicBezTo>
                  <a:cubicBezTo>
                    <a:pt x="15993" y="32461"/>
                    <a:pt x="13333" y="30941"/>
                    <a:pt x="10958" y="28946"/>
                  </a:cubicBezTo>
                  <a:cubicBezTo>
                    <a:pt x="8582" y="26919"/>
                    <a:pt x="6714" y="24512"/>
                    <a:pt x="5320" y="21725"/>
                  </a:cubicBezTo>
                  <a:cubicBezTo>
                    <a:pt x="4814" y="20775"/>
                    <a:pt x="4402" y="19730"/>
                    <a:pt x="4054" y="18685"/>
                  </a:cubicBezTo>
                  <a:cubicBezTo>
                    <a:pt x="3990" y="18463"/>
                    <a:pt x="3927" y="18305"/>
                    <a:pt x="3579" y="18368"/>
                  </a:cubicBezTo>
                  <a:cubicBezTo>
                    <a:pt x="2787" y="18558"/>
                    <a:pt x="2185" y="18210"/>
                    <a:pt x="1615" y="17671"/>
                  </a:cubicBezTo>
                  <a:cubicBezTo>
                    <a:pt x="348" y="16468"/>
                    <a:pt x="0" y="14283"/>
                    <a:pt x="697" y="12953"/>
                  </a:cubicBezTo>
                  <a:cubicBezTo>
                    <a:pt x="1013" y="12383"/>
                    <a:pt x="1457" y="12003"/>
                    <a:pt x="2090" y="11939"/>
                  </a:cubicBezTo>
                  <a:cubicBezTo>
                    <a:pt x="2375" y="11908"/>
                    <a:pt x="2407" y="11781"/>
                    <a:pt x="2407" y="11559"/>
                  </a:cubicBezTo>
                  <a:cubicBezTo>
                    <a:pt x="2439" y="11116"/>
                    <a:pt x="2344" y="10641"/>
                    <a:pt x="2502" y="10198"/>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5"/>
            <p:cNvSpPr/>
            <p:nvPr/>
          </p:nvSpPr>
          <p:spPr>
            <a:xfrm>
              <a:off x="3996474" y="4424822"/>
              <a:ext cx="1076019" cy="718936"/>
            </a:xfrm>
            <a:custGeom>
              <a:avLst/>
              <a:gdLst/>
              <a:ahLst/>
              <a:cxnLst/>
              <a:rect l="l" t="t" r="r" b="b"/>
              <a:pathLst>
                <a:path w="35407" h="23657" extrusionOk="0">
                  <a:moveTo>
                    <a:pt x="33379" y="0"/>
                  </a:moveTo>
                  <a:cubicBezTo>
                    <a:pt x="33569" y="760"/>
                    <a:pt x="33569" y="1520"/>
                    <a:pt x="33664" y="2249"/>
                  </a:cubicBezTo>
                  <a:cubicBezTo>
                    <a:pt x="33949" y="4466"/>
                    <a:pt x="34203" y="6651"/>
                    <a:pt x="34424" y="8868"/>
                  </a:cubicBezTo>
                  <a:cubicBezTo>
                    <a:pt x="34583" y="10261"/>
                    <a:pt x="34678" y="11623"/>
                    <a:pt x="34804" y="13016"/>
                  </a:cubicBezTo>
                  <a:cubicBezTo>
                    <a:pt x="34963" y="15360"/>
                    <a:pt x="35153" y="17703"/>
                    <a:pt x="35311" y="20047"/>
                  </a:cubicBezTo>
                  <a:cubicBezTo>
                    <a:pt x="35374" y="21060"/>
                    <a:pt x="35374" y="22105"/>
                    <a:pt x="35406" y="23119"/>
                  </a:cubicBezTo>
                  <a:cubicBezTo>
                    <a:pt x="35406" y="23372"/>
                    <a:pt x="35311" y="23467"/>
                    <a:pt x="35058" y="23467"/>
                  </a:cubicBezTo>
                  <a:cubicBezTo>
                    <a:pt x="33759" y="23499"/>
                    <a:pt x="32461" y="23594"/>
                    <a:pt x="31131" y="23530"/>
                  </a:cubicBezTo>
                  <a:cubicBezTo>
                    <a:pt x="29389" y="23467"/>
                    <a:pt x="27647" y="23530"/>
                    <a:pt x="25905" y="23594"/>
                  </a:cubicBezTo>
                  <a:cubicBezTo>
                    <a:pt x="24449" y="23657"/>
                    <a:pt x="22992" y="23530"/>
                    <a:pt x="21535" y="23499"/>
                  </a:cubicBezTo>
                  <a:cubicBezTo>
                    <a:pt x="21123" y="23467"/>
                    <a:pt x="21123" y="23467"/>
                    <a:pt x="21060" y="23055"/>
                  </a:cubicBezTo>
                  <a:cubicBezTo>
                    <a:pt x="20617" y="20553"/>
                    <a:pt x="20173" y="18020"/>
                    <a:pt x="19730" y="15518"/>
                  </a:cubicBezTo>
                  <a:cubicBezTo>
                    <a:pt x="19223" y="12605"/>
                    <a:pt x="18780" y="9691"/>
                    <a:pt x="17925" y="6841"/>
                  </a:cubicBezTo>
                  <a:cubicBezTo>
                    <a:pt x="17893" y="6651"/>
                    <a:pt x="17861" y="6461"/>
                    <a:pt x="17735" y="6302"/>
                  </a:cubicBezTo>
                  <a:cubicBezTo>
                    <a:pt x="17545" y="6429"/>
                    <a:pt x="17545" y="6619"/>
                    <a:pt x="17513" y="6777"/>
                  </a:cubicBezTo>
                  <a:cubicBezTo>
                    <a:pt x="16911" y="8804"/>
                    <a:pt x="16500" y="10863"/>
                    <a:pt x="16151" y="12921"/>
                  </a:cubicBezTo>
                  <a:cubicBezTo>
                    <a:pt x="15581" y="16278"/>
                    <a:pt x="14980" y="19635"/>
                    <a:pt x="14378" y="22992"/>
                  </a:cubicBezTo>
                  <a:cubicBezTo>
                    <a:pt x="14314" y="23467"/>
                    <a:pt x="14283" y="23467"/>
                    <a:pt x="13839" y="23499"/>
                  </a:cubicBezTo>
                  <a:cubicBezTo>
                    <a:pt x="11781" y="23594"/>
                    <a:pt x="9754" y="23625"/>
                    <a:pt x="7696" y="23530"/>
                  </a:cubicBezTo>
                  <a:cubicBezTo>
                    <a:pt x="6429" y="23499"/>
                    <a:pt x="5162" y="23499"/>
                    <a:pt x="3895" y="23562"/>
                  </a:cubicBezTo>
                  <a:cubicBezTo>
                    <a:pt x="2724" y="23625"/>
                    <a:pt x="1552" y="23499"/>
                    <a:pt x="380" y="23467"/>
                  </a:cubicBezTo>
                  <a:cubicBezTo>
                    <a:pt x="127" y="23467"/>
                    <a:pt x="0" y="23372"/>
                    <a:pt x="32" y="23119"/>
                  </a:cubicBezTo>
                  <a:cubicBezTo>
                    <a:pt x="63" y="22074"/>
                    <a:pt x="32" y="21060"/>
                    <a:pt x="127" y="20047"/>
                  </a:cubicBezTo>
                  <a:cubicBezTo>
                    <a:pt x="253" y="17703"/>
                    <a:pt x="475" y="15360"/>
                    <a:pt x="633" y="13016"/>
                  </a:cubicBezTo>
                  <a:cubicBezTo>
                    <a:pt x="823" y="10578"/>
                    <a:pt x="1045" y="8139"/>
                    <a:pt x="1362" y="5701"/>
                  </a:cubicBezTo>
                  <a:cubicBezTo>
                    <a:pt x="1583" y="3927"/>
                    <a:pt x="1774" y="2154"/>
                    <a:pt x="1964" y="380"/>
                  </a:cubicBezTo>
                  <a:cubicBezTo>
                    <a:pt x="1995" y="254"/>
                    <a:pt x="1964" y="127"/>
                    <a:pt x="2059" y="0"/>
                  </a:cubicBezTo>
                  <a:cubicBezTo>
                    <a:pt x="2312" y="507"/>
                    <a:pt x="2787" y="634"/>
                    <a:pt x="3325" y="634"/>
                  </a:cubicBezTo>
                  <a:cubicBezTo>
                    <a:pt x="5447" y="539"/>
                    <a:pt x="7537" y="792"/>
                    <a:pt x="9659" y="855"/>
                  </a:cubicBezTo>
                  <a:cubicBezTo>
                    <a:pt x="14599" y="1045"/>
                    <a:pt x="19508" y="950"/>
                    <a:pt x="24449" y="950"/>
                  </a:cubicBezTo>
                  <a:cubicBezTo>
                    <a:pt x="27077" y="950"/>
                    <a:pt x="29674" y="602"/>
                    <a:pt x="32302" y="602"/>
                  </a:cubicBezTo>
                  <a:cubicBezTo>
                    <a:pt x="32778" y="634"/>
                    <a:pt x="33158" y="444"/>
                    <a:pt x="33379"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5"/>
            <p:cNvSpPr/>
            <p:nvPr/>
          </p:nvSpPr>
          <p:spPr>
            <a:xfrm>
              <a:off x="4623967" y="3506679"/>
              <a:ext cx="802691" cy="612115"/>
            </a:xfrm>
            <a:custGeom>
              <a:avLst/>
              <a:gdLst/>
              <a:ahLst/>
              <a:cxnLst/>
              <a:rect l="l" t="t" r="r" b="b"/>
              <a:pathLst>
                <a:path w="26413" h="20142" extrusionOk="0">
                  <a:moveTo>
                    <a:pt x="1172" y="10926"/>
                  </a:moveTo>
                  <a:cubicBezTo>
                    <a:pt x="792" y="10198"/>
                    <a:pt x="919" y="9659"/>
                    <a:pt x="1584" y="8994"/>
                  </a:cubicBezTo>
                  <a:cubicBezTo>
                    <a:pt x="1584" y="8836"/>
                    <a:pt x="1457" y="8772"/>
                    <a:pt x="1362" y="8677"/>
                  </a:cubicBezTo>
                  <a:cubicBezTo>
                    <a:pt x="665" y="7917"/>
                    <a:pt x="665" y="6904"/>
                    <a:pt x="1425" y="6207"/>
                  </a:cubicBezTo>
                  <a:cubicBezTo>
                    <a:pt x="1679" y="5986"/>
                    <a:pt x="1710" y="5827"/>
                    <a:pt x="1615" y="5511"/>
                  </a:cubicBezTo>
                  <a:cubicBezTo>
                    <a:pt x="1425" y="5004"/>
                    <a:pt x="1584" y="4529"/>
                    <a:pt x="1900" y="4117"/>
                  </a:cubicBezTo>
                  <a:cubicBezTo>
                    <a:pt x="2312" y="4054"/>
                    <a:pt x="2597" y="4339"/>
                    <a:pt x="2945" y="4402"/>
                  </a:cubicBezTo>
                  <a:cubicBezTo>
                    <a:pt x="3041" y="4434"/>
                    <a:pt x="3167" y="4497"/>
                    <a:pt x="3262" y="4402"/>
                  </a:cubicBezTo>
                  <a:cubicBezTo>
                    <a:pt x="3357" y="4275"/>
                    <a:pt x="3231" y="4149"/>
                    <a:pt x="3167" y="4085"/>
                  </a:cubicBezTo>
                  <a:cubicBezTo>
                    <a:pt x="2850" y="3769"/>
                    <a:pt x="2565" y="3452"/>
                    <a:pt x="2249" y="3199"/>
                  </a:cubicBezTo>
                  <a:cubicBezTo>
                    <a:pt x="1615" y="2724"/>
                    <a:pt x="1077" y="2154"/>
                    <a:pt x="570" y="1552"/>
                  </a:cubicBezTo>
                  <a:cubicBezTo>
                    <a:pt x="317" y="1235"/>
                    <a:pt x="0" y="919"/>
                    <a:pt x="95" y="444"/>
                  </a:cubicBezTo>
                  <a:cubicBezTo>
                    <a:pt x="570" y="190"/>
                    <a:pt x="1045" y="380"/>
                    <a:pt x="1489" y="539"/>
                  </a:cubicBezTo>
                  <a:cubicBezTo>
                    <a:pt x="3706" y="1394"/>
                    <a:pt x="5701" y="2660"/>
                    <a:pt x="7728" y="3895"/>
                  </a:cubicBezTo>
                  <a:cubicBezTo>
                    <a:pt x="9691" y="5067"/>
                    <a:pt x="11623" y="6271"/>
                    <a:pt x="13586" y="7474"/>
                  </a:cubicBezTo>
                  <a:cubicBezTo>
                    <a:pt x="13650" y="7537"/>
                    <a:pt x="13745" y="7569"/>
                    <a:pt x="13840" y="7601"/>
                  </a:cubicBezTo>
                  <a:cubicBezTo>
                    <a:pt x="14156" y="7632"/>
                    <a:pt x="14410" y="7791"/>
                    <a:pt x="14631" y="7981"/>
                  </a:cubicBezTo>
                  <a:cubicBezTo>
                    <a:pt x="14853" y="8171"/>
                    <a:pt x="15043" y="8139"/>
                    <a:pt x="15265" y="7981"/>
                  </a:cubicBezTo>
                  <a:cubicBezTo>
                    <a:pt x="15486" y="8456"/>
                    <a:pt x="15866" y="8709"/>
                    <a:pt x="16278" y="8962"/>
                  </a:cubicBezTo>
                  <a:cubicBezTo>
                    <a:pt x="17260" y="9533"/>
                    <a:pt x="18242" y="10134"/>
                    <a:pt x="19223" y="10704"/>
                  </a:cubicBezTo>
                  <a:cubicBezTo>
                    <a:pt x="19350" y="10768"/>
                    <a:pt x="19445" y="10894"/>
                    <a:pt x="19667" y="10831"/>
                  </a:cubicBezTo>
                  <a:cubicBezTo>
                    <a:pt x="19603" y="10324"/>
                    <a:pt x="19477" y="9818"/>
                    <a:pt x="19382" y="9311"/>
                  </a:cubicBezTo>
                  <a:cubicBezTo>
                    <a:pt x="18970" y="6809"/>
                    <a:pt x="18590" y="4275"/>
                    <a:pt x="18210" y="1774"/>
                  </a:cubicBezTo>
                  <a:cubicBezTo>
                    <a:pt x="18083" y="1045"/>
                    <a:pt x="18147" y="950"/>
                    <a:pt x="18780" y="729"/>
                  </a:cubicBezTo>
                  <a:cubicBezTo>
                    <a:pt x="20173" y="570"/>
                    <a:pt x="21567" y="570"/>
                    <a:pt x="22897" y="32"/>
                  </a:cubicBezTo>
                  <a:cubicBezTo>
                    <a:pt x="22992" y="0"/>
                    <a:pt x="23087" y="0"/>
                    <a:pt x="23214" y="64"/>
                  </a:cubicBezTo>
                  <a:cubicBezTo>
                    <a:pt x="23784" y="2375"/>
                    <a:pt x="24385" y="4719"/>
                    <a:pt x="24955" y="7031"/>
                  </a:cubicBezTo>
                  <a:cubicBezTo>
                    <a:pt x="25431" y="8867"/>
                    <a:pt x="25811" y="10736"/>
                    <a:pt x="26096" y="12636"/>
                  </a:cubicBezTo>
                  <a:cubicBezTo>
                    <a:pt x="26412" y="14663"/>
                    <a:pt x="26191" y="16626"/>
                    <a:pt x="25462" y="18526"/>
                  </a:cubicBezTo>
                  <a:cubicBezTo>
                    <a:pt x="25367" y="18812"/>
                    <a:pt x="25241" y="19097"/>
                    <a:pt x="24987" y="19287"/>
                  </a:cubicBezTo>
                  <a:cubicBezTo>
                    <a:pt x="24765" y="19287"/>
                    <a:pt x="24639" y="19477"/>
                    <a:pt x="24480" y="19603"/>
                  </a:cubicBezTo>
                  <a:cubicBezTo>
                    <a:pt x="23974" y="20015"/>
                    <a:pt x="23404" y="20142"/>
                    <a:pt x="22770" y="20078"/>
                  </a:cubicBezTo>
                  <a:cubicBezTo>
                    <a:pt x="21060" y="19920"/>
                    <a:pt x="19445" y="19413"/>
                    <a:pt x="17925" y="18653"/>
                  </a:cubicBezTo>
                  <a:cubicBezTo>
                    <a:pt x="14663" y="17070"/>
                    <a:pt x="11433" y="15518"/>
                    <a:pt x="8044" y="14220"/>
                  </a:cubicBezTo>
                  <a:cubicBezTo>
                    <a:pt x="7094" y="13839"/>
                    <a:pt x="6081" y="13649"/>
                    <a:pt x="5131" y="13269"/>
                  </a:cubicBezTo>
                  <a:cubicBezTo>
                    <a:pt x="3706" y="12668"/>
                    <a:pt x="2375" y="11908"/>
                    <a:pt x="1172" y="10926"/>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3702907" y="3532663"/>
              <a:ext cx="740148" cy="590934"/>
            </a:xfrm>
            <a:custGeom>
              <a:avLst/>
              <a:gdLst/>
              <a:ahLst/>
              <a:cxnLst/>
              <a:rect l="l" t="t" r="r" b="b"/>
              <a:pathLst>
                <a:path w="24355" h="19445" extrusionOk="0">
                  <a:moveTo>
                    <a:pt x="10610" y="5827"/>
                  </a:moveTo>
                  <a:cubicBezTo>
                    <a:pt x="11877" y="4941"/>
                    <a:pt x="13207" y="4149"/>
                    <a:pt x="14474" y="3230"/>
                  </a:cubicBezTo>
                  <a:cubicBezTo>
                    <a:pt x="14664" y="2850"/>
                    <a:pt x="15075" y="2724"/>
                    <a:pt x="15424" y="2502"/>
                  </a:cubicBezTo>
                  <a:cubicBezTo>
                    <a:pt x="15867" y="2185"/>
                    <a:pt x="16279" y="1869"/>
                    <a:pt x="16722" y="1520"/>
                  </a:cubicBezTo>
                  <a:cubicBezTo>
                    <a:pt x="17197" y="1204"/>
                    <a:pt x="17609" y="760"/>
                    <a:pt x="18147" y="507"/>
                  </a:cubicBezTo>
                  <a:cubicBezTo>
                    <a:pt x="19129" y="0"/>
                    <a:pt x="20047" y="190"/>
                    <a:pt x="20491" y="1077"/>
                  </a:cubicBezTo>
                  <a:cubicBezTo>
                    <a:pt x="20649" y="1267"/>
                    <a:pt x="20839" y="1109"/>
                    <a:pt x="20998" y="1077"/>
                  </a:cubicBezTo>
                  <a:cubicBezTo>
                    <a:pt x="21093" y="1045"/>
                    <a:pt x="21156" y="1014"/>
                    <a:pt x="21251" y="982"/>
                  </a:cubicBezTo>
                  <a:cubicBezTo>
                    <a:pt x="21853" y="887"/>
                    <a:pt x="22391" y="1077"/>
                    <a:pt x="22771" y="1552"/>
                  </a:cubicBezTo>
                  <a:cubicBezTo>
                    <a:pt x="22993" y="1805"/>
                    <a:pt x="23183" y="2122"/>
                    <a:pt x="22866" y="2470"/>
                  </a:cubicBezTo>
                  <a:cubicBezTo>
                    <a:pt x="22739" y="2755"/>
                    <a:pt x="22613" y="3072"/>
                    <a:pt x="22518" y="3357"/>
                  </a:cubicBezTo>
                  <a:cubicBezTo>
                    <a:pt x="22549" y="3452"/>
                    <a:pt x="22644" y="3484"/>
                    <a:pt x="22708" y="3484"/>
                  </a:cubicBezTo>
                  <a:cubicBezTo>
                    <a:pt x="23816" y="3579"/>
                    <a:pt x="24354" y="5004"/>
                    <a:pt x="23816" y="5954"/>
                  </a:cubicBezTo>
                  <a:cubicBezTo>
                    <a:pt x="23784" y="5986"/>
                    <a:pt x="23784" y="6017"/>
                    <a:pt x="23753" y="6049"/>
                  </a:cubicBezTo>
                  <a:cubicBezTo>
                    <a:pt x="23468" y="6366"/>
                    <a:pt x="23468" y="6619"/>
                    <a:pt x="23816" y="6904"/>
                  </a:cubicBezTo>
                  <a:cubicBezTo>
                    <a:pt x="24006" y="7062"/>
                    <a:pt x="24069" y="7316"/>
                    <a:pt x="24038" y="7569"/>
                  </a:cubicBezTo>
                  <a:cubicBezTo>
                    <a:pt x="24101" y="8107"/>
                    <a:pt x="23816" y="8456"/>
                    <a:pt x="23468" y="8773"/>
                  </a:cubicBezTo>
                  <a:cubicBezTo>
                    <a:pt x="23341" y="8931"/>
                    <a:pt x="23151" y="9089"/>
                    <a:pt x="22929" y="9184"/>
                  </a:cubicBezTo>
                  <a:cubicBezTo>
                    <a:pt x="20839" y="10261"/>
                    <a:pt x="18939" y="11654"/>
                    <a:pt x="16849" y="12826"/>
                  </a:cubicBezTo>
                  <a:cubicBezTo>
                    <a:pt x="14062" y="14378"/>
                    <a:pt x="11497" y="16310"/>
                    <a:pt x="8710" y="17893"/>
                  </a:cubicBezTo>
                  <a:cubicBezTo>
                    <a:pt x="7158" y="18780"/>
                    <a:pt x="5511" y="19445"/>
                    <a:pt x="3643" y="19382"/>
                  </a:cubicBezTo>
                  <a:cubicBezTo>
                    <a:pt x="3041" y="19350"/>
                    <a:pt x="2471" y="19223"/>
                    <a:pt x="1869" y="19128"/>
                  </a:cubicBezTo>
                  <a:cubicBezTo>
                    <a:pt x="1109" y="18653"/>
                    <a:pt x="539" y="17988"/>
                    <a:pt x="223" y="17101"/>
                  </a:cubicBezTo>
                  <a:cubicBezTo>
                    <a:pt x="254" y="16785"/>
                    <a:pt x="96" y="16468"/>
                    <a:pt x="64" y="16120"/>
                  </a:cubicBezTo>
                  <a:cubicBezTo>
                    <a:pt x="1" y="14505"/>
                    <a:pt x="824" y="13365"/>
                    <a:pt x="1964" y="12319"/>
                  </a:cubicBezTo>
                  <a:cubicBezTo>
                    <a:pt x="3643" y="10831"/>
                    <a:pt x="5480" y="9533"/>
                    <a:pt x="7253" y="8202"/>
                  </a:cubicBezTo>
                  <a:cubicBezTo>
                    <a:pt x="6841" y="8519"/>
                    <a:pt x="6366" y="8773"/>
                    <a:pt x="5828" y="8899"/>
                  </a:cubicBezTo>
                  <a:cubicBezTo>
                    <a:pt x="5226" y="9026"/>
                    <a:pt x="4910" y="8804"/>
                    <a:pt x="4878" y="8171"/>
                  </a:cubicBezTo>
                  <a:cubicBezTo>
                    <a:pt x="4846" y="7474"/>
                    <a:pt x="4941" y="6841"/>
                    <a:pt x="5131" y="6176"/>
                  </a:cubicBezTo>
                  <a:cubicBezTo>
                    <a:pt x="5448" y="5004"/>
                    <a:pt x="5765" y="3864"/>
                    <a:pt x="6081" y="2692"/>
                  </a:cubicBezTo>
                  <a:cubicBezTo>
                    <a:pt x="6240" y="2059"/>
                    <a:pt x="6335" y="2027"/>
                    <a:pt x="6968" y="2059"/>
                  </a:cubicBezTo>
                  <a:cubicBezTo>
                    <a:pt x="7570" y="2090"/>
                    <a:pt x="8108" y="2217"/>
                    <a:pt x="8647" y="2470"/>
                  </a:cubicBezTo>
                  <a:cubicBezTo>
                    <a:pt x="9185" y="2755"/>
                    <a:pt x="9818" y="2597"/>
                    <a:pt x="10388" y="2660"/>
                  </a:cubicBezTo>
                  <a:cubicBezTo>
                    <a:pt x="10515" y="3104"/>
                    <a:pt x="10357" y="3547"/>
                    <a:pt x="10262" y="3991"/>
                  </a:cubicBezTo>
                  <a:cubicBezTo>
                    <a:pt x="10103" y="4687"/>
                    <a:pt x="9913" y="5384"/>
                    <a:pt x="9850" y="6144"/>
                  </a:cubicBezTo>
                  <a:cubicBezTo>
                    <a:pt x="10167" y="6112"/>
                    <a:pt x="10293" y="5764"/>
                    <a:pt x="10610" y="5827"/>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4059017" y="4330492"/>
              <a:ext cx="951876" cy="129978"/>
            </a:xfrm>
            <a:custGeom>
              <a:avLst/>
              <a:gdLst/>
              <a:ahLst/>
              <a:cxnLst/>
              <a:rect l="l" t="t" r="r" b="b"/>
              <a:pathLst>
                <a:path w="31322" h="4277" extrusionOk="0">
                  <a:moveTo>
                    <a:pt x="31321" y="3104"/>
                  </a:moveTo>
                  <a:cubicBezTo>
                    <a:pt x="31290" y="3706"/>
                    <a:pt x="31290" y="3706"/>
                    <a:pt x="30656" y="3833"/>
                  </a:cubicBezTo>
                  <a:cubicBezTo>
                    <a:pt x="30530" y="3864"/>
                    <a:pt x="30403" y="3928"/>
                    <a:pt x="30276" y="3896"/>
                  </a:cubicBezTo>
                  <a:cubicBezTo>
                    <a:pt x="28946" y="3864"/>
                    <a:pt x="27584" y="3896"/>
                    <a:pt x="26223" y="4054"/>
                  </a:cubicBezTo>
                  <a:cubicBezTo>
                    <a:pt x="25114" y="4181"/>
                    <a:pt x="24006" y="4023"/>
                    <a:pt x="22897" y="4244"/>
                  </a:cubicBezTo>
                  <a:cubicBezTo>
                    <a:pt x="22771" y="4276"/>
                    <a:pt x="22612" y="4244"/>
                    <a:pt x="22454" y="4244"/>
                  </a:cubicBezTo>
                  <a:lnTo>
                    <a:pt x="8836" y="4244"/>
                  </a:lnTo>
                  <a:cubicBezTo>
                    <a:pt x="7728" y="4023"/>
                    <a:pt x="6588" y="4276"/>
                    <a:pt x="5479" y="4023"/>
                  </a:cubicBezTo>
                  <a:cubicBezTo>
                    <a:pt x="5448" y="4023"/>
                    <a:pt x="5384" y="4023"/>
                    <a:pt x="5353" y="4023"/>
                  </a:cubicBezTo>
                  <a:cubicBezTo>
                    <a:pt x="3991" y="4023"/>
                    <a:pt x="2629" y="3833"/>
                    <a:pt x="1236" y="3896"/>
                  </a:cubicBezTo>
                  <a:cubicBezTo>
                    <a:pt x="1046" y="3928"/>
                    <a:pt x="856" y="3896"/>
                    <a:pt x="634" y="3833"/>
                  </a:cubicBezTo>
                  <a:cubicBezTo>
                    <a:pt x="32" y="3706"/>
                    <a:pt x="32" y="3706"/>
                    <a:pt x="1" y="3104"/>
                  </a:cubicBezTo>
                  <a:cubicBezTo>
                    <a:pt x="1" y="2249"/>
                    <a:pt x="191" y="1394"/>
                    <a:pt x="254" y="539"/>
                  </a:cubicBezTo>
                  <a:cubicBezTo>
                    <a:pt x="317" y="444"/>
                    <a:pt x="286" y="349"/>
                    <a:pt x="317" y="254"/>
                  </a:cubicBezTo>
                  <a:cubicBezTo>
                    <a:pt x="317" y="159"/>
                    <a:pt x="317" y="64"/>
                    <a:pt x="349" y="1"/>
                  </a:cubicBezTo>
                  <a:cubicBezTo>
                    <a:pt x="982" y="1"/>
                    <a:pt x="1584" y="159"/>
                    <a:pt x="2217" y="254"/>
                  </a:cubicBezTo>
                  <a:cubicBezTo>
                    <a:pt x="3199" y="381"/>
                    <a:pt x="4213" y="476"/>
                    <a:pt x="5226" y="539"/>
                  </a:cubicBezTo>
                  <a:cubicBezTo>
                    <a:pt x="6936" y="602"/>
                    <a:pt x="8678" y="666"/>
                    <a:pt x="10388" y="666"/>
                  </a:cubicBezTo>
                  <a:cubicBezTo>
                    <a:pt x="14695" y="666"/>
                    <a:pt x="19002" y="697"/>
                    <a:pt x="23309" y="634"/>
                  </a:cubicBezTo>
                  <a:cubicBezTo>
                    <a:pt x="25367" y="602"/>
                    <a:pt x="27426" y="476"/>
                    <a:pt x="29484" y="222"/>
                  </a:cubicBezTo>
                  <a:cubicBezTo>
                    <a:pt x="29959" y="127"/>
                    <a:pt x="30466" y="1"/>
                    <a:pt x="30973" y="1"/>
                  </a:cubicBezTo>
                  <a:cubicBezTo>
                    <a:pt x="30973" y="64"/>
                    <a:pt x="30973" y="159"/>
                    <a:pt x="31005" y="222"/>
                  </a:cubicBezTo>
                  <a:cubicBezTo>
                    <a:pt x="31036" y="317"/>
                    <a:pt x="31005" y="444"/>
                    <a:pt x="31036" y="539"/>
                  </a:cubicBezTo>
                  <a:cubicBezTo>
                    <a:pt x="31131" y="1394"/>
                    <a:pt x="31290" y="2249"/>
                    <a:pt x="31321" y="3104"/>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3687529" y="3517255"/>
              <a:ext cx="334959" cy="535138"/>
            </a:xfrm>
            <a:custGeom>
              <a:avLst/>
              <a:gdLst/>
              <a:ahLst/>
              <a:cxnLst/>
              <a:rect l="l" t="t" r="r" b="b"/>
              <a:pathLst>
                <a:path w="11022" h="17609" extrusionOk="0">
                  <a:moveTo>
                    <a:pt x="10894" y="3199"/>
                  </a:moveTo>
                  <a:cubicBezTo>
                    <a:pt x="10198" y="3389"/>
                    <a:pt x="9469" y="3389"/>
                    <a:pt x="8804" y="2977"/>
                  </a:cubicBezTo>
                  <a:cubicBezTo>
                    <a:pt x="8519" y="2819"/>
                    <a:pt x="8203" y="2724"/>
                    <a:pt x="7854" y="2724"/>
                  </a:cubicBezTo>
                  <a:cubicBezTo>
                    <a:pt x="7696" y="2756"/>
                    <a:pt x="7538" y="2724"/>
                    <a:pt x="7347" y="2692"/>
                  </a:cubicBezTo>
                  <a:cubicBezTo>
                    <a:pt x="6936" y="2597"/>
                    <a:pt x="6872" y="2629"/>
                    <a:pt x="6777" y="3041"/>
                  </a:cubicBezTo>
                  <a:cubicBezTo>
                    <a:pt x="6366" y="4498"/>
                    <a:pt x="5986" y="5954"/>
                    <a:pt x="5606" y="7443"/>
                  </a:cubicBezTo>
                  <a:cubicBezTo>
                    <a:pt x="5479" y="7918"/>
                    <a:pt x="5542" y="8424"/>
                    <a:pt x="5542" y="8931"/>
                  </a:cubicBezTo>
                  <a:cubicBezTo>
                    <a:pt x="5574" y="9248"/>
                    <a:pt x="5827" y="9375"/>
                    <a:pt x="6176" y="9280"/>
                  </a:cubicBezTo>
                  <a:cubicBezTo>
                    <a:pt x="6841" y="9153"/>
                    <a:pt x="7411" y="8804"/>
                    <a:pt x="7981" y="8488"/>
                  </a:cubicBezTo>
                  <a:cubicBezTo>
                    <a:pt x="7886" y="8741"/>
                    <a:pt x="7759" y="8868"/>
                    <a:pt x="7569" y="9026"/>
                  </a:cubicBezTo>
                  <a:cubicBezTo>
                    <a:pt x="6936" y="9501"/>
                    <a:pt x="6271" y="9945"/>
                    <a:pt x="5637" y="10451"/>
                  </a:cubicBezTo>
                  <a:cubicBezTo>
                    <a:pt x="4719" y="11211"/>
                    <a:pt x="3737" y="11845"/>
                    <a:pt x="2882" y="12700"/>
                  </a:cubicBezTo>
                  <a:cubicBezTo>
                    <a:pt x="2407" y="13143"/>
                    <a:pt x="1869" y="13555"/>
                    <a:pt x="1489" y="14093"/>
                  </a:cubicBezTo>
                  <a:cubicBezTo>
                    <a:pt x="824" y="15043"/>
                    <a:pt x="602" y="16057"/>
                    <a:pt x="792" y="17165"/>
                  </a:cubicBezTo>
                  <a:cubicBezTo>
                    <a:pt x="824" y="17323"/>
                    <a:pt x="887" y="17482"/>
                    <a:pt x="729" y="17608"/>
                  </a:cubicBezTo>
                  <a:cubicBezTo>
                    <a:pt x="285" y="16690"/>
                    <a:pt x="127" y="15708"/>
                    <a:pt x="64" y="14695"/>
                  </a:cubicBezTo>
                  <a:cubicBezTo>
                    <a:pt x="0" y="13206"/>
                    <a:pt x="285" y="11718"/>
                    <a:pt x="570" y="10230"/>
                  </a:cubicBezTo>
                  <a:cubicBezTo>
                    <a:pt x="1235" y="6936"/>
                    <a:pt x="2090" y="3674"/>
                    <a:pt x="2945" y="412"/>
                  </a:cubicBezTo>
                  <a:cubicBezTo>
                    <a:pt x="2977" y="317"/>
                    <a:pt x="2977" y="254"/>
                    <a:pt x="2977" y="191"/>
                  </a:cubicBezTo>
                  <a:cubicBezTo>
                    <a:pt x="3167" y="1"/>
                    <a:pt x="3421" y="64"/>
                    <a:pt x="3611" y="96"/>
                  </a:cubicBezTo>
                  <a:cubicBezTo>
                    <a:pt x="5289" y="317"/>
                    <a:pt x="6967" y="412"/>
                    <a:pt x="8678" y="476"/>
                  </a:cubicBezTo>
                  <a:cubicBezTo>
                    <a:pt x="9438" y="476"/>
                    <a:pt x="10198" y="697"/>
                    <a:pt x="10894" y="1046"/>
                  </a:cubicBezTo>
                  <a:cubicBezTo>
                    <a:pt x="11021" y="1141"/>
                    <a:pt x="11021" y="1267"/>
                    <a:pt x="11021" y="1394"/>
                  </a:cubicBezTo>
                  <a:cubicBezTo>
                    <a:pt x="11021" y="1996"/>
                    <a:pt x="11021" y="2566"/>
                    <a:pt x="10989" y="3167"/>
                  </a:cubicBezTo>
                  <a:cubicBezTo>
                    <a:pt x="10989" y="3231"/>
                    <a:pt x="10958" y="3231"/>
                    <a:pt x="10894" y="3199"/>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4367962" y="2649165"/>
              <a:ext cx="333014" cy="147270"/>
            </a:xfrm>
            <a:custGeom>
              <a:avLst/>
              <a:gdLst/>
              <a:ahLst/>
              <a:cxnLst/>
              <a:rect l="l" t="t" r="r" b="b"/>
              <a:pathLst>
                <a:path w="10958" h="4846" extrusionOk="0">
                  <a:moveTo>
                    <a:pt x="127" y="32"/>
                  </a:moveTo>
                  <a:cubicBezTo>
                    <a:pt x="824" y="159"/>
                    <a:pt x="1520" y="254"/>
                    <a:pt x="2249" y="412"/>
                  </a:cubicBezTo>
                  <a:cubicBezTo>
                    <a:pt x="2629" y="507"/>
                    <a:pt x="3041" y="507"/>
                    <a:pt x="3452" y="539"/>
                  </a:cubicBezTo>
                  <a:cubicBezTo>
                    <a:pt x="4307" y="602"/>
                    <a:pt x="5162" y="760"/>
                    <a:pt x="6049" y="665"/>
                  </a:cubicBezTo>
                  <a:cubicBezTo>
                    <a:pt x="7601" y="507"/>
                    <a:pt x="9184" y="444"/>
                    <a:pt x="10704" y="32"/>
                  </a:cubicBezTo>
                  <a:cubicBezTo>
                    <a:pt x="10768" y="0"/>
                    <a:pt x="10799" y="32"/>
                    <a:pt x="10863" y="32"/>
                  </a:cubicBezTo>
                  <a:lnTo>
                    <a:pt x="10863" y="887"/>
                  </a:lnTo>
                  <a:cubicBezTo>
                    <a:pt x="10958" y="1172"/>
                    <a:pt x="10831" y="1489"/>
                    <a:pt x="10958" y="1805"/>
                  </a:cubicBezTo>
                  <a:cubicBezTo>
                    <a:pt x="10958" y="1805"/>
                    <a:pt x="10958" y="1837"/>
                    <a:pt x="10958" y="1869"/>
                  </a:cubicBezTo>
                  <a:cubicBezTo>
                    <a:pt x="9501" y="3515"/>
                    <a:pt x="7791" y="4782"/>
                    <a:pt x="5511" y="4814"/>
                  </a:cubicBezTo>
                  <a:cubicBezTo>
                    <a:pt x="3959" y="4846"/>
                    <a:pt x="2565" y="4244"/>
                    <a:pt x="1394" y="3199"/>
                  </a:cubicBezTo>
                  <a:cubicBezTo>
                    <a:pt x="919" y="2755"/>
                    <a:pt x="349" y="2439"/>
                    <a:pt x="0" y="1869"/>
                  </a:cubicBezTo>
                  <a:cubicBezTo>
                    <a:pt x="0" y="1837"/>
                    <a:pt x="0" y="1805"/>
                    <a:pt x="32" y="1774"/>
                  </a:cubicBezTo>
                  <a:cubicBezTo>
                    <a:pt x="127" y="1489"/>
                    <a:pt x="0" y="1172"/>
                    <a:pt x="95" y="887"/>
                  </a:cubicBezTo>
                  <a:cubicBezTo>
                    <a:pt x="127" y="602"/>
                    <a:pt x="127" y="317"/>
                    <a:pt x="127" y="32"/>
                  </a:cubicBezTo>
                  <a:close/>
                </a:path>
              </a:pathLst>
            </a:custGeom>
            <a:solidFill>
              <a:srgbClr val="ECA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a:off x="4304446" y="2702074"/>
              <a:ext cx="461989" cy="154989"/>
            </a:xfrm>
            <a:custGeom>
              <a:avLst/>
              <a:gdLst/>
              <a:ahLst/>
              <a:cxnLst/>
              <a:rect l="l" t="t" r="r" b="b"/>
              <a:pathLst>
                <a:path w="15202" h="5100" extrusionOk="0">
                  <a:moveTo>
                    <a:pt x="2090" y="128"/>
                  </a:moveTo>
                  <a:cubicBezTo>
                    <a:pt x="2565" y="349"/>
                    <a:pt x="2914" y="729"/>
                    <a:pt x="3262" y="1078"/>
                  </a:cubicBezTo>
                  <a:cubicBezTo>
                    <a:pt x="4339" y="2123"/>
                    <a:pt x="5637" y="2693"/>
                    <a:pt x="7126" y="2915"/>
                  </a:cubicBezTo>
                  <a:cubicBezTo>
                    <a:pt x="7537" y="2978"/>
                    <a:pt x="7949" y="2946"/>
                    <a:pt x="8392" y="2851"/>
                  </a:cubicBezTo>
                  <a:cubicBezTo>
                    <a:pt x="9691" y="2598"/>
                    <a:pt x="10863" y="2059"/>
                    <a:pt x="11813" y="1141"/>
                  </a:cubicBezTo>
                  <a:cubicBezTo>
                    <a:pt x="12224" y="761"/>
                    <a:pt x="12573" y="381"/>
                    <a:pt x="13079" y="128"/>
                  </a:cubicBezTo>
                  <a:cubicBezTo>
                    <a:pt x="13745" y="1"/>
                    <a:pt x="14410" y="128"/>
                    <a:pt x="15075" y="191"/>
                  </a:cubicBezTo>
                  <a:cubicBezTo>
                    <a:pt x="15201" y="381"/>
                    <a:pt x="15075" y="508"/>
                    <a:pt x="14980" y="666"/>
                  </a:cubicBezTo>
                  <a:cubicBezTo>
                    <a:pt x="13871" y="2154"/>
                    <a:pt x="12509" y="3358"/>
                    <a:pt x="10799" y="4150"/>
                  </a:cubicBezTo>
                  <a:cubicBezTo>
                    <a:pt x="10103" y="4466"/>
                    <a:pt x="9343" y="4656"/>
                    <a:pt x="8551" y="4751"/>
                  </a:cubicBezTo>
                  <a:cubicBezTo>
                    <a:pt x="6017" y="5100"/>
                    <a:pt x="3927" y="4213"/>
                    <a:pt x="2027" y="2598"/>
                  </a:cubicBezTo>
                  <a:cubicBezTo>
                    <a:pt x="1330" y="2028"/>
                    <a:pt x="792" y="1363"/>
                    <a:pt x="253" y="698"/>
                  </a:cubicBezTo>
                  <a:cubicBezTo>
                    <a:pt x="127" y="571"/>
                    <a:pt x="0" y="413"/>
                    <a:pt x="95" y="191"/>
                  </a:cubicBezTo>
                  <a:cubicBezTo>
                    <a:pt x="760" y="128"/>
                    <a:pt x="1425" y="1"/>
                    <a:pt x="2090" y="128"/>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a:off x="4659584" y="3838690"/>
              <a:ext cx="723768" cy="303201"/>
            </a:xfrm>
            <a:custGeom>
              <a:avLst/>
              <a:gdLst/>
              <a:ahLst/>
              <a:cxnLst/>
              <a:rect l="l" t="t" r="r" b="b"/>
              <a:pathLst>
                <a:path w="23816" h="9977" extrusionOk="0">
                  <a:moveTo>
                    <a:pt x="0" y="1"/>
                  </a:moveTo>
                  <a:cubicBezTo>
                    <a:pt x="950" y="539"/>
                    <a:pt x="1900" y="1109"/>
                    <a:pt x="2819" y="1648"/>
                  </a:cubicBezTo>
                  <a:cubicBezTo>
                    <a:pt x="3610" y="2123"/>
                    <a:pt x="4497" y="2376"/>
                    <a:pt x="5384" y="2629"/>
                  </a:cubicBezTo>
                  <a:cubicBezTo>
                    <a:pt x="6492" y="2946"/>
                    <a:pt x="7537" y="3390"/>
                    <a:pt x="8614" y="3833"/>
                  </a:cubicBezTo>
                  <a:cubicBezTo>
                    <a:pt x="9976" y="4403"/>
                    <a:pt x="11338" y="5005"/>
                    <a:pt x="12699" y="5606"/>
                  </a:cubicBezTo>
                  <a:cubicBezTo>
                    <a:pt x="12858" y="5670"/>
                    <a:pt x="13016" y="5765"/>
                    <a:pt x="13206" y="5828"/>
                  </a:cubicBezTo>
                  <a:cubicBezTo>
                    <a:pt x="14536" y="6493"/>
                    <a:pt x="15835" y="7190"/>
                    <a:pt x="17196" y="7760"/>
                  </a:cubicBezTo>
                  <a:cubicBezTo>
                    <a:pt x="18463" y="8330"/>
                    <a:pt x="19762" y="8742"/>
                    <a:pt x="21123" y="8963"/>
                  </a:cubicBezTo>
                  <a:cubicBezTo>
                    <a:pt x="22042" y="9090"/>
                    <a:pt x="22802" y="8900"/>
                    <a:pt x="23530" y="8393"/>
                  </a:cubicBezTo>
                  <a:cubicBezTo>
                    <a:pt x="23625" y="8298"/>
                    <a:pt x="23720" y="8235"/>
                    <a:pt x="23815" y="8330"/>
                  </a:cubicBezTo>
                  <a:cubicBezTo>
                    <a:pt x="23530" y="8615"/>
                    <a:pt x="23277" y="8963"/>
                    <a:pt x="22960" y="9185"/>
                  </a:cubicBezTo>
                  <a:cubicBezTo>
                    <a:pt x="22327" y="9628"/>
                    <a:pt x="21598" y="9913"/>
                    <a:pt x="20838" y="9945"/>
                  </a:cubicBezTo>
                  <a:cubicBezTo>
                    <a:pt x="19730" y="9977"/>
                    <a:pt x="18685" y="9723"/>
                    <a:pt x="17671" y="9375"/>
                  </a:cubicBezTo>
                  <a:cubicBezTo>
                    <a:pt x="16278" y="8868"/>
                    <a:pt x="14948" y="8203"/>
                    <a:pt x="13586" y="7601"/>
                  </a:cubicBezTo>
                  <a:cubicBezTo>
                    <a:pt x="13206" y="7443"/>
                    <a:pt x="12826" y="7285"/>
                    <a:pt x="12446" y="7126"/>
                  </a:cubicBezTo>
                  <a:cubicBezTo>
                    <a:pt x="12003" y="7126"/>
                    <a:pt x="11654" y="6873"/>
                    <a:pt x="11274" y="6683"/>
                  </a:cubicBezTo>
                  <a:cubicBezTo>
                    <a:pt x="9089" y="5670"/>
                    <a:pt x="6872" y="4720"/>
                    <a:pt x="4782" y="3485"/>
                  </a:cubicBezTo>
                  <a:cubicBezTo>
                    <a:pt x="4402" y="3263"/>
                    <a:pt x="4022" y="3041"/>
                    <a:pt x="3705" y="2756"/>
                  </a:cubicBezTo>
                  <a:cubicBezTo>
                    <a:pt x="2724" y="2154"/>
                    <a:pt x="1742" y="1584"/>
                    <a:pt x="823" y="888"/>
                  </a:cubicBezTo>
                  <a:cubicBezTo>
                    <a:pt x="507" y="634"/>
                    <a:pt x="158" y="413"/>
                    <a:pt x="0" y="1"/>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3759706" y="3762685"/>
              <a:ext cx="679490" cy="378234"/>
            </a:xfrm>
            <a:custGeom>
              <a:avLst/>
              <a:gdLst/>
              <a:ahLst/>
              <a:cxnLst/>
              <a:rect l="l" t="t" r="r" b="b"/>
              <a:pathLst>
                <a:path w="22359" h="12446" extrusionOk="0">
                  <a:moveTo>
                    <a:pt x="0" y="11559"/>
                  </a:moveTo>
                  <a:cubicBezTo>
                    <a:pt x="95" y="11433"/>
                    <a:pt x="222" y="11433"/>
                    <a:pt x="349" y="11464"/>
                  </a:cubicBezTo>
                  <a:cubicBezTo>
                    <a:pt x="951" y="11559"/>
                    <a:pt x="1521" y="11654"/>
                    <a:pt x="2122" y="11654"/>
                  </a:cubicBezTo>
                  <a:cubicBezTo>
                    <a:pt x="3262" y="11623"/>
                    <a:pt x="4307" y="11338"/>
                    <a:pt x="5353" y="10894"/>
                  </a:cubicBezTo>
                  <a:cubicBezTo>
                    <a:pt x="6936" y="10229"/>
                    <a:pt x="8361" y="9247"/>
                    <a:pt x="9786" y="8297"/>
                  </a:cubicBezTo>
                  <a:cubicBezTo>
                    <a:pt x="11180" y="7411"/>
                    <a:pt x="12541" y="6461"/>
                    <a:pt x="13967" y="5637"/>
                  </a:cubicBezTo>
                  <a:cubicBezTo>
                    <a:pt x="15962" y="4497"/>
                    <a:pt x="17893" y="3262"/>
                    <a:pt x="19857" y="2059"/>
                  </a:cubicBezTo>
                  <a:cubicBezTo>
                    <a:pt x="20332" y="1774"/>
                    <a:pt x="20839" y="1615"/>
                    <a:pt x="21282" y="1299"/>
                  </a:cubicBezTo>
                  <a:cubicBezTo>
                    <a:pt x="21725" y="950"/>
                    <a:pt x="22010" y="538"/>
                    <a:pt x="22169" y="0"/>
                  </a:cubicBezTo>
                  <a:cubicBezTo>
                    <a:pt x="22359" y="665"/>
                    <a:pt x="22074" y="1204"/>
                    <a:pt x="21662" y="1710"/>
                  </a:cubicBezTo>
                  <a:cubicBezTo>
                    <a:pt x="21314" y="2090"/>
                    <a:pt x="20870" y="2375"/>
                    <a:pt x="20459" y="2660"/>
                  </a:cubicBezTo>
                  <a:cubicBezTo>
                    <a:pt x="20142" y="2882"/>
                    <a:pt x="19825" y="3072"/>
                    <a:pt x="19572" y="3357"/>
                  </a:cubicBezTo>
                  <a:cubicBezTo>
                    <a:pt x="19255" y="3737"/>
                    <a:pt x="18875" y="3990"/>
                    <a:pt x="18432" y="4244"/>
                  </a:cubicBezTo>
                  <a:cubicBezTo>
                    <a:pt x="15930" y="5732"/>
                    <a:pt x="13586" y="7442"/>
                    <a:pt x="11085" y="8962"/>
                  </a:cubicBezTo>
                  <a:cubicBezTo>
                    <a:pt x="10515" y="9279"/>
                    <a:pt x="9976" y="9627"/>
                    <a:pt x="9438" y="9944"/>
                  </a:cubicBezTo>
                  <a:cubicBezTo>
                    <a:pt x="9279" y="10039"/>
                    <a:pt x="9153" y="10166"/>
                    <a:pt x="8931" y="10102"/>
                  </a:cubicBezTo>
                  <a:cubicBezTo>
                    <a:pt x="8234" y="10483"/>
                    <a:pt x="7538" y="10894"/>
                    <a:pt x="6841" y="11274"/>
                  </a:cubicBezTo>
                  <a:cubicBezTo>
                    <a:pt x="5289" y="12066"/>
                    <a:pt x="3674" y="12446"/>
                    <a:pt x="1901" y="12319"/>
                  </a:cubicBezTo>
                  <a:cubicBezTo>
                    <a:pt x="1204" y="12288"/>
                    <a:pt x="539" y="12066"/>
                    <a:pt x="0" y="11559"/>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3722174" y="3342087"/>
              <a:ext cx="297427" cy="206956"/>
            </a:xfrm>
            <a:custGeom>
              <a:avLst/>
              <a:gdLst/>
              <a:ahLst/>
              <a:cxnLst/>
              <a:rect l="l" t="t" r="r" b="b"/>
              <a:pathLst>
                <a:path w="9787" h="6810" extrusionOk="0">
                  <a:moveTo>
                    <a:pt x="9754" y="6810"/>
                  </a:moveTo>
                  <a:cubicBezTo>
                    <a:pt x="9216" y="6746"/>
                    <a:pt x="8709" y="6683"/>
                    <a:pt x="8234" y="6493"/>
                  </a:cubicBezTo>
                  <a:cubicBezTo>
                    <a:pt x="8076" y="6430"/>
                    <a:pt x="7918" y="6398"/>
                    <a:pt x="7759" y="6398"/>
                  </a:cubicBezTo>
                  <a:cubicBezTo>
                    <a:pt x="6683" y="6398"/>
                    <a:pt x="5606" y="6303"/>
                    <a:pt x="4529" y="6240"/>
                  </a:cubicBezTo>
                  <a:cubicBezTo>
                    <a:pt x="3642" y="6208"/>
                    <a:pt x="2724" y="6081"/>
                    <a:pt x="1837" y="5955"/>
                  </a:cubicBezTo>
                  <a:cubicBezTo>
                    <a:pt x="1457" y="5765"/>
                    <a:pt x="1014" y="5670"/>
                    <a:pt x="634" y="5448"/>
                  </a:cubicBezTo>
                  <a:cubicBezTo>
                    <a:pt x="159" y="5163"/>
                    <a:pt x="0" y="4846"/>
                    <a:pt x="127" y="4308"/>
                  </a:cubicBezTo>
                  <a:cubicBezTo>
                    <a:pt x="190" y="4054"/>
                    <a:pt x="190" y="3801"/>
                    <a:pt x="349" y="3579"/>
                  </a:cubicBezTo>
                  <a:cubicBezTo>
                    <a:pt x="1140" y="4244"/>
                    <a:pt x="2091" y="4434"/>
                    <a:pt x="3072" y="4593"/>
                  </a:cubicBezTo>
                  <a:cubicBezTo>
                    <a:pt x="3832" y="4719"/>
                    <a:pt x="4624" y="4783"/>
                    <a:pt x="5416" y="4909"/>
                  </a:cubicBezTo>
                  <a:cubicBezTo>
                    <a:pt x="5891" y="4973"/>
                    <a:pt x="6366" y="4973"/>
                    <a:pt x="6873" y="5036"/>
                  </a:cubicBezTo>
                  <a:cubicBezTo>
                    <a:pt x="7474" y="5099"/>
                    <a:pt x="8076" y="5131"/>
                    <a:pt x="8646" y="5321"/>
                  </a:cubicBezTo>
                  <a:cubicBezTo>
                    <a:pt x="8868" y="5385"/>
                    <a:pt x="8963" y="5321"/>
                    <a:pt x="8963" y="5099"/>
                  </a:cubicBezTo>
                  <a:cubicBezTo>
                    <a:pt x="8963" y="4973"/>
                    <a:pt x="8994" y="4878"/>
                    <a:pt x="8963" y="4751"/>
                  </a:cubicBezTo>
                  <a:cubicBezTo>
                    <a:pt x="8773" y="3421"/>
                    <a:pt x="8931" y="2091"/>
                    <a:pt x="8868" y="761"/>
                  </a:cubicBezTo>
                  <a:cubicBezTo>
                    <a:pt x="8868" y="508"/>
                    <a:pt x="8931" y="286"/>
                    <a:pt x="9058" y="1"/>
                  </a:cubicBezTo>
                  <a:cubicBezTo>
                    <a:pt x="9311" y="349"/>
                    <a:pt x="9406" y="698"/>
                    <a:pt x="9438" y="1046"/>
                  </a:cubicBezTo>
                  <a:cubicBezTo>
                    <a:pt x="9596" y="2724"/>
                    <a:pt x="9691" y="4371"/>
                    <a:pt x="9659" y="6050"/>
                  </a:cubicBezTo>
                  <a:cubicBezTo>
                    <a:pt x="9659" y="6303"/>
                    <a:pt x="9786" y="6556"/>
                    <a:pt x="9754" y="681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a:off x="5051281" y="3343060"/>
              <a:ext cx="300314" cy="209843"/>
            </a:xfrm>
            <a:custGeom>
              <a:avLst/>
              <a:gdLst/>
              <a:ahLst/>
              <a:cxnLst/>
              <a:rect l="l" t="t" r="r" b="b"/>
              <a:pathLst>
                <a:path w="9882" h="6905" extrusionOk="0">
                  <a:moveTo>
                    <a:pt x="9153" y="5448"/>
                  </a:moveTo>
                  <a:cubicBezTo>
                    <a:pt x="7886" y="6018"/>
                    <a:pt x="6556" y="6113"/>
                    <a:pt x="5226" y="6239"/>
                  </a:cubicBezTo>
                  <a:cubicBezTo>
                    <a:pt x="5036" y="6239"/>
                    <a:pt x="4846" y="6239"/>
                    <a:pt x="4687" y="6271"/>
                  </a:cubicBezTo>
                  <a:cubicBezTo>
                    <a:pt x="3421" y="6714"/>
                    <a:pt x="2059" y="6303"/>
                    <a:pt x="824" y="6809"/>
                  </a:cubicBezTo>
                  <a:cubicBezTo>
                    <a:pt x="665" y="6873"/>
                    <a:pt x="444" y="6904"/>
                    <a:pt x="254" y="6873"/>
                  </a:cubicBezTo>
                  <a:cubicBezTo>
                    <a:pt x="190" y="6873"/>
                    <a:pt x="159" y="6809"/>
                    <a:pt x="95" y="6778"/>
                  </a:cubicBezTo>
                  <a:cubicBezTo>
                    <a:pt x="64" y="6683"/>
                    <a:pt x="0" y="6588"/>
                    <a:pt x="32" y="6493"/>
                  </a:cubicBezTo>
                  <a:cubicBezTo>
                    <a:pt x="190" y="5828"/>
                    <a:pt x="95" y="5131"/>
                    <a:pt x="95" y="4466"/>
                  </a:cubicBezTo>
                  <a:cubicBezTo>
                    <a:pt x="127" y="3452"/>
                    <a:pt x="222" y="2471"/>
                    <a:pt x="317" y="1457"/>
                  </a:cubicBezTo>
                  <a:cubicBezTo>
                    <a:pt x="349" y="951"/>
                    <a:pt x="380" y="476"/>
                    <a:pt x="665" y="0"/>
                  </a:cubicBezTo>
                  <a:cubicBezTo>
                    <a:pt x="855" y="222"/>
                    <a:pt x="887" y="476"/>
                    <a:pt x="887" y="729"/>
                  </a:cubicBezTo>
                  <a:cubicBezTo>
                    <a:pt x="887" y="1837"/>
                    <a:pt x="887" y="2914"/>
                    <a:pt x="887" y="4022"/>
                  </a:cubicBezTo>
                  <a:cubicBezTo>
                    <a:pt x="887" y="4339"/>
                    <a:pt x="760" y="4624"/>
                    <a:pt x="792" y="4972"/>
                  </a:cubicBezTo>
                  <a:cubicBezTo>
                    <a:pt x="824" y="5321"/>
                    <a:pt x="824" y="5353"/>
                    <a:pt x="1172" y="5258"/>
                  </a:cubicBezTo>
                  <a:cubicBezTo>
                    <a:pt x="1710" y="5099"/>
                    <a:pt x="2281" y="5067"/>
                    <a:pt x="2851" y="5004"/>
                  </a:cubicBezTo>
                  <a:cubicBezTo>
                    <a:pt x="4054" y="4846"/>
                    <a:pt x="5289" y="4814"/>
                    <a:pt x="6492" y="4592"/>
                  </a:cubicBezTo>
                  <a:cubicBezTo>
                    <a:pt x="6968" y="4497"/>
                    <a:pt x="7474" y="4434"/>
                    <a:pt x="7949" y="4307"/>
                  </a:cubicBezTo>
                  <a:cubicBezTo>
                    <a:pt x="8488" y="4149"/>
                    <a:pt x="8963" y="3927"/>
                    <a:pt x="9374" y="3547"/>
                  </a:cubicBezTo>
                  <a:cubicBezTo>
                    <a:pt x="9374" y="3674"/>
                    <a:pt x="9469" y="3769"/>
                    <a:pt x="9501" y="3864"/>
                  </a:cubicBezTo>
                  <a:cubicBezTo>
                    <a:pt x="9723" y="4529"/>
                    <a:pt x="9881" y="4846"/>
                    <a:pt x="9153" y="5448"/>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a:off x="4032061" y="3864704"/>
              <a:ext cx="322438" cy="238683"/>
            </a:xfrm>
            <a:custGeom>
              <a:avLst/>
              <a:gdLst/>
              <a:ahLst/>
              <a:cxnLst/>
              <a:rect l="l" t="t" r="r" b="b"/>
              <a:pathLst>
                <a:path w="10610" h="7854" extrusionOk="0">
                  <a:moveTo>
                    <a:pt x="1" y="6745"/>
                  </a:moveTo>
                  <a:cubicBezTo>
                    <a:pt x="919" y="6175"/>
                    <a:pt x="1838" y="5637"/>
                    <a:pt x="2724" y="5035"/>
                  </a:cubicBezTo>
                  <a:cubicBezTo>
                    <a:pt x="4561" y="3864"/>
                    <a:pt x="6366" y="2660"/>
                    <a:pt x="8203" y="1488"/>
                  </a:cubicBezTo>
                  <a:cubicBezTo>
                    <a:pt x="8995" y="982"/>
                    <a:pt x="9818" y="507"/>
                    <a:pt x="10610" y="0"/>
                  </a:cubicBezTo>
                  <a:cubicBezTo>
                    <a:pt x="10547" y="253"/>
                    <a:pt x="10357" y="443"/>
                    <a:pt x="10198" y="633"/>
                  </a:cubicBezTo>
                  <a:cubicBezTo>
                    <a:pt x="8931" y="1932"/>
                    <a:pt x="7506" y="3040"/>
                    <a:pt x="6050" y="4085"/>
                  </a:cubicBezTo>
                  <a:cubicBezTo>
                    <a:pt x="4783" y="4972"/>
                    <a:pt x="3484" y="5859"/>
                    <a:pt x="2154" y="6650"/>
                  </a:cubicBezTo>
                  <a:cubicBezTo>
                    <a:pt x="1553" y="7031"/>
                    <a:pt x="951" y="7411"/>
                    <a:pt x="349" y="7759"/>
                  </a:cubicBezTo>
                  <a:cubicBezTo>
                    <a:pt x="254" y="7822"/>
                    <a:pt x="127" y="7854"/>
                    <a:pt x="32" y="7854"/>
                  </a:cubicBezTo>
                  <a:cubicBezTo>
                    <a:pt x="32" y="7474"/>
                    <a:pt x="1" y="7126"/>
                    <a:pt x="1" y="6745"/>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4772179" y="3922445"/>
              <a:ext cx="266611" cy="180942"/>
            </a:xfrm>
            <a:custGeom>
              <a:avLst/>
              <a:gdLst/>
              <a:ahLst/>
              <a:cxnLst/>
              <a:rect l="l" t="t" r="r" b="b"/>
              <a:pathLst>
                <a:path w="8773" h="5954" extrusionOk="0">
                  <a:moveTo>
                    <a:pt x="0" y="0"/>
                  </a:moveTo>
                  <a:cubicBezTo>
                    <a:pt x="887" y="475"/>
                    <a:pt x="1742" y="919"/>
                    <a:pt x="2629" y="1394"/>
                  </a:cubicBezTo>
                  <a:cubicBezTo>
                    <a:pt x="3769" y="2027"/>
                    <a:pt x="5004" y="2597"/>
                    <a:pt x="6207" y="3135"/>
                  </a:cubicBezTo>
                  <a:cubicBezTo>
                    <a:pt x="7063" y="3547"/>
                    <a:pt x="7949" y="3895"/>
                    <a:pt x="8773" y="4370"/>
                  </a:cubicBezTo>
                  <a:cubicBezTo>
                    <a:pt x="8741" y="4909"/>
                    <a:pt x="8741" y="5416"/>
                    <a:pt x="8709" y="5954"/>
                  </a:cubicBezTo>
                  <a:cubicBezTo>
                    <a:pt x="8614" y="5954"/>
                    <a:pt x="8488" y="5954"/>
                    <a:pt x="8393" y="5859"/>
                  </a:cubicBezTo>
                  <a:cubicBezTo>
                    <a:pt x="6651" y="4814"/>
                    <a:pt x="4909" y="3737"/>
                    <a:pt x="3262" y="2565"/>
                  </a:cubicBezTo>
                  <a:cubicBezTo>
                    <a:pt x="2344" y="1932"/>
                    <a:pt x="1425" y="1267"/>
                    <a:pt x="539" y="570"/>
                  </a:cubicBezTo>
                  <a:cubicBezTo>
                    <a:pt x="349" y="412"/>
                    <a:pt x="127" y="253"/>
                    <a:pt x="0" y="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4366989" y="2676090"/>
              <a:ext cx="7719" cy="27959"/>
            </a:xfrm>
            <a:custGeom>
              <a:avLst/>
              <a:gdLst/>
              <a:ahLst/>
              <a:cxnLst/>
              <a:rect l="l" t="t" r="r" b="b"/>
              <a:pathLst>
                <a:path w="254" h="920" extrusionOk="0">
                  <a:moveTo>
                    <a:pt x="159" y="1"/>
                  </a:moveTo>
                  <a:cubicBezTo>
                    <a:pt x="127" y="318"/>
                    <a:pt x="254" y="634"/>
                    <a:pt x="64" y="919"/>
                  </a:cubicBezTo>
                  <a:cubicBezTo>
                    <a:pt x="64" y="603"/>
                    <a:pt x="1" y="286"/>
                    <a:pt x="159" y="1"/>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4695171" y="2676090"/>
              <a:ext cx="7749" cy="27959"/>
            </a:xfrm>
            <a:custGeom>
              <a:avLst/>
              <a:gdLst/>
              <a:ahLst/>
              <a:cxnLst/>
              <a:rect l="l" t="t" r="r" b="b"/>
              <a:pathLst>
                <a:path w="255" h="920" extrusionOk="0">
                  <a:moveTo>
                    <a:pt x="191" y="919"/>
                  </a:moveTo>
                  <a:cubicBezTo>
                    <a:pt x="1" y="634"/>
                    <a:pt x="127" y="318"/>
                    <a:pt x="96" y="1"/>
                  </a:cubicBezTo>
                  <a:cubicBezTo>
                    <a:pt x="254" y="286"/>
                    <a:pt x="191" y="603"/>
                    <a:pt x="191" y="919"/>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5000256" y="4338211"/>
              <a:ext cx="2917" cy="8692"/>
            </a:xfrm>
            <a:custGeom>
              <a:avLst/>
              <a:gdLst/>
              <a:ahLst/>
              <a:cxnLst/>
              <a:rect l="l" t="t" r="r" b="b"/>
              <a:pathLst>
                <a:path w="96" h="286" extrusionOk="0">
                  <a:moveTo>
                    <a:pt x="64" y="285"/>
                  </a:moveTo>
                  <a:cubicBezTo>
                    <a:pt x="1" y="190"/>
                    <a:pt x="1" y="95"/>
                    <a:pt x="33" y="0"/>
                  </a:cubicBezTo>
                  <a:cubicBezTo>
                    <a:pt x="96" y="63"/>
                    <a:pt x="96" y="190"/>
                    <a:pt x="64" y="285"/>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4065763" y="4338211"/>
              <a:ext cx="3860" cy="8692"/>
            </a:xfrm>
            <a:custGeom>
              <a:avLst/>
              <a:gdLst/>
              <a:ahLst/>
              <a:cxnLst/>
              <a:rect l="l" t="t" r="r" b="b"/>
              <a:pathLst>
                <a:path w="127" h="286" extrusionOk="0">
                  <a:moveTo>
                    <a:pt x="95" y="0"/>
                  </a:moveTo>
                  <a:cubicBezTo>
                    <a:pt x="127" y="95"/>
                    <a:pt x="127" y="190"/>
                    <a:pt x="32" y="285"/>
                  </a:cubicBezTo>
                  <a:cubicBezTo>
                    <a:pt x="0" y="190"/>
                    <a:pt x="0" y="63"/>
                    <a:pt x="95"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4057102" y="3442192"/>
              <a:ext cx="415796" cy="188661"/>
            </a:xfrm>
            <a:custGeom>
              <a:avLst/>
              <a:gdLst/>
              <a:ahLst/>
              <a:cxnLst/>
              <a:rect l="l" t="t" r="r" b="b"/>
              <a:pathLst>
                <a:path w="13682" h="6208" extrusionOk="0">
                  <a:moveTo>
                    <a:pt x="11211" y="5447"/>
                  </a:moveTo>
                  <a:cubicBezTo>
                    <a:pt x="11243" y="4656"/>
                    <a:pt x="10736" y="4117"/>
                    <a:pt x="9944" y="4086"/>
                  </a:cubicBezTo>
                  <a:cubicBezTo>
                    <a:pt x="9786" y="4086"/>
                    <a:pt x="9628" y="4117"/>
                    <a:pt x="9438" y="4117"/>
                  </a:cubicBezTo>
                  <a:cubicBezTo>
                    <a:pt x="9406" y="3927"/>
                    <a:pt x="9596" y="3896"/>
                    <a:pt x="9691" y="3801"/>
                  </a:cubicBezTo>
                  <a:cubicBezTo>
                    <a:pt x="10198" y="3452"/>
                    <a:pt x="10324" y="2946"/>
                    <a:pt x="10103" y="2344"/>
                  </a:cubicBezTo>
                  <a:cubicBezTo>
                    <a:pt x="9913" y="1774"/>
                    <a:pt x="9501" y="1552"/>
                    <a:pt x="8868" y="1584"/>
                  </a:cubicBezTo>
                  <a:cubicBezTo>
                    <a:pt x="7252" y="1710"/>
                    <a:pt x="5606" y="1837"/>
                    <a:pt x="3959" y="1900"/>
                  </a:cubicBezTo>
                  <a:cubicBezTo>
                    <a:pt x="3515" y="1932"/>
                    <a:pt x="3072" y="2027"/>
                    <a:pt x="2660" y="2122"/>
                  </a:cubicBezTo>
                  <a:cubicBezTo>
                    <a:pt x="2217" y="2249"/>
                    <a:pt x="2027" y="2566"/>
                    <a:pt x="2027" y="3009"/>
                  </a:cubicBezTo>
                  <a:cubicBezTo>
                    <a:pt x="2027" y="3294"/>
                    <a:pt x="2122" y="3547"/>
                    <a:pt x="2185" y="3832"/>
                  </a:cubicBezTo>
                  <a:cubicBezTo>
                    <a:pt x="2280" y="4276"/>
                    <a:pt x="2534" y="4497"/>
                    <a:pt x="3009" y="4497"/>
                  </a:cubicBezTo>
                  <a:cubicBezTo>
                    <a:pt x="3515" y="4497"/>
                    <a:pt x="4022" y="4339"/>
                    <a:pt x="4497" y="4371"/>
                  </a:cubicBezTo>
                  <a:cubicBezTo>
                    <a:pt x="4751" y="4402"/>
                    <a:pt x="5004" y="4339"/>
                    <a:pt x="5131" y="4624"/>
                  </a:cubicBezTo>
                  <a:cubicBezTo>
                    <a:pt x="4371" y="5194"/>
                    <a:pt x="3642" y="5764"/>
                    <a:pt x="2819" y="6207"/>
                  </a:cubicBezTo>
                  <a:cubicBezTo>
                    <a:pt x="2502" y="6207"/>
                    <a:pt x="2185" y="6207"/>
                    <a:pt x="1869" y="6207"/>
                  </a:cubicBezTo>
                  <a:cubicBezTo>
                    <a:pt x="792" y="6207"/>
                    <a:pt x="380" y="5637"/>
                    <a:pt x="222" y="4814"/>
                  </a:cubicBezTo>
                  <a:cubicBezTo>
                    <a:pt x="0" y="3864"/>
                    <a:pt x="64" y="2882"/>
                    <a:pt x="95" y="1900"/>
                  </a:cubicBezTo>
                  <a:cubicBezTo>
                    <a:pt x="95" y="1457"/>
                    <a:pt x="412" y="1204"/>
                    <a:pt x="760" y="950"/>
                  </a:cubicBezTo>
                  <a:cubicBezTo>
                    <a:pt x="1045" y="760"/>
                    <a:pt x="1362" y="729"/>
                    <a:pt x="1679" y="665"/>
                  </a:cubicBezTo>
                  <a:cubicBezTo>
                    <a:pt x="2122" y="602"/>
                    <a:pt x="2597" y="570"/>
                    <a:pt x="3040" y="539"/>
                  </a:cubicBezTo>
                  <a:cubicBezTo>
                    <a:pt x="4497" y="412"/>
                    <a:pt x="5954" y="317"/>
                    <a:pt x="7411" y="190"/>
                  </a:cubicBezTo>
                  <a:cubicBezTo>
                    <a:pt x="7442" y="190"/>
                    <a:pt x="7474" y="190"/>
                    <a:pt x="7474" y="190"/>
                  </a:cubicBezTo>
                  <a:cubicBezTo>
                    <a:pt x="8836" y="222"/>
                    <a:pt x="10198" y="0"/>
                    <a:pt x="11559" y="64"/>
                  </a:cubicBezTo>
                  <a:cubicBezTo>
                    <a:pt x="11749" y="95"/>
                    <a:pt x="11939" y="127"/>
                    <a:pt x="12161" y="159"/>
                  </a:cubicBezTo>
                  <a:cubicBezTo>
                    <a:pt x="12890" y="285"/>
                    <a:pt x="13143" y="539"/>
                    <a:pt x="13270" y="1267"/>
                  </a:cubicBezTo>
                  <a:cubicBezTo>
                    <a:pt x="13301" y="1425"/>
                    <a:pt x="13238" y="1615"/>
                    <a:pt x="13365" y="1742"/>
                  </a:cubicBezTo>
                  <a:cubicBezTo>
                    <a:pt x="13618" y="2154"/>
                    <a:pt x="13650" y="2629"/>
                    <a:pt x="13491" y="3104"/>
                  </a:cubicBezTo>
                  <a:cubicBezTo>
                    <a:pt x="13491" y="3326"/>
                    <a:pt x="13491" y="3547"/>
                    <a:pt x="13555" y="3737"/>
                  </a:cubicBezTo>
                  <a:cubicBezTo>
                    <a:pt x="13681" y="4561"/>
                    <a:pt x="13270" y="5099"/>
                    <a:pt x="12446" y="5194"/>
                  </a:cubicBezTo>
                  <a:cubicBezTo>
                    <a:pt x="12034" y="5257"/>
                    <a:pt x="11623" y="5352"/>
                    <a:pt x="11211" y="5447"/>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4463234" y="3483583"/>
              <a:ext cx="112625" cy="54884"/>
            </a:xfrm>
            <a:custGeom>
              <a:avLst/>
              <a:gdLst/>
              <a:ahLst/>
              <a:cxnLst/>
              <a:rect l="l" t="t" r="r" b="b"/>
              <a:pathLst>
                <a:path w="3706" h="1806" extrusionOk="0">
                  <a:moveTo>
                    <a:pt x="127" y="1742"/>
                  </a:moveTo>
                  <a:cubicBezTo>
                    <a:pt x="64" y="1267"/>
                    <a:pt x="1" y="824"/>
                    <a:pt x="1" y="380"/>
                  </a:cubicBezTo>
                  <a:cubicBezTo>
                    <a:pt x="32" y="222"/>
                    <a:pt x="127" y="190"/>
                    <a:pt x="286" y="158"/>
                  </a:cubicBezTo>
                  <a:cubicBezTo>
                    <a:pt x="1236" y="127"/>
                    <a:pt x="2217" y="0"/>
                    <a:pt x="3167" y="32"/>
                  </a:cubicBezTo>
                  <a:cubicBezTo>
                    <a:pt x="3484" y="32"/>
                    <a:pt x="3611" y="95"/>
                    <a:pt x="3611" y="412"/>
                  </a:cubicBezTo>
                  <a:cubicBezTo>
                    <a:pt x="3611" y="634"/>
                    <a:pt x="3674" y="824"/>
                    <a:pt x="3674" y="1045"/>
                  </a:cubicBezTo>
                  <a:cubicBezTo>
                    <a:pt x="3706" y="1489"/>
                    <a:pt x="3674" y="1552"/>
                    <a:pt x="3199" y="1584"/>
                  </a:cubicBezTo>
                  <a:cubicBezTo>
                    <a:pt x="2186" y="1647"/>
                    <a:pt x="1172" y="1805"/>
                    <a:pt x="127" y="1742"/>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5044534" y="3549013"/>
              <a:ext cx="46223" cy="213702"/>
            </a:xfrm>
            <a:custGeom>
              <a:avLst/>
              <a:gdLst/>
              <a:ahLst/>
              <a:cxnLst/>
              <a:rect l="l" t="t" r="r" b="b"/>
              <a:pathLst>
                <a:path w="1521" h="7032" extrusionOk="0">
                  <a:moveTo>
                    <a:pt x="317" y="1"/>
                  </a:moveTo>
                  <a:cubicBezTo>
                    <a:pt x="349" y="1"/>
                    <a:pt x="381" y="32"/>
                    <a:pt x="412" y="32"/>
                  </a:cubicBezTo>
                  <a:cubicBezTo>
                    <a:pt x="634" y="191"/>
                    <a:pt x="634" y="476"/>
                    <a:pt x="666" y="729"/>
                  </a:cubicBezTo>
                  <a:cubicBezTo>
                    <a:pt x="919" y="2471"/>
                    <a:pt x="1172" y="4213"/>
                    <a:pt x="1394" y="5954"/>
                  </a:cubicBezTo>
                  <a:cubicBezTo>
                    <a:pt x="1426" y="6176"/>
                    <a:pt x="1521" y="6398"/>
                    <a:pt x="1331" y="6619"/>
                  </a:cubicBezTo>
                  <a:cubicBezTo>
                    <a:pt x="1331" y="6746"/>
                    <a:pt x="1362" y="6873"/>
                    <a:pt x="1267" y="7031"/>
                  </a:cubicBezTo>
                  <a:cubicBezTo>
                    <a:pt x="824" y="6746"/>
                    <a:pt x="381" y="6524"/>
                    <a:pt x="1" y="6176"/>
                  </a:cubicBezTo>
                  <a:cubicBezTo>
                    <a:pt x="96" y="4308"/>
                    <a:pt x="96" y="2439"/>
                    <a:pt x="127" y="571"/>
                  </a:cubicBezTo>
                  <a:cubicBezTo>
                    <a:pt x="127" y="349"/>
                    <a:pt x="32" y="96"/>
                    <a:pt x="317"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4606645" y="3520142"/>
              <a:ext cx="128033" cy="132835"/>
            </a:xfrm>
            <a:custGeom>
              <a:avLst/>
              <a:gdLst/>
              <a:ahLst/>
              <a:cxnLst/>
              <a:rect l="l" t="t" r="r" b="b"/>
              <a:pathLst>
                <a:path w="4213" h="4371" extrusionOk="0">
                  <a:moveTo>
                    <a:pt x="665" y="1"/>
                  </a:moveTo>
                  <a:cubicBezTo>
                    <a:pt x="824" y="539"/>
                    <a:pt x="1204" y="951"/>
                    <a:pt x="1552" y="1362"/>
                  </a:cubicBezTo>
                  <a:cubicBezTo>
                    <a:pt x="2217" y="2186"/>
                    <a:pt x="3135" y="2724"/>
                    <a:pt x="3801" y="3484"/>
                  </a:cubicBezTo>
                  <a:cubicBezTo>
                    <a:pt x="3927" y="3642"/>
                    <a:pt x="4212" y="3769"/>
                    <a:pt x="4086" y="4022"/>
                  </a:cubicBezTo>
                  <a:cubicBezTo>
                    <a:pt x="3896" y="4371"/>
                    <a:pt x="3642" y="4118"/>
                    <a:pt x="3420" y="4086"/>
                  </a:cubicBezTo>
                  <a:cubicBezTo>
                    <a:pt x="3104" y="3991"/>
                    <a:pt x="2787" y="3832"/>
                    <a:pt x="2470" y="3642"/>
                  </a:cubicBezTo>
                  <a:cubicBezTo>
                    <a:pt x="2597" y="3452"/>
                    <a:pt x="2502" y="3326"/>
                    <a:pt x="2312" y="3231"/>
                  </a:cubicBezTo>
                  <a:cubicBezTo>
                    <a:pt x="1742" y="2851"/>
                    <a:pt x="1235" y="2439"/>
                    <a:pt x="760" y="1964"/>
                  </a:cubicBezTo>
                  <a:cubicBezTo>
                    <a:pt x="602" y="1774"/>
                    <a:pt x="444" y="1552"/>
                    <a:pt x="317" y="1331"/>
                  </a:cubicBezTo>
                  <a:cubicBezTo>
                    <a:pt x="0" y="792"/>
                    <a:pt x="95" y="381"/>
                    <a:pt x="665" y="1"/>
                  </a:cubicBezTo>
                  <a:close/>
                </a:path>
              </a:pathLst>
            </a:custGeom>
            <a:solidFill>
              <a:srgbClr val="E9B0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3996474" y="3613500"/>
              <a:ext cx="28901" cy="116485"/>
            </a:xfrm>
            <a:custGeom>
              <a:avLst/>
              <a:gdLst/>
              <a:ahLst/>
              <a:cxnLst/>
              <a:rect l="l" t="t" r="r" b="b"/>
              <a:pathLst>
                <a:path w="951" h="3833" extrusionOk="0">
                  <a:moveTo>
                    <a:pt x="728" y="32"/>
                  </a:moveTo>
                  <a:cubicBezTo>
                    <a:pt x="760" y="0"/>
                    <a:pt x="792" y="0"/>
                    <a:pt x="823" y="0"/>
                  </a:cubicBezTo>
                  <a:cubicBezTo>
                    <a:pt x="823" y="507"/>
                    <a:pt x="855" y="1046"/>
                    <a:pt x="855" y="1552"/>
                  </a:cubicBezTo>
                  <a:cubicBezTo>
                    <a:pt x="855" y="2091"/>
                    <a:pt x="887" y="2629"/>
                    <a:pt x="950" y="3167"/>
                  </a:cubicBezTo>
                  <a:cubicBezTo>
                    <a:pt x="665" y="3389"/>
                    <a:pt x="380" y="3642"/>
                    <a:pt x="0" y="3832"/>
                  </a:cubicBezTo>
                  <a:cubicBezTo>
                    <a:pt x="0" y="3262"/>
                    <a:pt x="127" y="2787"/>
                    <a:pt x="222" y="2281"/>
                  </a:cubicBezTo>
                  <a:cubicBezTo>
                    <a:pt x="348" y="1679"/>
                    <a:pt x="507" y="1077"/>
                    <a:pt x="697" y="475"/>
                  </a:cubicBezTo>
                  <a:cubicBezTo>
                    <a:pt x="728" y="317"/>
                    <a:pt x="728" y="159"/>
                    <a:pt x="728" y="32"/>
                  </a:cubicBezTo>
                  <a:close/>
                </a:path>
              </a:pathLst>
            </a:custGeom>
            <a:solidFill>
              <a:srgbClr val="FE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4673047" y="2100565"/>
              <a:ext cx="241600" cy="180972"/>
            </a:xfrm>
            <a:custGeom>
              <a:avLst/>
              <a:gdLst/>
              <a:ahLst/>
              <a:cxnLst/>
              <a:rect l="l" t="t" r="r" b="b"/>
              <a:pathLst>
                <a:path w="7950" h="5955" extrusionOk="0">
                  <a:moveTo>
                    <a:pt x="7949" y="951"/>
                  </a:moveTo>
                  <a:cubicBezTo>
                    <a:pt x="7791" y="2376"/>
                    <a:pt x="7284" y="3770"/>
                    <a:pt x="6049" y="4751"/>
                  </a:cubicBezTo>
                  <a:cubicBezTo>
                    <a:pt x="4719" y="5796"/>
                    <a:pt x="2946" y="5955"/>
                    <a:pt x="1521" y="4530"/>
                  </a:cubicBezTo>
                  <a:cubicBezTo>
                    <a:pt x="602" y="3643"/>
                    <a:pt x="159" y="2503"/>
                    <a:pt x="32" y="1236"/>
                  </a:cubicBezTo>
                  <a:cubicBezTo>
                    <a:pt x="0" y="951"/>
                    <a:pt x="0" y="666"/>
                    <a:pt x="127" y="413"/>
                  </a:cubicBezTo>
                  <a:cubicBezTo>
                    <a:pt x="254" y="191"/>
                    <a:pt x="444" y="96"/>
                    <a:pt x="697" y="128"/>
                  </a:cubicBezTo>
                  <a:cubicBezTo>
                    <a:pt x="919" y="128"/>
                    <a:pt x="950" y="349"/>
                    <a:pt x="1014" y="539"/>
                  </a:cubicBezTo>
                  <a:cubicBezTo>
                    <a:pt x="1045" y="888"/>
                    <a:pt x="1077" y="1236"/>
                    <a:pt x="1172" y="1584"/>
                  </a:cubicBezTo>
                  <a:cubicBezTo>
                    <a:pt x="1330" y="2376"/>
                    <a:pt x="1647" y="3136"/>
                    <a:pt x="2281" y="3706"/>
                  </a:cubicBezTo>
                  <a:cubicBezTo>
                    <a:pt x="2882" y="4308"/>
                    <a:pt x="3611" y="4435"/>
                    <a:pt x="4371" y="4245"/>
                  </a:cubicBezTo>
                  <a:cubicBezTo>
                    <a:pt x="5574" y="3960"/>
                    <a:pt x="6334" y="3136"/>
                    <a:pt x="6746" y="1996"/>
                  </a:cubicBezTo>
                  <a:cubicBezTo>
                    <a:pt x="6873" y="1711"/>
                    <a:pt x="6936" y="1363"/>
                    <a:pt x="6968" y="1046"/>
                  </a:cubicBezTo>
                  <a:cubicBezTo>
                    <a:pt x="6999" y="761"/>
                    <a:pt x="7126" y="508"/>
                    <a:pt x="7253" y="254"/>
                  </a:cubicBezTo>
                  <a:cubicBezTo>
                    <a:pt x="7379" y="96"/>
                    <a:pt x="7506" y="1"/>
                    <a:pt x="7696" y="64"/>
                  </a:cubicBezTo>
                  <a:cubicBezTo>
                    <a:pt x="7854" y="96"/>
                    <a:pt x="7918" y="254"/>
                    <a:pt x="7949" y="413"/>
                  </a:cubicBezTo>
                  <a:cubicBezTo>
                    <a:pt x="7949" y="539"/>
                    <a:pt x="7949" y="698"/>
                    <a:pt x="7949" y="951"/>
                  </a:cubicBezTo>
                  <a:close/>
                </a:path>
              </a:pathLst>
            </a:custGeom>
            <a:solidFill>
              <a:srgbClr val="31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4161036" y="2100565"/>
              <a:ext cx="241600" cy="180972"/>
            </a:xfrm>
            <a:custGeom>
              <a:avLst/>
              <a:gdLst/>
              <a:ahLst/>
              <a:cxnLst/>
              <a:rect l="l" t="t" r="r" b="b"/>
              <a:pathLst>
                <a:path w="7950" h="5955" extrusionOk="0">
                  <a:moveTo>
                    <a:pt x="7949" y="1141"/>
                  </a:moveTo>
                  <a:cubicBezTo>
                    <a:pt x="7823" y="2598"/>
                    <a:pt x="7316" y="3865"/>
                    <a:pt x="6176" y="4815"/>
                  </a:cubicBezTo>
                  <a:cubicBezTo>
                    <a:pt x="4751" y="5955"/>
                    <a:pt x="3136" y="5733"/>
                    <a:pt x="1964" y="4751"/>
                  </a:cubicBezTo>
                  <a:cubicBezTo>
                    <a:pt x="666" y="3738"/>
                    <a:pt x="95" y="2344"/>
                    <a:pt x="32" y="729"/>
                  </a:cubicBezTo>
                  <a:cubicBezTo>
                    <a:pt x="32" y="476"/>
                    <a:pt x="0" y="159"/>
                    <a:pt x="317" y="64"/>
                  </a:cubicBezTo>
                  <a:cubicBezTo>
                    <a:pt x="539" y="1"/>
                    <a:pt x="729" y="191"/>
                    <a:pt x="887" y="571"/>
                  </a:cubicBezTo>
                  <a:cubicBezTo>
                    <a:pt x="982" y="793"/>
                    <a:pt x="1014" y="1014"/>
                    <a:pt x="1046" y="1204"/>
                  </a:cubicBezTo>
                  <a:cubicBezTo>
                    <a:pt x="1236" y="2408"/>
                    <a:pt x="1774" y="3358"/>
                    <a:pt x="2851" y="3960"/>
                  </a:cubicBezTo>
                  <a:cubicBezTo>
                    <a:pt x="4212" y="4720"/>
                    <a:pt x="5543" y="4308"/>
                    <a:pt x="6303" y="2946"/>
                  </a:cubicBezTo>
                  <a:cubicBezTo>
                    <a:pt x="6683" y="2344"/>
                    <a:pt x="6841" y="1648"/>
                    <a:pt x="6936" y="951"/>
                  </a:cubicBezTo>
                  <a:cubicBezTo>
                    <a:pt x="6936" y="793"/>
                    <a:pt x="6968" y="666"/>
                    <a:pt x="6999" y="508"/>
                  </a:cubicBezTo>
                  <a:cubicBezTo>
                    <a:pt x="7031" y="318"/>
                    <a:pt x="7094" y="128"/>
                    <a:pt x="7316" y="96"/>
                  </a:cubicBezTo>
                  <a:cubicBezTo>
                    <a:pt x="7538" y="96"/>
                    <a:pt x="7696" y="191"/>
                    <a:pt x="7823" y="381"/>
                  </a:cubicBezTo>
                  <a:cubicBezTo>
                    <a:pt x="7949" y="634"/>
                    <a:pt x="7949" y="888"/>
                    <a:pt x="7949" y="1141"/>
                  </a:cubicBezTo>
                  <a:close/>
                </a:path>
              </a:pathLst>
            </a:custGeom>
            <a:solidFill>
              <a:srgbClr val="31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4161036" y="2313264"/>
              <a:ext cx="137667" cy="87614"/>
            </a:xfrm>
            <a:custGeom>
              <a:avLst/>
              <a:gdLst/>
              <a:ahLst/>
              <a:cxnLst/>
              <a:rect l="l" t="t" r="r" b="b"/>
              <a:pathLst>
                <a:path w="4530" h="2883" extrusionOk="0">
                  <a:moveTo>
                    <a:pt x="2439" y="2788"/>
                  </a:moveTo>
                  <a:cubicBezTo>
                    <a:pt x="2027" y="2883"/>
                    <a:pt x="1552" y="2756"/>
                    <a:pt x="1077" y="2661"/>
                  </a:cubicBezTo>
                  <a:cubicBezTo>
                    <a:pt x="444" y="2566"/>
                    <a:pt x="0" y="2059"/>
                    <a:pt x="0" y="1521"/>
                  </a:cubicBezTo>
                  <a:cubicBezTo>
                    <a:pt x="32" y="856"/>
                    <a:pt x="349" y="381"/>
                    <a:pt x="1014" y="222"/>
                  </a:cubicBezTo>
                  <a:cubicBezTo>
                    <a:pt x="1869" y="32"/>
                    <a:pt x="2724" y="1"/>
                    <a:pt x="3547" y="222"/>
                  </a:cubicBezTo>
                  <a:cubicBezTo>
                    <a:pt x="4117" y="381"/>
                    <a:pt x="4466" y="824"/>
                    <a:pt x="4497" y="1331"/>
                  </a:cubicBezTo>
                  <a:cubicBezTo>
                    <a:pt x="4529" y="2059"/>
                    <a:pt x="3927" y="2756"/>
                    <a:pt x="3167" y="2788"/>
                  </a:cubicBezTo>
                  <a:cubicBezTo>
                    <a:pt x="2946" y="2819"/>
                    <a:pt x="2724" y="2788"/>
                    <a:pt x="2439" y="2788"/>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a:off x="4776981" y="2316151"/>
              <a:ext cx="139581" cy="82813"/>
            </a:xfrm>
            <a:custGeom>
              <a:avLst/>
              <a:gdLst/>
              <a:ahLst/>
              <a:cxnLst/>
              <a:rect l="l" t="t" r="r" b="b"/>
              <a:pathLst>
                <a:path w="4593" h="2725" extrusionOk="0">
                  <a:moveTo>
                    <a:pt x="2281" y="32"/>
                  </a:moveTo>
                  <a:cubicBezTo>
                    <a:pt x="2724" y="32"/>
                    <a:pt x="3136" y="1"/>
                    <a:pt x="3548" y="127"/>
                  </a:cubicBezTo>
                  <a:cubicBezTo>
                    <a:pt x="4181" y="317"/>
                    <a:pt x="4593" y="856"/>
                    <a:pt x="4561" y="1521"/>
                  </a:cubicBezTo>
                  <a:cubicBezTo>
                    <a:pt x="4529" y="2028"/>
                    <a:pt x="4023" y="2471"/>
                    <a:pt x="3421" y="2598"/>
                  </a:cubicBezTo>
                  <a:cubicBezTo>
                    <a:pt x="2788" y="2724"/>
                    <a:pt x="2091" y="2724"/>
                    <a:pt x="1426" y="2693"/>
                  </a:cubicBezTo>
                  <a:cubicBezTo>
                    <a:pt x="634" y="2693"/>
                    <a:pt x="1" y="1964"/>
                    <a:pt x="64" y="1204"/>
                  </a:cubicBezTo>
                  <a:cubicBezTo>
                    <a:pt x="127" y="602"/>
                    <a:pt x="761" y="64"/>
                    <a:pt x="1521" y="32"/>
                  </a:cubicBezTo>
                  <a:cubicBezTo>
                    <a:pt x="1774" y="1"/>
                    <a:pt x="2027" y="32"/>
                    <a:pt x="2281" y="32"/>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4417041" y="2384498"/>
              <a:ext cx="243515" cy="102992"/>
            </a:xfrm>
            <a:custGeom>
              <a:avLst/>
              <a:gdLst/>
              <a:ahLst/>
              <a:cxnLst/>
              <a:rect l="l" t="t" r="r" b="b"/>
              <a:pathLst>
                <a:path w="8013" h="3389" extrusionOk="0">
                  <a:moveTo>
                    <a:pt x="4022" y="3357"/>
                  </a:moveTo>
                  <a:cubicBezTo>
                    <a:pt x="2724" y="3357"/>
                    <a:pt x="1679" y="3009"/>
                    <a:pt x="824" y="2090"/>
                  </a:cubicBezTo>
                  <a:cubicBezTo>
                    <a:pt x="444" y="1679"/>
                    <a:pt x="222" y="1172"/>
                    <a:pt x="64" y="665"/>
                  </a:cubicBezTo>
                  <a:cubicBezTo>
                    <a:pt x="32" y="602"/>
                    <a:pt x="32" y="570"/>
                    <a:pt x="32" y="507"/>
                  </a:cubicBezTo>
                  <a:cubicBezTo>
                    <a:pt x="0" y="285"/>
                    <a:pt x="95" y="127"/>
                    <a:pt x="285" y="64"/>
                  </a:cubicBezTo>
                  <a:cubicBezTo>
                    <a:pt x="475" y="0"/>
                    <a:pt x="570" y="159"/>
                    <a:pt x="665" y="254"/>
                  </a:cubicBezTo>
                  <a:cubicBezTo>
                    <a:pt x="697" y="349"/>
                    <a:pt x="760" y="412"/>
                    <a:pt x="792" y="507"/>
                  </a:cubicBezTo>
                  <a:cubicBezTo>
                    <a:pt x="1426" y="1615"/>
                    <a:pt x="2281" y="2280"/>
                    <a:pt x="3611" y="2312"/>
                  </a:cubicBezTo>
                  <a:cubicBezTo>
                    <a:pt x="4529" y="2312"/>
                    <a:pt x="5416" y="2312"/>
                    <a:pt x="6208" y="1710"/>
                  </a:cubicBezTo>
                  <a:cubicBezTo>
                    <a:pt x="6588" y="1394"/>
                    <a:pt x="6873" y="1014"/>
                    <a:pt x="7126" y="602"/>
                  </a:cubicBezTo>
                  <a:cubicBezTo>
                    <a:pt x="7189" y="507"/>
                    <a:pt x="7253" y="380"/>
                    <a:pt x="7316" y="285"/>
                  </a:cubicBezTo>
                  <a:cubicBezTo>
                    <a:pt x="7411" y="127"/>
                    <a:pt x="7538" y="0"/>
                    <a:pt x="7728" y="95"/>
                  </a:cubicBezTo>
                  <a:cubicBezTo>
                    <a:pt x="7918" y="190"/>
                    <a:pt x="8013" y="349"/>
                    <a:pt x="7949" y="539"/>
                  </a:cubicBezTo>
                  <a:cubicBezTo>
                    <a:pt x="7791" y="1077"/>
                    <a:pt x="7601" y="1584"/>
                    <a:pt x="7253" y="1995"/>
                  </a:cubicBezTo>
                  <a:cubicBezTo>
                    <a:pt x="6366" y="2977"/>
                    <a:pt x="5257" y="3389"/>
                    <a:pt x="4022" y="3357"/>
                  </a:cubicBezTo>
                  <a:close/>
                </a:path>
              </a:pathLst>
            </a:custGeom>
            <a:solidFill>
              <a:srgbClr val="313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3791463" y="2015898"/>
              <a:ext cx="62603" cy="123201"/>
            </a:xfrm>
            <a:custGeom>
              <a:avLst/>
              <a:gdLst/>
              <a:ahLst/>
              <a:cxnLst/>
              <a:rect l="l" t="t" r="r" b="b"/>
              <a:pathLst>
                <a:path w="2060" h="4054" extrusionOk="0">
                  <a:moveTo>
                    <a:pt x="286" y="0"/>
                  </a:moveTo>
                  <a:cubicBezTo>
                    <a:pt x="1426" y="792"/>
                    <a:pt x="2059" y="3072"/>
                    <a:pt x="1362" y="4054"/>
                  </a:cubicBezTo>
                  <a:cubicBezTo>
                    <a:pt x="1141" y="3420"/>
                    <a:pt x="1141" y="2819"/>
                    <a:pt x="1046" y="2154"/>
                  </a:cubicBezTo>
                  <a:cubicBezTo>
                    <a:pt x="792" y="2249"/>
                    <a:pt x="697" y="2470"/>
                    <a:pt x="602" y="2660"/>
                  </a:cubicBezTo>
                  <a:cubicBezTo>
                    <a:pt x="476" y="2882"/>
                    <a:pt x="381" y="3104"/>
                    <a:pt x="286" y="3325"/>
                  </a:cubicBezTo>
                  <a:cubicBezTo>
                    <a:pt x="254" y="3389"/>
                    <a:pt x="191" y="3420"/>
                    <a:pt x="159" y="3389"/>
                  </a:cubicBezTo>
                  <a:cubicBezTo>
                    <a:pt x="127" y="3357"/>
                    <a:pt x="64" y="3325"/>
                    <a:pt x="64" y="3262"/>
                  </a:cubicBezTo>
                  <a:cubicBezTo>
                    <a:pt x="1" y="3167"/>
                    <a:pt x="64" y="3104"/>
                    <a:pt x="96" y="3009"/>
                  </a:cubicBezTo>
                  <a:cubicBezTo>
                    <a:pt x="191" y="2565"/>
                    <a:pt x="381" y="2154"/>
                    <a:pt x="729" y="1837"/>
                  </a:cubicBezTo>
                  <a:cubicBezTo>
                    <a:pt x="982" y="1615"/>
                    <a:pt x="951" y="1425"/>
                    <a:pt x="824" y="1172"/>
                  </a:cubicBezTo>
                  <a:cubicBezTo>
                    <a:pt x="697" y="887"/>
                    <a:pt x="539" y="633"/>
                    <a:pt x="412" y="380"/>
                  </a:cubicBezTo>
                  <a:cubicBezTo>
                    <a:pt x="349" y="285"/>
                    <a:pt x="222" y="190"/>
                    <a:pt x="286" y="0"/>
                  </a:cubicBezTo>
                  <a:close/>
                </a:path>
              </a:pathLst>
            </a:custGeom>
            <a:solidFill>
              <a:srgbClr val="956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5215843" y="2015898"/>
              <a:ext cx="63545" cy="123201"/>
            </a:xfrm>
            <a:custGeom>
              <a:avLst/>
              <a:gdLst/>
              <a:ahLst/>
              <a:cxnLst/>
              <a:rect l="l" t="t" r="r" b="b"/>
              <a:pathLst>
                <a:path w="2091" h="4054" extrusionOk="0">
                  <a:moveTo>
                    <a:pt x="1014" y="2122"/>
                  </a:moveTo>
                  <a:cubicBezTo>
                    <a:pt x="887" y="2787"/>
                    <a:pt x="919" y="3420"/>
                    <a:pt x="697" y="4054"/>
                  </a:cubicBezTo>
                  <a:cubicBezTo>
                    <a:pt x="1" y="3104"/>
                    <a:pt x="602" y="823"/>
                    <a:pt x="1743" y="0"/>
                  </a:cubicBezTo>
                  <a:cubicBezTo>
                    <a:pt x="1901" y="95"/>
                    <a:pt x="1774" y="190"/>
                    <a:pt x="1743" y="285"/>
                  </a:cubicBezTo>
                  <a:cubicBezTo>
                    <a:pt x="1616" y="475"/>
                    <a:pt x="1489" y="665"/>
                    <a:pt x="1394" y="855"/>
                  </a:cubicBezTo>
                  <a:cubicBezTo>
                    <a:pt x="1173" y="1267"/>
                    <a:pt x="982" y="1615"/>
                    <a:pt x="1489" y="2027"/>
                  </a:cubicBezTo>
                  <a:cubicBezTo>
                    <a:pt x="1774" y="2249"/>
                    <a:pt x="1901" y="2629"/>
                    <a:pt x="1996" y="3009"/>
                  </a:cubicBezTo>
                  <a:cubicBezTo>
                    <a:pt x="2028" y="3135"/>
                    <a:pt x="2091" y="3325"/>
                    <a:pt x="1901" y="3389"/>
                  </a:cubicBezTo>
                  <a:cubicBezTo>
                    <a:pt x="1711" y="3452"/>
                    <a:pt x="1743" y="3230"/>
                    <a:pt x="1679" y="3135"/>
                  </a:cubicBezTo>
                  <a:cubicBezTo>
                    <a:pt x="1521" y="2787"/>
                    <a:pt x="1426" y="2407"/>
                    <a:pt x="1014" y="2122"/>
                  </a:cubicBezTo>
                  <a:close/>
                </a:path>
              </a:pathLst>
            </a:custGeom>
            <a:solidFill>
              <a:srgbClr val="956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4502680" y="2219906"/>
              <a:ext cx="70292" cy="34675"/>
            </a:xfrm>
            <a:custGeom>
              <a:avLst/>
              <a:gdLst/>
              <a:ahLst/>
              <a:cxnLst/>
              <a:rect l="l" t="t" r="r" b="b"/>
              <a:pathLst>
                <a:path w="2313" h="1141" extrusionOk="0">
                  <a:moveTo>
                    <a:pt x="2313" y="856"/>
                  </a:moveTo>
                  <a:cubicBezTo>
                    <a:pt x="2281" y="1046"/>
                    <a:pt x="2186" y="1141"/>
                    <a:pt x="1996" y="1078"/>
                  </a:cubicBezTo>
                  <a:cubicBezTo>
                    <a:pt x="1901" y="1046"/>
                    <a:pt x="1806" y="983"/>
                    <a:pt x="1711" y="919"/>
                  </a:cubicBezTo>
                  <a:cubicBezTo>
                    <a:pt x="1363" y="698"/>
                    <a:pt x="1014" y="698"/>
                    <a:pt x="634" y="919"/>
                  </a:cubicBezTo>
                  <a:cubicBezTo>
                    <a:pt x="571" y="951"/>
                    <a:pt x="476" y="1014"/>
                    <a:pt x="413" y="1046"/>
                  </a:cubicBezTo>
                  <a:cubicBezTo>
                    <a:pt x="318" y="1109"/>
                    <a:pt x="191" y="1109"/>
                    <a:pt x="96" y="1014"/>
                  </a:cubicBezTo>
                  <a:cubicBezTo>
                    <a:pt x="1" y="919"/>
                    <a:pt x="1" y="761"/>
                    <a:pt x="64" y="666"/>
                  </a:cubicBezTo>
                  <a:cubicBezTo>
                    <a:pt x="191" y="476"/>
                    <a:pt x="413" y="349"/>
                    <a:pt x="603" y="254"/>
                  </a:cubicBezTo>
                  <a:cubicBezTo>
                    <a:pt x="1109" y="1"/>
                    <a:pt x="1901" y="159"/>
                    <a:pt x="2218" y="603"/>
                  </a:cubicBezTo>
                  <a:cubicBezTo>
                    <a:pt x="2281" y="666"/>
                    <a:pt x="2313" y="761"/>
                    <a:pt x="2313" y="856"/>
                  </a:cubicBezTo>
                  <a:close/>
                </a:path>
              </a:pathLst>
            </a:custGeom>
            <a:solidFill>
              <a:srgbClr val="333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5057055" y="3533605"/>
              <a:ext cx="171339" cy="312835"/>
            </a:xfrm>
            <a:custGeom>
              <a:avLst/>
              <a:gdLst/>
              <a:ahLst/>
              <a:cxnLst/>
              <a:rect l="l" t="t" r="r" b="b"/>
              <a:pathLst>
                <a:path w="5638" h="10294" extrusionOk="0">
                  <a:moveTo>
                    <a:pt x="919" y="7126"/>
                  </a:moveTo>
                  <a:cubicBezTo>
                    <a:pt x="602" y="4910"/>
                    <a:pt x="317" y="2724"/>
                    <a:pt x="0" y="539"/>
                  </a:cubicBezTo>
                  <a:cubicBezTo>
                    <a:pt x="887" y="349"/>
                    <a:pt x="1742" y="33"/>
                    <a:pt x="2661" y="64"/>
                  </a:cubicBezTo>
                  <a:cubicBezTo>
                    <a:pt x="3262" y="96"/>
                    <a:pt x="3864" y="33"/>
                    <a:pt x="4466" y="1"/>
                  </a:cubicBezTo>
                  <a:cubicBezTo>
                    <a:pt x="4022" y="159"/>
                    <a:pt x="3959" y="254"/>
                    <a:pt x="4054" y="729"/>
                  </a:cubicBezTo>
                  <a:cubicBezTo>
                    <a:pt x="4339" y="2123"/>
                    <a:pt x="4497" y="3548"/>
                    <a:pt x="4719" y="4973"/>
                  </a:cubicBezTo>
                  <a:cubicBezTo>
                    <a:pt x="5004" y="6620"/>
                    <a:pt x="5194" y="8266"/>
                    <a:pt x="5574" y="9882"/>
                  </a:cubicBezTo>
                  <a:cubicBezTo>
                    <a:pt x="5606" y="10008"/>
                    <a:pt x="5637" y="10135"/>
                    <a:pt x="5574" y="10262"/>
                  </a:cubicBezTo>
                  <a:cubicBezTo>
                    <a:pt x="5321" y="10293"/>
                    <a:pt x="5162" y="10072"/>
                    <a:pt x="4972" y="9977"/>
                  </a:cubicBezTo>
                  <a:cubicBezTo>
                    <a:pt x="3896" y="9343"/>
                    <a:pt x="2787" y="8710"/>
                    <a:pt x="1710" y="8076"/>
                  </a:cubicBezTo>
                  <a:cubicBezTo>
                    <a:pt x="1140" y="7728"/>
                    <a:pt x="1140" y="7696"/>
                    <a:pt x="919" y="7126"/>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4112898" y="3482611"/>
              <a:ext cx="260868" cy="101077"/>
            </a:xfrm>
            <a:custGeom>
              <a:avLst/>
              <a:gdLst/>
              <a:ahLst/>
              <a:cxnLst/>
              <a:rect l="l" t="t" r="r" b="b"/>
              <a:pathLst>
                <a:path w="8584" h="3326" extrusionOk="0">
                  <a:moveTo>
                    <a:pt x="3295" y="3294"/>
                  </a:moveTo>
                  <a:cubicBezTo>
                    <a:pt x="2883" y="3104"/>
                    <a:pt x="2440" y="3167"/>
                    <a:pt x="2028" y="3262"/>
                  </a:cubicBezTo>
                  <a:cubicBezTo>
                    <a:pt x="1648" y="3326"/>
                    <a:pt x="1299" y="3294"/>
                    <a:pt x="919" y="3326"/>
                  </a:cubicBezTo>
                  <a:cubicBezTo>
                    <a:pt x="571" y="3326"/>
                    <a:pt x="349" y="3136"/>
                    <a:pt x="254" y="2819"/>
                  </a:cubicBezTo>
                  <a:cubicBezTo>
                    <a:pt x="128" y="2407"/>
                    <a:pt x="1" y="1964"/>
                    <a:pt x="33" y="1521"/>
                  </a:cubicBezTo>
                  <a:cubicBezTo>
                    <a:pt x="64" y="1077"/>
                    <a:pt x="254" y="761"/>
                    <a:pt x="698" y="666"/>
                  </a:cubicBezTo>
                  <a:cubicBezTo>
                    <a:pt x="1236" y="539"/>
                    <a:pt x="1774" y="412"/>
                    <a:pt x="2313" y="412"/>
                  </a:cubicBezTo>
                  <a:cubicBezTo>
                    <a:pt x="3231" y="380"/>
                    <a:pt x="4150" y="317"/>
                    <a:pt x="5036" y="222"/>
                  </a:cubicBezTo>
                  <a:cubicBezTo>
                    <a:pt x="5416" y="159"/>
                    <a:pt x="5796" y="190"/>
                    <a:pt x="6145" y="190"/>
                  </a:cubicBezTo>
                  <a:cubicBezTo>
                    <a:pt x="6430" y="190"/>
                    <a:pt x="6683" y="159"/>
                    <a:pt x="6937" y="127"/>
                  </a:cubicBezTo>
                  <a:cubicBezTo>
                    <a:pt x="7855" y="0"/>
                    <a:pt x="8298" y="317"/>
                    <a:pt x="8488" y="1141"/>
                  </a:cubicBezTo>
                  <a:cubicBezTo>
                    <a:pt x="8583" y="1616"/>
                    <a:pt x="8583" y="2091"/>
                    <a:pt x="8203" y="2502"/>
                  </a:cubicBezTo>
                  <a:cubicBezTo>
                    <a:pt x="8013" y="2661"/>
                    <a:pt x="7728" y="2566"/>
                    <a:pt x="7602" y="2787"/>
                  </a:cubicBezTo>
                  <a:cubicBezTo>
                    <a:pt x="7602" y="2851"/>
                    <a:pt x="7570" y="2851"/>
                    <a:pt x="7507" y="2851"/>
                  </a:cubicBezTo>
                  <a:cubicBezTo>
                    <a:pt x="7317" y="2787"/>
                    <a:pt x="7127" y="2914"/>
                    <a:pt x="6905" y="2851"/>
                  </a:cubicBezTo>
                  <a:cubicBezTo>
                    <a:pt x="6620" y="2059"/>
                    <a:pt x="5828" y="1806"/>
                    <a:pt x="5036" y="2122"/>
                  </a:cubicBezTo>
                  <a:cubicBezTo>
                    <a:pt x="4656" y="2249"/>
                    <a:pt x="4340" y="2471"/>
                    <a:pt x="4023" y="2724"/>
                  </a:cubicBezTo>
                  <a:cubicBezTo>
                    <a:pt x="3801" y="2946"/>
                    <a:pt x="3548" y="3104"/>
                    <a:pt x="3295" y="3294"/>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4322711" y="3565363"/>
              <a:ext cx="18325" cy="12551"/>
            </a:xfrm>
            <a:custGeom>
              <a:avLst/>
              <a:gdLst/>
              <a:ahLst/>
              <a:cxnLst/>
              <a:rect l="l" t="t" r="r" b="b"/>
              <a:pathLst>
                <a:path w="603" h="413" extrusionOk="0">
                  <a:moveTo>
                    <a:pt x="1" y="159"/>
                  </a:moveTo>
                  <a:cubicBezTo>
                    <a:pt x="191" y="1"/>
                    <a:pt x="413" y="1"/>
                    <a:pt x="603" y="128"/>
                  </a:cubicBezTo>
                  <a:cubicBezTo>
                    <a:pt x="413" y="128"/>
                    <a:pt x="223" y="413"/>
                    <a:pt x="1" y="159"/>
                  </a:cubicBezTo>
                  <a:close/>
                </a:path>
              </a:pathLst>
            </a:custGeom>
            <a:solidFill>
              <a:srgbClr val="407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15"/>
          <p:cNvSpPr txBox="1"/>
          <p:nvPr/>
        </p:nvSpPr>
        <p:spPr>
          <a:xfrm>
            <a:off x="263625" y="1612200"/>
            <a:ext cx="3271500" cy="2442300"/>
          </a:xfrm>
          <a:prstGeom prst="rect">
            <a:avLst/>
          </a:prstGeom>
          <a:noFill/>
          <a:ln>
            <a:noFill/>
          </a:ln>
        </p:spPr>
        <p:txBody>
          <a:bodyPr spcFirstLastPara="1" wrap="square" lIns="91425" tIns="91425" rIns="91425" bIns="91425" anchor="t" anchorCtr="0">
            <a:spAutoFit/>
          </a:bodyPr>
          <a:lstStyle/>
          <a:p>
            <a:pPr marL="457200" lvl="0" indent="-292100" algn="l" rtl="0">
              <a:lnSpc>
                <a:spcPct val="150000"/>
              </a:lnSpc>
              <a:spcBef>
                <a:spcPts val="1000"/>
              </a:spcBef>
              <a:spcAft>
                <a:spcPts val="0"/>
              </a:spcAft>
              <a:buClr>
                <a:schemeClr val="dk1"/>
              </a:buClr>
              <a:buSzPts val="1000"/>
              <a:buChar char="●"/>
            </a:pPr>
            <a:r>
              <a:rPr lang="en" sz="1000">
                <a:solidFill>
                  <a:schemeClr val="dk1"/>
                </a:solidFill>
              </a:rPr>
              <a:t>Our proposed system has 2 parts , early stage diabetes risk prediction and diabetes prediction and eliminating the risk of False Negatives Drastically. </a:t>
            </a:r>
            <a:endParaRPr sz="1000">
              <a:solidFill>
                <a:schemeClr val="dk1"/>
              </a:solidFill>
            </a:endParaRPr>
          </a:p>
          <a:p>
            <a:pPr marL="457200" lvl="0" indent="0" algn="l" rtl="0">
              <a:lnSpc>
                <a:spcPct val="150000"/>
              </a:lnSpc>
              <a:spcBef>
                <a:spcPts val="1000"/>
              </a:spcBef>
              <a:spcAft>
                <a:spcPts val="0"/>
              </a:spcAft>
              <a:buNone/>
            </a:pPr>
            <a:endParaRPr sz="1000">
              <a:solidFill>
                <a:schemeClr val="dk1"/>
              </a:solidFill>
            </a:endParaRPr>
          </a:p>
          <a:p>
            <a:pPr marL="457200" lvl="0" indent="-292100" algn="just" rtl="0">
              <a:lnSpc>
                <a:spcPct val="150000"/>
              </a:lnSpc>
              <a:spcBef>
                <a:spcPts val="1000"/>
              </a:spcBef>
              <a:spcAft>
                <a:spcPts val="0"/>
              </a:spcAft>
              <a:buClr>
                <a:schemeClr val="dk1"/>
              </a:buClr>
              <a:buSzPts val="1000"/>
              <a:buChar char="●"/>
            </a:pPr>
            <a:r>
              <a:rPr lang="en" sz="1000">
                <a:solidFill>
                  <a:schemeClr val="dk1"/>
                </a:solidFill>
              </a:rPr>
              <a:t>In proposed System, we will use various Machine Learning Model/Algorithms to classify the Patients who are affected with Diabetes or not.</a:t>
            </a:r>
            <a:endParaRPr sz="1000">
              <a:solidFill>
                <a:schemeClr val="dk1"/>
              </a:solidFill>
            </a:endParaRPr>
          </a:p>
        </p:txBody>
      </p:sp>
      <p:sp>
        <p:nvSpPr>
          <p:cNvPr id="530" name="Google Shape;530;p15"/>
          <p:cNvSpPr txBox="1"/>
          <p:nvPr/>
        </p:nvSpPr>
        <p:spPr>
          <a:xfrm>
            <a:off x="5550075" y="1587600"/>
            <a:ext cx="3000000" cy="2416500"/>
          </a:xfrm>
          <a:prstGeom prst="rect">
            <a:avLst/>
          </a:prstGeom>
          <a:noFill/>
          <a:ln>
            <a:noFill/>
          </a:ln>
        </p:spPr>
        <p:txBody>
          <a:bodyPr spcFirstLastPara="1" wrap="square" lIns="91425" tIns="91425" rIns="91425" bIns="91425" anchor="t" anchorCtr="0">
            <a:spAutoFit/>
          </a:bodyPr>
          <a:lstStyle/>
          <a:p>
            <a:pPr marL="457200" lvl="0" indent="-292100" algn="just" rtl="0">
              <a:lnSpc>
                <a:spcPct val="150000"/>
              </a:lnSpc>
              <a:spcBef>
                <a:spcPts val="0"/>
              </a:spcBef>
              <a:spcAft>
                <a:spcPts val="0"/>
              </a:spcAft>
              <a:buSzPts val="1000"/>
              <a:buChar char="●"/>
            </a:pPr>
            <a:r>
              <a:rPr lang="en" sz="1000"/>
              <a:t>The dataset is classified into trained and test dataset where the data can be trained individually, these algorithms are very easy to implement as well as very efficient in producing better results and can able to process large amount of data.</a:t>
            </a:r>
            <a:endParaRPr sz="1000"/>
          </a:p>
          <a:p>
            <a:pPr marL="457200" lvl="0" indent="0" algn="just" rtl="0">
              <a:lnSpc>
                <a:spcPct val="150000"/>
              </a:lnSpc>
              <a:spcBef>
                <a:spcPts val="0"/>
              </a:spcBef>
              <a:spcAft>
                <a:spcPts val="0"/>
              </a:spcAft>
              <a:buNone/>
            </a:pPr>
            <a:r>
              <a:rPr lang="en" sz="1000"/>
              <a:t> </a:t>
            </a:r>
            <a:endParaRPr sz="1000"/>
          </a:p>
          <a:p>
            <a:pPr marL="457200" lvl="0" indent="-292100" algn="just" rtl="0">
              <a:lnSpc>
                <a:spcPct val="150000"/>
              </a:lnSpc>
              <a:spcBef>
                <a:spcPts val="0"/>
              </a:spcBef>
              <a:spcAft>
                <a:spcPts val="0"/>
              </a:spcAft>
              <a:buSzPts val="1000"/>
              <a:buChar char="●"/>
            </a:pPr>
            <a:r>
              <a:rPr lang="en" sz="1000"/>
              <a:t>Even for large dataset these algorithms are extremely fast and can able to give accuracy of about over 80%</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grpSp>
        <p:nvGrpSpPr>
          <p:cNvPr id="535" name="Google Shape;535;p16"/>
          <p:cNvGrpSpPr/>
          <p:nvPr/>
        </p:nvGrpSpPr>
        <p:grpSpPr>
          <a:xfrm>
            <a:off x="2144643" y="2772231"/>
            <a:ext cx="2879717" cy="2371195"/>
            <a:chOff x="2546984" y="2973818"/>
            <a:chExt cx="2644854" cy="837079"/>
          </a:xfrm>
        </p:grpSpPr>
        <p:sp>
          <p:nvSpPr>
            <p:cNvPr id="536" name="Google Shape;536;p16"/>
            <p:cNvSpPr/>
            <p:nvPr/>
          </p:nvSpPr>
          <p:spPr>
            <a:xfrm>
              <a:off x="2617716" y="3039400"/>
              <a:ext cx="2574122" cy="771498"/>
            </a:xfrm>
            <a:custGeom>
              <a:avLst/>
              <a:gdLst/>
              <a:ahLst/>
              <a:cxnLst/>
              <a:rect l="l" t="t" r="r" b="b"/>
              <a:pathLst>
                <a:path w="83957" h="25163" extrusionOk="0">
                  <a:moveTo>
                    <a:pt x="35310" y="1"/>
                  </a:moveTo>
                  <a:cubicBezTo>
                    <a:pt x="19153" y="1"/>
                    <a:pt x="3487" y="1188"/>
                    <a:pt x="1933" y="9824"/>
                  </a:cubicBezTo>
                  <a:cubicBezTo>
                    <a:pt x="1" y="20545"/>
                    <a:pt x="10651" y="25163"/>
                    <a:pt x="30403" y="25163"/>
                  </a:cubicBezTo>
                  <a:cubicBezTo>
                    <a:pt x="34923" y="25163"/>
                    <a:pt x="39920" y="24921"/>
                    <a:pt x="45352" y="24455"/>
                  </a:cubicBezTo>
                  <a:cubicBezTo>
                    <a:pt x="74551" y="21953"/>
                    <a:pt x="83956" y="16253"/>
                    <a:pt x="82816" y="10806"/>
                  </a:cubicBezTo>
                  <a:cubicBezTo>
                    <a:pt x="81698" y="5606"/>
                    <a:pt x="74346" y="32"/>
                    <a:pt x="61257" y="32"/>
                  </a:cubicBezTo>
                  <a:cubicBezTo>
                    <a:pt x="60634" y="32"/>
                    <a:pt x="59998" y="44"/>
                    <a:pt x="59349" y="70"/>
                  </a:cubicBezTo>
                  <a:cubicBezTo>
                    <a:pt x="57420" y="145"/>
                    <a:pt x="55340" y="171"/>
                    <a:pt x="53154" y="171"/>
                  </a:cubicBezTo>
                  <a:cubicBezTo>
                    <a:pt x="47630" y="171"/>
                    <a:pt x="41435" y="1"/>
                    <a:pt x="35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a:off x="2546984" y="2973818"/>
              <a:ext cx="2556492" cy="771896"/>
            </a:xfrm>
            <a:custGeom>
              <a:avLst/>
              <a:gdLst/>
              <a:ahLst/>
              <a:cxnLst/>
              <a:rect l="l" t="t" r="r" b="b"/>
              <a:pathLst>
                <a:path w="83382" h="25176" extrusionOk="0">
                  <a:moveTo>
                    <a:pt x="34724" y="0"/>
                  </a:moveTo>
                  <a:cubicBezTo>
                    <a:pt x="18571" y="0"/>
                    <a:pt x="2911" y="1175"/>
                    <a:pt x="1358" y="9810"/>
                  </a:cubicBezTo>
                  <a:cubicBezTo>
                    <a:pt x="1295" y="10095"/>
                    <a:pt x="1263" y="10348"/>
                    <a:pt x="1232" y="10633"/>
                  </a:cubicBezTo>
                  <a:cubicBezTo>
                    <a:pt x="1232" y="10633"/>
                    <a:pt x="1232" y="10633"/>
                    <a:pt x="1232" y="10665"/>
                  </a:cubicBezTo>
                  <a:cubicBezTo>
                    <a:pt x="0" y="20799"/>
                    <a:pt x="10596" y="25176"/>
                    <a:pt x="29852" y="25176"/>
                  </a:cubicBezTo>
                  <a:cubicBezTo>
                    <a:pt x="34365" y="25176"/>
                    <a:pt x="39353" y="24935"/>
                    <a:pt x="44777" y="24472"/>
                  </a:cubicBezTo>
                  <a:cubicBezTo>
                    <a:pt x="73944" y="21971"/>
                    <a:pt x="83381" y="16270"/>
                    <a:pt x="82210" y="10791"/>
                  </a:cubicBezTo>
                  <a:cubicBezTo>
                    <a:pt x="81119" y="5580"/>
                    <a:pt x="73738" y="21"/>
                    <a:pt x="60594" y="21"/>
                  </a:cubicBezTo>
                  <a:cubicBezTo>
                    <a:pt x="59999" y="21"/>
                    <a:pt x="59393" y="32"/>
                    <a:pt x="58775" y="56"/>
                  </a:cubicBezTo>
                  <a:cubicBezTo>
                    <a:pt x="56774" y="136"/>
                    <a:pt x="54611" y="165"/>
                    <a:pt x="52337" y="165"/>
                  </a:cubicBezTo>
                  <a:cubicBezTo>
                    <a:pt x="46871" y="165"/>
                    <a:pt x="40763" y="0"/>
                    <a:pt x="34724"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2546984" y="3300777"/>
              <a:ext cx="2556492" cy="444938"/>
            </a:xfrm>
            <a:custGeom>
              <a:avLst/>
              <a:gdLst/>
              <a:ahLst/>
              <a:cxnLst/>
              <a:rect l="l" t="t" r="r" b="b"/>
              <a:pathLst>
                <a:path w="83382" h="14512" extrusionOk="0">
                  <a:moveTo>
                    <a:pt x="1232" y="1"/>
                  </a:moveTo>
                  <a:lnTo>
                    <a:pt x="1232" y="1"/>
                  </a:lnTo>
                  <a:cubicBezTo>
                    <a:pt x="0" y="10135"/>
                    <a:pt x="10596" y="14512"/>
                    <a:pt x="29852" y="14512"/>
                  </a:cubicBezTo>
                  <a:cubicBezTo>
                    <a:pt x="34365" y="14512"/>
                    <a:pt x="39353" y="14271"/>
                    <a:pt x="44777" y="13808"/>
                  </a:cubicBezTo>
                  <a:cubicBezTo>
                    <a:pt x="73944" y="11307"/>
                    <a:pt x="83381" y="5606"/>
                    <a:pt x="82210" y="127"/>
                  </a:cubicBezTo>
                  <a:lnTo>
                    <a:pt x="82210" y="127"/>
                  </a:lnTo>
                  <a:cubicBezTo>
                    <a:pt x="62599" y="5371"/>
                    <a:pt x="45523" y="7235"/>
                    <a:pt x="32173" y="7235"/>
                  </a:cubicBezTo>
                  <a:cubicBezTo>
                    <a:pt x="12623" y="7235"/>
                    <a:pt x="1062" y="3237"/>
                    <a:pt x="1232"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16"/>
          <p:cNvGrpSpPr/>
          <p:nvPr/>
        </p:nvGrpSpPr>
        <p:grpSpPr>
          <a:xfrm>
            <a:off x="2117122" y="483473"/>
            <a:ext cx="2879735" cy="2371214"/>
            <a:chOff x="2577153" y="2077105"/>
            <a:chExt cx="2584577" cy="850294"/>
          </a:xfrm>
        </p:grpSpPr>
        <p:sp>
          <p:nvSpPr>
            <p:cNvPr id="540" name="Google Shape;540;p16"/>
            <p:cNvSpPr/>
            <p:nvPr/>
          </p:nvSpPr>
          <p:spPr>
            <a:xfrm>
              <a:off x="2657544" y="2147991"/>
              <a:ext cx="2504186" cy="779408"/>
            </a:xfrm>
            <a:custGeom>
              <a:avLst/>
              <a:gdLst/>
              <a:ahLst/>
              <a:cxnLst/>
              <a:rect l="l" t="t" r="r" b="b"/>
              <a:pathLst>
                <a:path w="81676" h="25421" extrusionOk="0">
                  <a:moveTo>
                    <a:pt x="57071" y="1"/>
                  </a:moveTo>
                  <a:cubicBezTo>
                    <a:pt x="52307" y="1"/>
                    <a:pt x="48740" y="325"/>
                    <a:pt x="48740" y="325"/>
                  </a:cubicBezTo>
                  <a:cubicBezTo>
                    <a:pt x="19699" y="864"/>
                    <a:pt x="1" y="2447"/>
                    <a:pt x="634" y="13373"/>
                  </a:cubicBezTo>
                  <a:cubicBezTo>
                    <a:pt x="1171" y="22193"/>
                    <a:pt x="16217" y="25420"/>
                    <a:pt x="34891" y="25420"/>
                  </a:cubicBezTo>
                  <a:cubicBezTo>
                    <a:pt x="39350" y="25420"/>
                    <a:pt x="44015" y="25236"/>
                    <a:pt x="48740" y="24901"/>
                  </a:cubicBezTo>
                  <a:cubicBezTo>
                    <a:pt x="73283" y="23159"/>
                    <a:pt x="81676" y="20245"/>
                    <a:pt x="81042" y="8844"/>
                  </a:cubicBezTo>
                  <a:cubicBezTo>
                    <a:pt x="80600" y="1272"/>
                    <a:pt x="66495" y="1"/>
                    <a:pt x="5707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2579882" y="2077105"/>
              <a:ext cx="2486679" cy="779500"/>
            </a:xfrm>
            <a:custGeom>
              <a:avLst/>
              <a:gdLst/>
              <a:ahLst/>
              <a:cxnLst/>
              <a:rect l="l" t="t" r="r" b="b"/>
              <a:pathLst>
                <a:path w="81105" h="25424" extrusionOk="0">
                  <a:moveTo>
                    <a:pt x="56501" y="1"/>
                  </a:moveTo>
                  <a:cubicBezTo>
                    <a:pt x="51736" y="1"/>
                    <a:pt x="48169" y="326"/>
                    <a:pt x="48169" y="326"/>
                  </a:cubicBezTo>
                  <a:cubicBezTo>
                    <a:pt x="22359" y="801"/>
                    <a:pt x="3959" y="2131"/>
                    <a:pt x="602" y="10048"/>
                  </a:cubicBezTo>
                  <a:cubicBezTo>
                    <a:pt x="190" y="11061"/>
                    <a:pt x="0" y="12170"/>
                    <a:pt x="64" y="13405"/>
                  </a:cubicBezTo>
                  <a:cubicBezTo>
                    <a:pt x="600" y="22214"/>
                    <a:pt x="15609" y="25423"/>
                    <a:pt x="34252" y="25423"/>
                  </a:cubicBezTo>
                  <a:cubicBezTo>
                    <a:pt x="38731" y="25423"/>
                    <a:pt x="43420" y="25238"/>
                    <a:pt x="48169" y="24901"/>
                  </a:cubicBezTo>
                  <a:cubicBezTo>
                    <a:pt x="72713" y="23191"/>
                    <a:pt x="81105" y="20277"/>
                    <a:pt x="80472" y="8845"/>
                  </a:cubicBezTo>
                  <a:cubicBezTo>
                    <a:pt x="80030" y="1272"/>
                    <a:pt x="65924" y="1"/>
                    <a:pt x="56501"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2577153" y="2349243"/>
              <a:ext cx="2489408" cy="507362"/>
            </a:xfrm>
            <a:custGeom>
              <a:avLst/>
              <a:gdLst/>
              <a:ahLst/>
              <a:cxnLst/>
              <a:rect l="l" t="t" r="r" b="b"/>
              <a:pathLst>
                <a:path w="81194" h="16548" extrusionOk="0">
                  <a:moveTo>
                    <a:pt x="80561" y="0"/>
                  </a:moveTo>
                  <a:lnTo>
                    <a:pt x="80561" y="0"/>
                  </a:lnTo>
                  <a:cubicBezTo>
                    <a:pt x="79325" y="3452"/>
                    <a:pt x="68685" y="7981"/>
                    <a:pt x="49113" y="8393"/>
                  </a:cubicBezTo>
                  <a:cubicBezTo>
                    <a:pt x="47337" y="8430"/>
                    <a:pt x="45478" y="8449"/>
                    <a:pt x="43567" y="8449"/>
                  </a:cubicBezTo>
                  <a:cubicBezTo>
                    <a:pt x="24398" y="8449"/>
                    <a:pt x="0" y="6500"/>
                    <a:pt x="691" y="1172"/>
                  </a:cubicBezTo>
                  <a:lnTo>
                    <a:pt x="691" y="1172"/>
                  </a:lnTo>
                  <a:cubicBezTo>
                    <a:pt x="279" y="2185"/>
                    <a:pt x="89" y="3294"/>
                    <a:pt x="153" y="4529"/>
                  </a:cubicBezTo>
                  <a:cubicBezTo>
                    <a:pt x="689" y="13338"/>
                    <a:pt x="15698" y="16547"/>
                    <a:pt x="34341" y="16547"/>
                  </a:cubicBezTo>
                  <a:cubicBezTo>
                    <a:pt x="38820" y="16547"/>
                    <a:pt x="43509" y="16362"/>
                    <a:pt x="48258" y="16025"/>
                  </a:cubicBezTo>
                  <a:cubicBezTo>
                    <a:pt x="72802" y="14315"/>
                    <a:pt x="81194" y="11401"/>
                    <a:pt x="80561" y="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16"/>
          <p:cNvSpPr txBox="1"/>
          <p:nvPr/>
        </p:nvSpPr>
        <p:spPr>
          <a:xfrm>
            <a:off x="790425" y="14625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WHY is this a good Problem to be solved?</a:t>
            </a:r>
            <a:endParaRPr sz="2500">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endParaRPr sz="2500">
              <a:latin typeface="Fira Sans Extra Condensed Medium"/>
              <a:ea typeface="Fira Sans Extra Condensed Medium"/>
              <a:cs typeface="Fira Sans Extra Condensed Medium"/>
              <a:sym typeface="Fira Sans Extra Condensed Medium"/>
            </a:endParaRPr>
          </a:p>
        </p:txBody>
      </p:sp>
      <p:sp>
        <p:nvSpPr>
          <p:cNvPr id="544" name="Google Shape;544;p16"/>
          <p:cNvSpPr txBox="1"/>
          <p:nvPr/>
        </p:nvSpPr>
        <p:spPr>
          <a:xfrm>
            <a:off x="2666250" y="809870"/>
            <a:ext cx="2025900" cy="13911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1000"/>
              </a:spcBef>
              <a:spcAft>
                <a:spcPts val="0"/>
              </a:spcAft>
              <a:buNone/>
            </a:pPr>
            <a:r>
              <a:rPr lang="en" sz="1000" dirty="0">
                <a:solidFill>
                  <a:schemeClr val="dk1"/>
                </a:solidFill>
              </a:rPr>
              <a:t>•</a:t>
            </a:r>
            <a:r>
              <a:rPr lang="en" sz="1200" dirty="0">
                <a:solidFill>
                  <a:schemeClr val="dk1"/>
                </a:solidFill>
                <a:latin typeface="Calibri"/>
                <a:ea typeface="Calibri"/>
                <a:cs typeface="Calibri"/>
                <a:sym typeface="Calibri"/>
              </a:rPr>
              <a:t>In 2019, diabetes was the direct cause of 1.5 million deaths.</a:t>
            </a:r>
            <a:endParaRPr sz="1200"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None/>
            </a:pPr>
            <a:r>
              <a:rPr lang="en" sz="1000" dirty="0">
                <a:solidFill>
                  <a:schemeClr val="dk1"/>
                </a:solidFill>
                <a:latin typeface="Calibri"/>
                <a:ea typeface="Calibri"/>
                <a:cs typeface="Calibri"/>
                <a:sym typeface="Calibri"/>
              </a:rPr>
              <a:t>-2000 and 2019, there was a 3% increase in age-standardized mortality rates from diabetes.</a:t>
            </a:r>
            <a:endParaRPr sz="1000"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 sz="1000" dirty="0">
                <a:solidFill>
                  <a:schemeClr val="dk1"/>
                </a:solidFill>
              </a:rPr>
              <a:t>•</a:t>
            </a:r>
            <a:r>
              <a:rPr lang="en" sz="1000" dirty="0">
                <a:solidFill>
                  <a:schemeClr val="dk1"/>
                </a:solidFill>
                <a:latin typeface="Calibri"/>
                <a:ea typeface="Calibri"/>
                <a:cs typeface="Calibri"/>
                <a:sym typeface="Calibri"/>
              </a:rPr>
              <a:t> In lower-middle-income countries, the mortality rate due to diabetes increased 13% [1]</a:t>
            </a:r>
            <a:endParaRPr sz="700" dirty="0">
              <a:solidFill>
                <a:srgbClr val="FFFFFF"/>
              </a:solidFill>
              <a:latin typeface="Fira Sans Medium"/>
              <a:ea typeface="Fira Sans Medium"/>
              <a:cs typeface="Fira Sans Medium"/>
              <a:sym typeface="Fira Sans Medium"/>
            </a:endParaRPr>
          </a:p>
        </p:txBody>
      </p:sp>
      <p:grpSp>
        <p:nvGrpSpPr>
          <p:cNvPr id="545" name="Google Shape;545;p16"/>
          <p:cNvGrpSpPr/>
          <p:nvPr/>
        </p:nvGrpSpPr>
        <p:grpSpPr>
          <a:xfrm>
            <a:off x="349230" y="1152259"/>
            <a:ext cx="1643264" cy="2632312"/>
            <a:chOff x="634943" y="1231381"/>
            <a:chExt cx="1606947" cy="2574137"/>
          </a:xfrm>
        </p:grpSpPr>
        <p:sp>
          <p:nvSpPr>
            <p:cNvPr id="546" name="Google Shape;546;p16"/>
            <p:cNvSpPr/>
            <p:nvPr/>
          </p:nvSpPr>
          <p:spPr>
            <a:xfrm>
              <a:off x="990739" y="2347466"/>
              <a:ext cx="212764" cy="295897"/>
            </a:xfrm>
            <a:custGeom>
              <a:avLst/>
              <a:gdLst/>
              <a:ahLst/>
              <a:cxnLst/>
              <a:rect l="l" t="t" r="r" b="b"/>
              <a:pathLst>
                <a:path w="6969" h="9692" extrusionOk="0">
                  <a:moveTo>
                    <a:pt x="6968" y="1078"/>
                  </a:moveTo>
                  <a:cubicBezTo>
                    <a:pt x="6588" y="2439"/>
                    <a:pt x="6208" y="3801"/>
                    <a:pt x="6176" y="5353"/>
                  </a:cubicBezTo>
                  <a:cubicBezTo>
                    <a:pt x="6176" y="6588"/>
                    <a:pt x="6335" y="7443"/>
                    <a:pt x="6968" y="8330"/>
                  </a:cubicBezTo>
                  <a:cubicBezTo>
                    <a:pt x="4435" y="9248"/>
                    <a:pt x="1458" y="9692"/>
                    <a:pt x="1" y="7823"/>
                  </a:cubicBezTo>
                  <a:cubicBezTo>
                    <a:pt x="3168" y="6303"/>
                    <a:pt x="2028" y="2883"/>
                    <a:pt x="2376" y="349"/>
                  </a:cubicBezTo>
                  <a:cubicBezTo>
                    <a:pt x="3389" y="223"/>
                    <a:pt x="5226" y="1"/>
                    <a:pt x="6968" y="1078"/>
                  </a:cubicBezTo>
                  <a:close/>
                </a:path>
              </a:pathLst>
            </a:custGeom>
            <a:solidFill>
              <a:srgbClr val="FDC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669747" y="1398044"/>
              <a:ext cx="855695" cy="1021015"/>
            </a:xfrm>
            <a:custGeom>
              <a:avLst/>
              <a:gdLst/>
              <a:ahLst/>
              <a:cxnLst/>
              <a:rect l="l" t="t" r="r" b="b"/>
              <a:pathLst>
                <a:path w="28028" h="33443" extrusionOk="0">
                  <a:moveTo>
                    <a:pt x="12478" y="1203"/>
                  </a:moveTo>
                  <a:cubicBezTo>
                    <a:pt x="15899" y="855"/>
                    <a:pt x="19351" y="0"/>
                    <a:pt x="22106" y="2217"/>
                  </a:cubicBezTo>
                  <a:cubicBezTo>
                    <a:pt x="24703" y="4307"/>
                    <a:pt x="25843" y="6872"/>
                    <a:pt x="26191" y="9849"/>
                  </a:cubicBezTo>
                  <a:cubicBezTo>
                    <a:pt x="27046" y="17196"/>
                    <a:pt x="28028" y="26285"/>
                    <a:pt x="23341" y="30624"/>
                  </a:cubicBezTo>
                  <a:cubicBezTo>
                    <a:pt x="20681" y="33094"/>
                    <a:pt x="15455" y="33442"/>
                    <a:pt x="10135" y="31257"/>
                  </a:cubicBezTo>
                  <a:cubicBezTo>
                    <a:pt x="4086" y="28787"/>
                    <a:pt x="1" y="14124"/>
                    <a:pt x="856" y="8962"/>
                  </a:cubicBezTo>
                  <a:cubicBezTo>
                    <a:pt x="1806" y="3262"/>
                    <a:pt x="5574" y="1837"/>
                    <a:pt x="12478" y="1203"/>
                  </a:cubicBezTo>
                  <a:close/>
                </a:path>
              </a:pathLst>
            </a:custGeom>
            <a:solidFill>
              <a:srgbClr val="FDC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1159937" y="1937540"/>
              <a:ext cx="78309" cy="209863"/>
            </a:xfrm>
            <a:custGeom>
              <a:avLst/>
              <a:gdLst/>
              <a:ahLst/>
              <a:cxnLst/>
              <a:rect l="l" t="t" r="r" b="b"/>
              <a:pathLst>
                <a:path w="2565" h="6874" extrusionOk="0">
                  <a:moveTo>
                    <a:pt x="476" y="0"/>
                  </a:moveTo>
                  <a:cubicBezTo>
                    <a:pt x="1" y="602"/>
                    <a:pt x="223" y="2439"/>
                    <a:pt x="286" y="3104"/>
                  </a:cubicBezTo>
                  <a:cubicBezTo>
                    <a:pt x="381" y="4402"/>
                    <a:pt x="476" y="5606"/>
                    <a:pt x="856" y="6872"/>
                  </a:cubicBezTo>
                  <a:cubicBezTo>
                    <a:pt x="879" y="6873"/>
                    <a:pt x="902" y="6873"/>
                    <a:pt x="925" y="6873"/>
                  </a:cubicBezTo>
                  <a:cubicBezTo>
                    <a:pt x="2079" y="6873"/>
                    <a:pt x="2564" y="6096"/>
                    <a:pt x="2471" y="5289"/>
                  </a:cubicBezTo>
                  <a:cubicBezTo>
                    <a:pt x="2249" y="3832"/>
                    <a:pt x="1268" y="1774"/>
                    <a:pt x="666" y="317"/>
                  </a:cubicBezTo>
                  <a:cubicBezTo>
                    <a:pt x="539" y="32"/>
                    <a:pt x="476" y="0"/>
                    <a:pt x="476" y="0"/>
                  </a:cubicBezTo>
                  <a:close/>
                </a:path>
              </a:pathLst>
            </a:custGeom>
            <a:solidFill>
              <a:srgbClr val="E9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867001" y="1992127"/>
              <a:ext cx="178875" cy="146086"/>
            </a:xfrm>
            <a:custGeom>
              <a:avLst/>
              <a:gdLst/>
              <a:ahLst/>
              <a:cxnLst/>
              <a:rect l="l" t="t" r="r" b="b"/>
              <a:pathLst>
                <a:path w="5859" h="4785" extrusionOk="0">
                  <a:moveTo>
                    <a:pt x="2929" y="0"/>
                  </a:moveTo>
                  <a:cubicBezTo>
                    <a:pt x="2819" y="0"/>
                    <a:pt x="2708" y="6"/>
                    <a:pt x="2597" y="17"/>
                  </a:cubicBezTo>
                  <a:cubicBezTo>
                    <a:pt x="1109" y="176"/>
                    <a:pt x="0" y="1347"/>
                    <a:pt x="190" y="2678"/>
                  </a:cubicBezTo>
                  <a:cubicBezTo>
                    <a:pt x="337" y="3881"/>
                    <a:pt x="1517" y="4785"/>
                    <a:pt x="2899" y="4785"/>
                  </a:cubicBezTo>
                  <a:cubicBezTo>
                    <a:pt x="3009" y="4785"/>
                    <a:pt x="3119" y="4779"/>
                    <a:pt x="3230" y="4768"/>
                  </a:cubicBezTo>
                  <a:cubicBezTo>
                    <a:pt x="4751" y="4609"/>
                    <a:pt x="5859" y="3438"/>
                    <a:pt x="5669" y="2108"/>
                  </a:cubicBezTo>
                  <a:cubicBezTo>
                    <a:pt x="5522" y="904"/>
                    <a:pt x="4315" y="0"/>
                    <a:pt x="2929" y="0"/>
                  </a:cubicBezTo>
                  <a:close/>
                </a:path>
              </a:pathLst>
            </a:custGeom>
            <a:solidFill>
              <a:srgbClr val="FFB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1293383" y="1949569"/>
              <a:ext cx="177929" cy="146117"/>
            </a:xfrm>
            <a:custGeom>
              <a:avLst/>
              <a:gdLst/>
              <a:ahLst/>
              <a:cxnLst/>
              <a:rect l="l" t="t" r="r" b="b"/>
              <a:pathLst>
                <a:path w="5828" h="4786" extrusionOk="0">
                  <a:moveTo>
                    <a:pt x="2928" y="1"/>
                  </a:moveTo>
                  <a:cubicBezTo>
                    <a:pt x="2819" y="1"/>
                    <a:pt x="2708" y="6"/>
                    <a:pt x="2597" y="18"/>
                  </a:cubicBezTo>
                  <a:cubicBezTo>
                    <a:pt x="1077" y="176"/>
                    <a:pt x="0" y="1348"/>
                    <a:pt x="159" y="2678"/>
                  </a:cubicBezTo>
                  <a:cubicBezTo>
                    <a:pt x="335" y="3881"/>
                    <a:pt x="1517" y="4786"/>
                    <a:pt x="2899" y="4786"/>
                  </a:cubicBezTo>
                  <a:cubicBezTo>
                    <a:pt x="3009" y="4786"/>
                    <a:pt x="3119" y="4780"/>
                    <a:pt x="3231" y="4768"/>
                  </a:cubicBezTo>
                  <a:cubicBezTo>
                    <a:pt x="4751" y="4610"/>
                    <a:pt x="5827" y="3438"/>
                    <a:pt x="5669" y="2140"/>
                  </a:cubicBezTo>
                  <a:cubicBezTo>
                    <a:pt x="5493" y="907"/>
                    <a:pt x="4310" y="1"/>
                    <a:pt x="2928" y="1"/>
                  </a:cubicBezTo>
                  <a:close/>
                </a:path>
              </a:pathLst>
            </a:custGeom>
            <a:solidFill>
              <a:srgbClr val="FFB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978192" y="1848575"/>
              <a:ext cx="52237" cy="49336"/>
            </a:xfrm>
            <a:custGeom>
              <a:avLst/>
              <a:gdLst/>
              <a:ahLst/>
              <a:cxnLst/>
              <a:rect l="l" t="t" r="r" b="b"/>
              <a:pathLst>
                <a:path w="1711" h="1616" extrusionOk="0">
                  <a:moveTo>
                    <a:pt x="855" y="1"/>
                  </a:moveTo>
                  <a:cubicBezTo>
                    <a:pt x="380" y="1"/>
                    <a:pt x="0" y="381"/>
                    <a:pt x="0" y="824"/>
                  </a:cubicBezTo>
                  <a:cubicBezTo>
                    <a:pt x="0" y="1267"/>
                    <a:pt x="380" y="1616"/>
                    <a:pt x="855" y="1616"/>
                  </a:cubicBezTo>
                  <a:cubicBezTo>
                    <a:pt x="1330" y="1616"/>
                    <a:pt x="1710" y="1267"/>
                    <a:pt x="1710" y="824"/>
                  </a:cubicBezTo>
                  <a:cubicBezTo>
                    <a:pt x="1710" y="381"/>
                    <a:pt x="1330" y="32"/>
                    <a:pt x="855" y="1"/>
                  </a:cubicBezTo>
                  <a:close/>
                </a:path>
              </a:pathLst>
            </a:custGeom>
            <a:solidFill>
              <a:srgbClr val="4445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1284682" y="1824426"/>
              <a:ext cx="51260" cy="49336"/>
            </a:xfrm>
            <a:custGeom>
              <a:avLst/>
              <a:gdLst/>
              <a:ahLst/>
              <a:cxnLst/>
              <a:rect l="l" t="t" r="r" b="b"/>
              <a:pathLst>
                <a:path w="1679" h="1616" extrusionOk="0">
                  <a:moveTo>
                    <a:pt x="824" y="0"/>
                  </a:moveTo>
                  <a:cubicBezTo>
                    <a:pt x="380" y="0"/>
                    <a:pt x="0" y="380"/>
                    <a:pt x="0" y="823"/>
                  </a:cubicBezTo>
                  <a:cubicBezTo>
                    <a:pt x="0" y="1267"/>
                    <a:pt x="380" y="1615"/>
                    <a:pt x="824" y="1615"/>
                  </a:cubicBezTo>
                  <a:cubicBezTo>
                    <a:pt x="1299" y="1615"/>
                    <a:pt x="1679" y="1267"/>
                    <a:pt x="1679" y="823"/>
                  </a:cubicBezTo>
                  <a:cubicBezTo>
                    <a:pt x="1679" y="380"/>
                    <a:pt x="1299" y="0"/>
                    <a:pt x="824" y="0"/>
                  </a:cubicBezTo>
                  <a:close/>
                </a:path>
              </a:pathLst>
            </a:custGeom>
            <a:solidFill>
              <a:srgbClr val="4445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1097106" y="2190847"/>
              <a:ext cx="216610" cy="77394"/>
            </a:xfrm>
            <a:custGeom>
              <a:avLst/>
              <a:gdLst/>
              <a:ahLst/>
              <a:cxnLst/>
              <a:rect l="l" t="t" r="r" b="b"/>
              <a:pathLst>
                <a:path w="7095" h="2535" extrusionOk="0">
                  <a:moveTo>
                    <a:pt x="7094" y="1"/>
                  </a:moveTo>
                  <a:lnTo>
                    <a:pt x="7094" y="1"/>
                  </a:lnTo>
                  <a:cubicBezTo>
                    <a:pt x="5221" y="632"/>
                    <a:pt x="2785" y="943"/>
                    <a:pt x="1276" y="943"/>
                  </a:cubicBezTo>
                  <a:cubicBezTo>
                    <a:pt x="667" y="943"/>
                    <a:pt x="210" y="892"/>
                    <a:pt x="0" y="792"/>
                  </a:cubicBezTo>
                  <a:lnTo>
                    <a:pt x="0" y="792"/>
                  </a:lnTo>
                  <a:cubicBezTo>
                    <a:pt x="592" y="1851"/>
                    <a:pt x="2003" y="2535"/>
                    <a:pt x="3438" y="2535"/>
                  </a:cubicBezTo>
                  <a:cubicBezTo>
                    <a:pt x="4923" y="2535"/>
                    <a:pt x="6434" y="1804"/>
                    <a:pt x="70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43644" y="1238036"/>
              <a:ext cx="716478" cy="572712"/>
            </a:xfrm>
            <a:custGeom>
              <a:avLst/>
              <a:gdLst/>
              <a:ahLst/>
              <a:cxnLst/>
              <a:rect l="l" t="t" r="r" b="b"/>
              <a:pathLst>
                <a:path w="23468" h="18759" extrusionOk="0">
                  <a:moveTo>
                    <a:pt x="11468" y="1"/>
                  </a:moveTo>
                  <a:cubicBezTo>
                    <a:pt x="8243" y="1"/>
                    <a:pt x="4860" y="1320"/>
                    <a:pt x="2946" y="4006"/>
                  </a:cubicBezTo>
                  <a:cubicBezTo>
                    <a:pt x="1" y="8186"/>
                    <a:pt x="507" y="13950"/>
                    <a:pt x="1267" y="18669"/>
                  </a:cubicBezTo>
                  <a:cubicBezTo>
                    <a:pt x="1858" y="18727"/>
                    <a:pt x="2493" y="18759"/>
                    <a:pt x="3153" y="18759"/>
                  </a:cubicBezTo>
                  <a:cubicBezTo>
                    <a:pt x="6815" y="18759"/>
                    <a:pt x="11246" y="17769"/>
                    <a:pt x="13017" y="14710"/>
                  </a:cubicBezTo>
                  <a:cubicBezTo>
                    <a:pt x="13428" y="15280"/>
                    <a:pt x="13333" y="15755"/>
                    <a:pt x="14062" y="16040"/>
                  </a:cubicBezTo>
                  <a:cubicBezTo>
                    <a:pt x="14232" y="16097"/>
                    <a:pt x="14412" y="16121"/>
                    <a:pt x="14600" y="16121"/>
                  </a:cubicBezTo>
                  <a:cubicBezTo>
                    <a:pt x="15461" y="16121"/>
                    <a:pt x="16457" y="15609"/>
                    <a:pt x="17134" y="15375"/>
                  </a:cubicBezTo>
                  <a:cubicBezTo>
                    <a:pt x="20111" y="14235"/>
                    <a:pt x="21947" y="12747"/>
                    <a:pt x="22961" y="9770"/>
                  </a:cubicBezTo>
                  <a:cubicBezTo>
                    <a:pt x="22296" y="7711"/>
                    <a:pt x="23467" y="4228"/>
                    <a:pt x="21726" y="2296"/>
                  </a:cubicBezTo>
                  <a:cubicBezTo>
                    <a:pt x="19921" y="332"/>
                    <a:pt x="15138" y="269"/>
                    <a:pt x="12510" y="47"/>
                  </a:cubicBezTo>
                  <a:cubicBezTo>
                    <a:pt x="12166" y="16"/>
                    <a:pt x="11818" y="1"/>
                    <a:pt x="11468"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1087428" y="1231381"/>
              <a:ext cx="447692" cy="502188"/>
            </a:xfrm>
            <a:custGeom>
              <a:avLst/>
              <a:gdLst/>
              <a:ahLst/>
              <a:cxnLst/>
              <a:rect l="l" t="t" r="r" b="b"/>
              <a:pathLst>
                <a:path w="14664" h="16449" extrusionOk="0">
                  <a:moveTo>
                    <a:pt x="5071" y="0"/>
                  </a:moveTo>
                  <a:cubicBezTo>
                    <a:pt x="3583" y="0"/>
                    <a:pt x="2260" y="374"/>
                    <a:pt x="1711" y="1342"/>
                  </a:cubicBezTo>
                  <a:cubicBezTo>
                    <a:pt x="1" y="4319"/>
                    <a:pt x="2756" y="7264"/>
                    <a:pt x="7253" y="9861"/>
                  </a:cubicBezTo>
                  <a:cubicBezTo>
                    <a:pt x="7285" y="12553"/>
                    <a:pt x="10832" y="15086"/>
                    <a:pt x="12700" y="16448"/>
                  </a:cubicBezTo>
                  <a:cubicBezTo>
                    <a:pt x="12668" y="12046"/>
                    <a:pt x="14664" y="4984"/>
                    <a:pt x="10673" y="1627"/>
                  </a:cubicBezTo>
                  <a:cubicBezTo>
                    <a:pt x="9633" y="754"/>
                    <a:pt x="7185" y="0"/>
                    <a:pt x="5071"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634943" y="1848575"/>
              <a:ext cx="161504" cy="257215"/>
            </a:xfrm>
            <a:custGeom>
              <a:avLst/>
              <a:gdLst/>
              <a:ahLst/>
              <a:cxnLst/>
              <a:rect l="l" t="t" r="r" b="b"/>
              <a:pathLst>
                <a:path w="5290" h="8425" extrusionOk="0">
                  <a:moveTo>
                    <a:pt x="3516" y="2091"/>
                  </a:moveTo>
                  <a:cubicBezTo>
                    <a:pt x="317" y="1"/>
                    <a:pt x="1" y="5828"/>
                    <a:pt x="1806" y="7475"/>
                  </a:cubicBezTo>
                  <a:cubicBezTo>
                    <a:pt x="2693" y="8266"/>
                    <a:pt x="4371" y="8425"/>
                    <a:pt x="4846" y="7190"/>
                  </a:cubicBezTo>
                  <a:cubicBezTo>
                    <a:pt x="5289" y="6081"/>
                    <a:pt x="4466" y="3611"/>
                    <a:pt x="3516" y="2091"/>
                  </a:cubicBezTo>
                  <a:close/>
                </a:path>
              </a:pathLst>
            </a:custGeom>
            <a:solidFill>
              <a:srgbClr val="FFB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676525" y="1743919"/>
              <a:ext cx="117998" cy="359949"/>
            </a:xfrm>
            <a:custGeom>
              <a:avLst/>
              <a:gdLst/>
              <a:ahLst/>
              <a:cxnLst/>
              <a:rect l="l" t="t" r="r" b="b"/>
              <a:pathLst>
                <a:path w="3865" h="11790" extrusionOk="0">
                  <a:moveTo>
                    <a:pt x="1515" y="0"/>
                  </a:moveTo>
                  <a:cubicBezTo>
                    <a:pt x="1176" y="0"/>
                    <a:pt x="924" y="96"/>
                    <a:pt x="665" y="294"/>
                  </a:cubicBezTo>
                  <a:cubicBezTo>
                    <a:pt x="0" y="832"/>
                    <a:pt x="32" y="1402"/>
                    <a:pt x="64" y="2225"/>
                  </a:cubicBezTo>
                  <a:cubicBezTo>
                    <a:pt x="95" y="3682"/>
                    <a:pt x="317" y="5076"/>
                    <a:pt x="697" y="6469"/>
                  </a:cubicBezTo>
                  <a:cubicBezTo>
                    <a:pt x="1204" y="8369"/>
                    <a:pt x="2471" y="9921"/>
                    <a:pt x="2977" y="11789"/>
                  </a:cubicBezTo>
                  <a:cubicBezTo>
                    <a:pt x="3262" y="11726"/>
                    <a:pt x="3547" y="11694"/>
                    <a:pt x="3832" y="11694"/>
                  </a:cubicBezTo>
                  <a:cubicBezTo>
                    <a:pt x="3864" y="11061"/>
                    <a:pt x="3769" y="10459"/>
                    <a:pt x="3706" y="9826"/>
                  </a:cubicBezTo>
                  <a:cubicBezTo>
                    <a:pt x="3357" y="6659"/>
                    <a:pt x="3041" y="3524"/>
                    <a:pt x="3041" y="325"/>
                  </a:cubicBezTo>
                  <a:cubicBezTo>
                    <a:pt x="2350" y="111"/>
                    <a:pt x="1881" y="0"/>
                    <a:pt x="1515"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1058424" y="2153875"/>
              <a:ext cx="42589" cy="61182"/>
            </a:xfrm>
            <a:custGeom>
              <a:avLst/>
              <a:gdLst/>
              <a:ahLst/>
              <a:cxnLst/>
              <a:rect l="l" t="t" r="r" b="b"/>
              <a:pathLst>
                <a:path w="1395" h="2004" extrusionOk="0">
                  <a:moveTo>
                    <a:pt x="1278" y="0"/>
                  </a:moveTo>
                  <a:cubicBezTo>
                    <a:pt x="1087" y="0"/>
                    <a:pt x="886" y="61"/>
                    <a:pt x="729" y="166"/>
                  </a:cubicBezTo>
                  <a:cubicBezTo>
                    <a:pt x="539" y="293"/>
                    <a:pt x="381" y="483"/>
                    <a:pt x="254" y="673"/>
                  </a:cubicBezTo>
                  <a:cubicBezTo>
                    <a:pt x="32" y="1117"/>
                    <a:pt x="1" y="1592"/>
                    <a:pt x="191" y="2003"/>
                  </a:cubicBezTo>
                  <a:cubicBezTo>
                    <a:pt x="317" y="1592"/>
                    <a:pt x="412" y="1212"/>
                    <a:pt x="602" y="863"/>
                  </a:cubicBezTo>
                  <a:cubicBezTo>
                    <a:pt x="761" y="515"/>
                    <a:pt x="1014" y="261"/>
                    <a:pt x="1394" y="8"/>
                  </a:cubicBezTo>
                  <a:cubicBezTo>
                    <a:pt x="1356" y="3"/>
                    <a:pt x="1317" y="0"/>
                    <a:pt x="1278" y="0"/>
                  </a:cubicBezTo>
                  <a:close/>
                </a:path>
              </a:pathLst>
            </a:custGeom>
            <a:solidFill>
              <a:srgbClr val="FFB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49445" y="1447930"/>
              <a:ext cx="859572" cy="167854"/>
            </a:xfrm>
            <a:custGeom>
              <a:avLst/>
              <a:gdLst/>
              <a:ahLst/>
              <a:cxnLst/>
              <a:rect l="l" t="t" r="r" b="b"/>
              <a:pathLst>
                <a:path w="28155" h="5498" extrusionOk="0">
                  <a:moveTo>
                    <a:pt x="27359" y="1"/>
                  </a:moveTo>
                  <a:cubicBezTo>
                    <a:pt x="27198" y="1"/>
                    <a:pt x="26993" y="126"/>
                    <a:pt x="26634" y="266"/>
                  </a:cubicBezTo>
                  <a:cubicBezTo>
                    <a:pt x="25431" y="741"/>
                    <a:pt x="23974" y="868"/>
                    <a:pt x="22707" y="1058"/>
                  </a:cubicBezTo>
                  <a:cubicBezTo>
                    <a:pt x="20839" y="1343"/>
                    <a:pt x="19065" y="1691"/>
                    <a:pt x="17165" y="1786"/>
                  </a:cubicBezTo>
                  <a:cubicBezTo>
                    <a:pt x="14525" y="1876"/>
                    <a:pt x="11901" y="2060"/>
                    <a:pt x="9270" y="2060"/>
                  </a:cubicBezTo>
                  <a:cubicBezTo>
                    <a:pt x="8177" y="2060"/>
                    <a:pt x="7083" y="2028"/>
                    <a:pt x="5986" y="1945"/>
                  </a:cubicBezTo>
                  <a:cubicBezTo>
                    <a:pt x="4561" y="1818"/>
                    <a:pt x="3136" y="1723"/>
                    <a:pt x="1711" y="1533"/>
                  </a:cubicBezTo>
                  <a:cubicBezTo>
                    <a:pt x="1362" y="1470"/>
                    <a:pt x="951" y="1470"/>
                    <a:pt x="666" y="1280"/>
                  </a:cubicBezTo>
                  <a:cubicBezTo>
                    <a:pt x="32" y="2356"/>
                    <a:pt x="1" y="3750"/>
                    <a:pt x="191" y="4858"/>
                  </a:cubicBezTo>
                  <a:cubicBezTo>
                    <a:pt x="2186" y="4985"/>
                    <a:pt x="4149" y="5492"/>
                    <a:pt x="6208" y="5492"/>
                  </a:cubicBezTo>
                  <a:cubicBezTo>
                    <a:pt x="7498" y="5492"/>
                    <a:pt x="8797" y="5497"/>
                    <a:pt x="10099" y="5497"/>
                  </a:cubicBezTo>
                  <a:cubicBezTo>
                    <a:pt x="14006" y="5497"/>
                    <a:pt x="17949" y="5444"/>
                    <a:pt x="21821" y="5016"/>
                  </a:cubicBezTo>
                  <a:cubicBezTo>
                    <a:pt x="23309" y="4858"/>
                    <a:pt x="24829" y="4636"/>
                    <a:pt x="26318" y="4415"/>
                  </a:cubicBezTo>
                  <a:cubicBezTo>
                    <a:pt x="26824" y="4320"/>
                    <a:pt x="27268" y="4383"/>
                    <a:pt x="27648" y="4066"/>
                  </a:cubicBezTo>
                  <a:cubicBezTo>
                    <a:pt x="28154" y="3655"/>
                    <a:pt x="28028" y="2800"/>
                    <a:pt x="28028" y="2198"/>
                  </a:cubicBezTo>
                  <a:cubicBezTo>
                    <a:pt x="28028" y="1596"/>
                    <a:pt x="28091" y="1058"/>
                    <a:pt x="27838" y="520"/>
                  </a:cubicBezTo>
                  <a:cubicBezTo>
                    <a:pt x="27645" y="134"/>
                    <a:pt x="27525" y="1"/>
                    <a:pt x="2735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1019743" y="1440573"/>
              <a:ext cx="221465" cy="221434"/>
            </a:xfrm>
            <a:custGeom>
              <a:avLst/>
              <a:gdLst/>
              <a:ahLst/>
              <a:cxnLst/>
              <a:rect l="l" t="t" r="r" b="b"/>
              <a:pathLst>
                <a:path w="7254" h="7253" extrusionOk="0">
                  <a:moveTo>
                    <a:pt x="3643" y="0"/>
                  </a:moveTo>
                  <a:cubicBezTo>
                    <a:pt x="1616" y="0"/>
                    <a:pt x="1" y="1616"/>
                    <a:pt x="1" y="3611"/>
                  </a:cubicBezTo>
                  <a:cubicBezTo>
                    <a:pt x="1" y="5638"/>
                    <a:pt x="1616" y="7253"/>
                    <a:pt x="3643" y="7253"/>
                  </a:cubicBezTo>
                  <a:cubicBezTo>
                    <a:pt x="5638" y="7253"/>
                    <a:pt x="7253" y="5638"/>
                    <a:pt x="7253" y="3611"/>
                  </a:cubicBezTo>
                  <a:cubicBezTo>
                    <a:pt x="7253" y="1616"/>
                    <a:pt x="5638" y="0"/>
                    <a:pt x="3643"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1068102" y="1440573"/>
              <a:ext cx="118945" cy="114121"/>
            </a:xfrm>
            <a:custGeom>
              <a:avLst/>
              <a:gdLst/>
              <a:ahLst/>
              <a:cxnLst/>
              <a:rect l="l" t="t" r="r" b="b"/>
              <a:pathLst>
                <a:path w="3896" h="3738" extrusionOk="0">
                  <a:moveTo>
                    <a:pt x="2059" y="0"/>
                  </a:moveTo>
                  <a:cubicBezTo>
                    <a:pt x="1267" y="0"/>
                    <a:pt x="570" y="254"/>
                    <a:pt x="0" y="634"/>
                  </a:cubicBezTo>
                  <a:lnTo>
                    <a:pt x="2059" y="3737"/>
                  </a:lnTo>
                  <a:lnTo>
                    <a:pt x="3896" y="507"/>
                  </a:lnTo>
                  <a:cubicBezTo>
                    <a:pt x="3357" y="190"/>
                    <a:pt x="2724" y="0"/>
                    <a:pt x="2059" y="0"/>
                  </a:cubicBez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1075827" y="1555640"/>
              <a:ext cx="113175" cy="106367"/>
            </a:xfrm>
            <a:custGeom>
              <a:avLst/>
              <a:gdLst/>
              <a:ahLst/>
              <a:cxnLst/>
              <a:rect l="l" t="t" r="r" b="b"/>
              <a:pathLst>
                <a:path w="3707" h="3484" extrusionOk="0">
                  <a:moveTo>
                    <a:pt x="1774" y="0"/>
                  </a:moveTo>
                  <a:lnTo>
                    <a:pt x="1" y="3040"/>
                  </a:lnTo>
                  <a:cubicBezTo>
                    <a:pt x="539" y="3325"/>
                    <a:pt x="1141" y="3484"/>
                    <a:pt x="1774" y="3484"/>
                  </a:cubicBezTo>
                  <a:cubicBezTo>
                    <a:pt x="2503" y="3484"/>
                    <a:pt x="3168" y="3294"/>
                    <a:pt x="3706" y="2945"/>
                  </a:cubicBezTo>
                  <a:lnTo>
                    <a:pt x="1774"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1100006" y="1523706"/>
              <a:ext cx="60938" cy="60968"/>
            </a:xfrm>
            <a:custGeom>
              <a:avLst/>
              <a:gdLst/>
              <a:ahLst/>
              <a:cxnLst/>
              <a:rect l="l" t="t" r="r" b="b"/>
              <a:pathLst>
                <a:path w="1996" h="1997" extrusionOk="0">
                  <a:moveTo>
                    <a:pt x="1014" y="1"/>
                  </a:moveTo>
                  <a:cubicBezTo>
                    <a:pt x="444" y="1"/>
                    <a:pt x="0" y="444"/>
                    <a:pt x="0" y="1014"/>
                  </a:cubicBezTo>
                  <a:cubicBezTo>
                    <a:pt x="0" y="1553"/>
                    <a:pt x="444" y="1996"/>
                    <a:pt x="1014" y="1996"/>
                  </a:cubicBezTo>
                  <a:cubicBezTo>
                    <a:pt x="1552" y="1996"/>
                    <a:pt x="1996" y="1553"/>
                    <a:pt x="1996" y="1014"/>
                  </a:cubicBezTo>
                  <a:cubicBezTo>
                    <a:pt x="1996" y="444"/>
                    <a:pt x="1552" y="1"/>
                    <a:pt x="10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897928" y="2476059"/>
              <a:ext cx="296874" cy="564683"/>
            </a:xfrm>
            <a:custGeom>
              <a:avLst/>
              <a:gdLst/>
              <a:ahLst/>
              <a:cxnLst/>
              <a:rect l="l" t="t" r="r" b="b"/>
              <a:pathLst>
                <a:path w="9724" h="18496" extrusionOk="0">
                  <a:moveTo>
                    <a:pt x="539" y="1"/>
                  </a:moveTo>
                  <a:cubicBezTo>
                    <a:pt x="539" y="1"/>
                    <a:pt x="1" y="14790"/>
                    <a:pt x="159" y="14885"/>
                  </a:cubicBezTo>
                  <a:cubicBezTo>
                    <a:pt x="286" y="14980"/>
                    <a:pt x="6018" y="18495"/>
                    <a:pt x="6018" y="18495"/>
                  </a:cubicBezTo>
                  <a:lnTo>
                    <a:pt x="9153" y="13270"/>
                  </a:lnTo>
                  <a:lnTo>
                    <a:pt x="9723" y="1996"/>
                  </a:lnTo>
                  <a:lnTo>
                    <a:pt x="4434" y="1426"/>
                  </a:lnTo>
                  <a:lnTo>
                    <a:pt x="539" y="1"/>
                  </a:ln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1020720" y="2596927"/>
              <a:ext cx="131523" cy="443815"/>
            </a:xfrm>
            <a:custGeom>
              <a:avLst/>
              <a:gdLst/>
              <a:ahLst/>
              <a:cxnLst/>
              <a:rect l="l" t="t" r="r" b="b"/>
              <a:pathLst>
                <a:path w="4308" h="14537" extrusionOk="0">
                  <a:moveTo>
                    <a:pt x="2249" y="0"/>
                  </a:moveTo>
                  <a:lnTo>
                    <a:pt x="1" y="6144"/>
                  </a:lnTo>
                  <a:lnTo>
                    <a:pt x="1869" y="14536"/>
                  </a:lnTo>
                  <a:lnTo>
                    <a:pt x="4308" y="4276"/>
                  </a:lnTo>
                  <a:lnTo>
                    <a:pt x="3421" y="95"/>
                  </a:lnTo>
                  <a:lnTo>
                    <a:pt x="2249"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1072926" y="2521548"/>
              <a:ext cx="69639" cy="78309"/>
            </a:xfrm>
            <a:custGeom>
              <a:avLst/>
              <a:gdLst/>
              <a:ahLst/>
              <a:cxnLst/>
              <a:rect l="l" t="t" r="r" b="b"/>
              <a:pathLst>
                <a:path w="2281" h="2565" extrusionOk="0">
                  <a:moveTo>
                    <a:pt x="891" y="1"/>
                  </a:moveTo>
                  <a:cubicBezTo>
                    <a:pt x="575" y="1"/>
                    <a:pt x="257" y="65"/>
                    <a:pt x="1" y="253"/>
                  </a:cubicBezTo>
                  <a:lnTo>
                    <a:pt x="571" y="2469"/>
                  </a:lnTo>
                  <a:lnTo>
                    <a:pt x="1711" y="2564"/>
                  </a:lnTo>
                  <a:lnTo>
                    <a:pt x="2281" y="316"/>
                  </a:lnTo>
                  <a:cubicBezTo>
                    <a:pt x="2281" y="316"/>
                    <a:pt x="1590" y="1"/>
                    <a:pt x="89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1352367" y="3488311"/>
              <a:ext cx="165350" cy="239538"/>
            </a:xfrm>
            <a:custGeom>
              <a:avLst/>
              <a:gdLst/>
              <a:ahLst/>
              <a:cxnLst/>
              <a:rect l="l" t="t" r="r" b="b"/>
              <a:pathLst>
                <a:path w="5416" h="7846" extrusionOk="0">
                  <a:moveTo>
                    <a:pt x="1671" y="0"/>
                  </a:moveTo>
                  <a:cubicBezTo>
                    <a:pt x="1641" y="0"/>
                    <a:pt x="1612" y="1"/>
                    <a:pt x="1584" y="2"/>
                  </a:cubicBezTo>
                  <a:cubicBezTo>
                    <a:pt x="1235" y="34"/>
                    <a:pt x="982" y="256"/>
                    <a:pt x="665" y="1111"/>
                  </a:cubicBezTo>
                  <a:cubicBezTo>
                    <a:pt x="0" y="1586"/>
                    <a:pt x="222" y="3391"/>
                    <a:pt x="253" y="4214"/>
                  </a:cubicBezTo>
                  <a:cubicBezTo>
                    <a:pt x="317" y="4230"/>
                    <a:pt x="404" y="4238"/>
                    <a:pt x="487" y="4238"/>
                  </a:cubicBezTo>
                  <a:cubicBezTo>
                    <a:pt x="570" y="4238"/>
                    <a:pt x="649" y="4230"/>
                    <a:pt x="697" y="4214"/>
                  </a:cubicBezTo>
                  <a:cubicBezTo>
                    <a:pt x="823" y="3771"/>
                    <a:pt x="950" y="3391"/>
                    <a:pt x="1204" y="3074"/>
                  </a:cubicBezTo>
                  <a:cubicBezTo>
                    <a:pt x="1267" y="3834"/>
                    <a:pt x="1204" y="4657"/>
                    <a:pt x="1204" y="5418"/>
                  </a:cubicBezTo>
                  <a:cubicBezTo>
                    <a:pt x="1204" y="5861"/>
                    <a:pt x="1077" y="7159"/>
                    <a:pt x="1267" y="7476"/>
                  </a:cubicBezTo>
                  <a:cubicBezTo>
                    <a:pt x="1423" y="7749"/>
                    <a:pt x="1823" y="7846"/>
                    <a:pt x="2280" y="7846"/>
                  </a:cubicBezTo>
                  <a:cubicBezTo>
                    <a:pt x="2940" y="7846"/>
                    <a:pt x="3717" y="7644"/>
                    <a:pt x="4054" y="7476"/>
                  </a:cubicBezTo>
                  <a:cubicBezTo>
                    <a:pt x="5416" y="6779"/>
                    <a:pt x="5035" y="6399"/>
                    <a:pt x="4877" y="4657"/>
                  </a:cubicBezTo>
                  <a:cubicBezTo>
                    <a:pt x="4750" y="3644"/>
                    <a:pt x="4624" y="2884"/>
                    <a:pt x="4307" y="1934"/>
                  </a:cubicBezTo>
                  <a:cubicBezTo>
                    <a:pt x="4149" y="1459"/>
                    <a:pt x="3927" y="1047"/>
                    <a:pt x="3895" y="572"/>
                  </a:cubicBezTo>
                  <a:cubicBezTo>
                    <a:pt x="3289" y="330"/>
                    <a:pt x="2335" y="0"/>
                    <a:pt x="1671" y="0"/>
                  </a:cubicBezTo>
                  <a:close/>
                </a:path>
              </a:pathLst>
            </a:custGeom>
            <a:solidFill>
              <a:srgbClr val="FDC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1346567" y="2542767"/>
              <a:ext cx="158573" cy="1002666"/>
            </a:xfrm>
            <a:custGeom>
              <a:avLst/>
              <a:gdLst/>
              <a:ahLst/>
              <a:cxnLst/>
              <a:rect l="l" t="t" r="r" b="b"/>
              <a:pathLst>
                <a:path w="5194" h="32842" extrusionOk="0">
                  <a:moveTo>
                    <a:pt x="0" y="1"/>
                  </a:moveTo>
                  <a:lnTo>
                    <a:pt x="1584" y="32842"/>
                  </a:lnTo>
                  <a:lnTo>
                    <a:pt x="4465" y="31987"/>
                  </a:lnTo>
                  <a:cubicBezTo>
                    <a:pt x="5194" y="7855"/>
                    <a:pt x="0" y="1"/>
                    <a:pt x="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1078727" y="2454810"/>
              <a:ext cx="353904" cy="1350708"/>
            </a:xfrm>
            <a:custGeom>
              <a:avLst/>
              <a:gdLst/>
              <a:ahLst/>
              <a:cxnLst/>
              <a:rect l="l" t="t" r="r" b="b"/>
              <a:pathLst>
                <a:path w="11592" h="44242" extrusionOk="0">
                  <a:moveTo>
                    <a:pt x="4403" y="0"/>
                  </a:moveTo>
                  <a:lnTo>
                    <a:pt x="1" y="19635"/>
                  </a:lnTo>
                  <a:lnTo>
                    <a:pt x="1" y="44242"/>
                  </a:lnTo>
                  <a:lnTo>
                    <a:pt x="11592" y="43608"/>
                  </a:lnTo>
                  <a:lnTo>
                    <a:pt x="8773" y="2882"/>
                  </a:lnTo>
                  <a:lnTo>
                    <a:pt x="4403"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1148335" y="2468334"/>
              <a:ext cx="111221" cy="193408"/>
            </a:xfrm>
            <a:custGeom>
              <a:avLst/>
              <a:gdLst/>
              <a:ahLst/>
              <a:cxnLst/>
              <a:rect l="l" t="t" r="r" b="b"/>
              <a:pathLst>
                <a:path w="3643" h="6335" extrusionOk="0">
                  <a:moveTo>
                    <a:pt x="1996" y="0"/>
                  </a:moveTo>
                  <a:lnTo>
                    <a:pt x="1" y="6334"/>
                  </a:lnTo>
                  <a:lnTo>
                    <a:pt x="3643" y="2946"/>
                  </a:lnTo>
                  <a:lnTo>
                    <a:pt x="3231" y="254"/>
                  </a:lnTo>
                  <a:lnTo>
                    <a:pt x="1996"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1079704" y="2578548"/>
              <a:ext cx="178906" cy="462194"/>
            </a:xfrm>
            <a:custGeom>
              <a:avLst/>
              <a:gdLst/>
              <a:ahLst/>
              <a:cxnLst/>
              <a:rect l="l" t="t" r="r" b="b"/>
              <a:pathLst>
                <a:path w="5860" h="15139" extrusionOk="0">
                  <a:moveTo>
                    <a:pt x="2946" y="1"/>
                  </a:moveTo>
                  <a:lnTo>
                    <a:pt x="2597" y="697"/>
                  </a:lnTo>
                  <a:lnTo>
                    <a:pt x="0" y="15138"/>
                  </a:lnTo>
                  <a:lnTo>
                    <a:pt x="5859" y="5543"/>
                  </a:lnTo>
                  <a:lnTo>
                    <a:pt x="2946" y="1"/>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732608" y="2471235"/>
              <a:ext cx="353904" cy="1331383"/>
            </a:xfrm>
            <a:custGeom>
              <a:avLst/>
              <a:gdLst/>
              <a:ahLst/>
              <a:cxnLst/>
              <a:rect l="l" t="t" r="r" b="b"/>
              <a:pathLst>
                <a:path w="11592" h="43609" extrusionOk="0">
                  <a:moveTo>
                    <a:pt x="7347" y="0"/>
                  </a:moveTo>
                  <a:lnTo>
                    <a:pt x="2882" y="1204"/>
                  </a:lnTo>
                  <a:lnTo>
                    <a:pt x="0" y="43102"/>
                  </a:lnTo>
                  <a:lnTo>
                    <a:pt x="11591" y="43609"/>
                  </a:lnTo>
                  <a:lnTo>
                    <a:pt x="11591" y="19002"/>
                  </a:lnTo>
                  <a:lnTo>
                    <a:pt x="734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902752" y="2462534"/>
              <a:ext cx="111221" cy="199208"/>
            </a:xfrm>
            <a:custGeom>
              <a:avLst/>
              <a:gdLst/>
              <a:ahLst/>
              <a:cxnLst/>
              <a:rect l="l" t="t" r="r" b="b"/>
              <a:pathLst>
                <a:path w="3643" h="6525" extrusionOk="0">
                  <a:moveTo>
                    <a:pt x="2439" y="0"/>
                  </a:moveTo>
                  <a:lnTo>
                    <a:pt x="381" y="444"/>
                  </a:lnTo>
                  <a:lnTo>
                    <a:pt x="1" y="3136"/>
                  </a:lnTo>
                  <a:lnTo>
                    <a:pt x="3643" y="6524"/>
                  </a:lnTo>
                  <a:lnTo>
                    <a:pt x="3643" y="6524"/>
                  </a:lnTo>
                  <a:lnTo>
                    <a:pt x="2439"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903729" y="2599827"/>
              <a:ext cx="177929" cy="440914"/>
            </a:xfrm>
            <a:custGeom>
              <a:avLst/>
              <a:gdLst/>
              <a:ahLst/>
              <a:cxnLst/>
              <a:rect l="l" t="t" r="r" b="b"/>
              <a:pathLst>
                <a:path w="5828" h="14442" extrusionOk="0">
                  <a:moveTo>
                    <a:pt x="3263" y="0"/>
                  </a:moveTo>
                  <a:lnTo>
                    <a:pt x="1" y="4846"/>
                  </a:lnTo>
                  <a:lnTo>
                    <a:pt x="5828" y="14441"/>
                  </a:lnTo>
                  <a:lnTo>
                    <a:pt x="3263"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887304" y="2478012"/>
              <a:ext cx="109267" cy="242713"/>
            </a:xfrm>
            <a:custGeom>
              <a:avLst/>
              <a:gdLst/>
              <a:ahLst/>
              <a:cxnLst/>
              <a:rect l="l" t="t" r="r" b="b"/>
              <a:pathLst>
                <a:path w="3579" h="7950" extrusionOk="0">
                  <a:moveTo>
                    <a:pt x="3326" y="0"/>
                  </a:moveTo>
                  <a:cubicBezTo>
                    <a:pt x="3294" y="32"/>
                    <a:pt x="0" y="3389"/>
                    <a:pt x="824" y="7949"/>
                  </a:cubicBezTo>
                  <a:lnTo>
                    <a:pt x="1204" y="7886"/>
                  </a:lnTo>
                  <a:cubicBezTo>
                    <a:pt x="412" y="3547"/>
                    <a:pt x="3547" y="285"/>
                    <a:pt x="3579" y="254"/>
                  </a:cubicBezTo>
                  <a:lnTo>
                    <a:pt x="3326"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834121" y="2714895"/>
              <a:ext cx="161504" cy="196277"/>
            </a:xfrm>
            <a:custGeom>
              <a:avLst/>
              <a:gdLst/>
              <a:ahLst/>
              <a:cxnLst/>
              <a:rect l="l" t="t" r="r" b="b"/>
              <a:pathLst>
                <a:path w="5290" h="6429" extrusionOk="0">
                  <a:moveTo>
                    <a:pt x="2661" y="285"/>
                  </a:moveTo>
                  <a:cubicBezTo>
                    <a:pt x="2661" y="285"/>
                    <a:pt x="2661" y="285"/>
                    <a:pt x="2692" y="317"/>
                  </a:cubicBezTo>
                  <a:cubicBezTo>
                    <a:pt x="3991" y="317"/>
                    <a:pt x="4054" y="1488"/>
                    <a:pt x="4054" y="1552"/>
                  </a:cubicBezTo>
                  <a:cubicBezTo>
                    <a:pt x="4244" y="2597"/>
                    <a:pt x="4086" y="3484"/>
                    <a:pt x="3547" y="4212"/>
                  </a:cubicBezTo>
                  <a:cubicBezTo>
                    <a:pt x="3231" y="4655"/>
                    <a:pt x="2819" y="5004"/>
                    <a:pt x="2407" y="5257"/>
                  </a:cubicBezTo>
                  <a:cubicBezTo>
                    <a:pt x="1964" y="5035"/>
                    <a:pt x="1616" y="4750"/>
                    <a:pt x="1362" y="4402"/>
                  </a:cubicBezTo>
                  <a:cubicBezTo>
                    <a:pt x="476" y="3167"/>
                    <a:pt x="951" y="1583"/>
                    <a:pt x="951" y="1583"/>
                  </a:cubicBezTo>
                  <a:cubicBezTo>
                    <a:pt x="1172" y="792"/>
                    <a:pt x="1394" y="285"/>
                    <a:pt x="2661" y="285"/>
                  </a:cubicBezTo>
                  <a:close/>
                  <a:moveTo>
                    <a:pt x="2661" y="0"/>
                  </a:moveTo>
                  <a:cubicBezTo>
                    <a:pt x="1204" y="0"/>
                    <a:pt x="919" y="633"/>
                    <a:pt x="666" y="1488"/>
                  </a:cubicBezTo>
                  <a:cubicBezTo>
                    <a:pt x="634" y="1552"/>
                    <a:pt x="127" y="3230"/>
                    <a:pt x="1109" y="4560"/>
                  </a:cubicBezTo>
                  <a:cubicBezTo>
                    <a:pt x="1362" y="4909"/>
                    <a:pt x="1679" y="5194"/>
                    <a:pt x="2091" y="5447"/>
                  </a:cubicBezTo>
                  <a:cubicBezTo>
                    <a:pt x="1077" y="5985"/>
                    <a:pt x="32" y="6144"/>
                    <a:pt x="0" y="6144"/>
                  </a:cubicBezTo>
                  <a:lnTo>
                    <a:pt x="64" y="6429"/>
                  </a:lnTo>
                  <a:cubicBezTo>
                    <a:pt x="127" y="6429"/>
                    <a:pt x="1299" y="6239"/>
                    <a:pt x="2407" y="5605"/>
                  </a:cubicBezTo>
                  <a:cubicBezTo>
                    <a:pt x="3167" y="5954"/>
                    <a:pt x="4117" y="6112"/>
                    <a:pt x="5289" y="6112"/>
                  </a:cubicBezTo>
                  <a:lnTo>
                    <a:pt x="5289" y="5827"/>
                  </a:lnTo>
                  <a:cubicBezTo>
                    <a:pt x="4244" y="5827"/>
                    <a:pt x="3389" y="5669"/>
                    <a:pt x="2724" y="5415"/>
                  </a:cubicBezTo>
                  <a:cubicBezTo>
                    <a:pt x="3136" y="5130"/>
                    <a:pt x="3484" y="4814"/>
                    <a:pt x="3801" y="4402"/>
                  </a:cubicBezTo>
                  <a:cubicBezTo>
                    <a:pt x="4371" y="3579"/>
                    <a:pt x="4561" y="2629"/>
                    <a:pt x="4371" y="1520"/>
                  </a:cubicBezTo>
                  <a:cubicBezTo>
                    <a:pt x="4371" y="1520"/>
                    <a:pt x="4276" y="0"/>
                    <a:pt x="269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975291" y="2886901"/>
              <a:ext cx="49398" cy="22867"/>
            </a:xfrm>
            <a:custGeom>
              <a:avLst/>
              <a:gdLst/>
              <a:ahLst/>
              <a:cxnLst/>
              <a:rect l="l" t="t" r="r" b="b"/>
              <a:pathLst>
                <a:path w="1618" h="749" extrusionOk="0">
                  <a:moveTo>
                    <a:pt x="497" y="1"/>
                  </a:moveTo>
                  <a:cubicBezTo>
                    <a:pt x="318" y="1"/>
                    <a:pt x="159" y="16"/>
                    <a:pt x="95" y="66"/>
                  </a:cubicBezTo>
                  <a:cubicBezTo>
                    <a:pt x="0" y="130"/>
                    <a:pt x="0" y="288"/>
                    <a:pt x="32" y="383"/>
                  </a:cubicBezTo>
                  <a:cubicBezTo>
                    <a:pt x="95" y="636"/>
                    <a:pt x="0" y="605"/>
                    <a:pt x="254" y="668"/>
                  </a:cubicBezTo>
                  <a:cubicBezTo>
                    <a:pt x="411" y="717"/>
                    <a:pt x="606" y="748"/>
                    <a:pt x="797" y="748"/>
                  </a:cubicBezTo>
                  <a:cubicBezTo>
                    <a:pt x="1217" y="748"/>
                    <a:pt x="1617" y="598"/>
                    <a:pt x="1552" y="161"/>
                  </a:cubicBezTo>
                  <a:cubicBezTo>
                    <a:pt x="1520" y="66"/>
                    <a:pt x="1362" y="66"/>
                    <a:pt x="1172" y="35"/>
                  </a:cubicBezTo>
                  <a:cubicBezTo>
                    <a:pt x="1077" y="35"/>
                    <a:pt x="765" y="1"/>
                    <a:pt x="497"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794706" y="2895358"/>
              <a:ext cx="49123" cy="23111"/>
            </a:xfrm>
            <a:custGeom>
              <a:avLst/>
              <a:gdLst/>
              <a:ahLst/>
              <a:cxnLst/>
              <a:rect l="l" t="t" r="r" b="b"/>
              <a:pathLst>
                <a:path w="1609" h="757" extrusionOk="0">
                  <a:moveTo>
                    <a:pt x="1213" y="1"/>
                  </a:moveTo>
                  <a:cubicBezTo>
                    <a:pt x="929" y="1"/>
                    <a:pt x="542" y="43"/>
                    <a:pt x="436" y="43"/>
                  </a:cubicBezTo>
                  <a:cubicBezTo>
                    <a:pt x="246" y="43"/>
                    <a:pt x="120" y="74"/>
                    <a:pt x="88" y="169"/>
                  </a:cubicBezTo>
                  <a:cubicBezTo>
                    <a:pt x="1" y="606"/>
                    <a:pt x="394" y="756"/>
                    <a:pt x="813" y="756"/>
                  </a:cubicBezTo>
                  <a:cubicBezTo>
                    <a:pt x="1002" y="756"/>
                    <a:pt x="1197" y="726"/>
                    <a:pt x="1355" y="676"/>
                  </a:cubicBezTo>
                  <a:cubicBezTo>
                    <a:pt x="1608" y="581"/>
                    <a:pt x="1545" y="613"/>
                    <a:pt x="1576" y="391"/>
                  </a:cubicBezTo>
                  <a:cubicBezTo>
                    <a:pt x="1608" y="264"/>
                    <a:pt x="1608" y="106"/>
                    <a:pt x="1513" y="43"/>
                  </a:cubicBezTo>
                  <a:cubicBezTo>
                    <a:pt x="1471" y="11"/>
                    <a:pt x="1355" y="1"/>
                    <a:pt x="1213"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1223775" y="2490560"/>
              <a:ext cx="104443" cy="383884"/>
            </a:xfrm>
            <a:custGeom>
              <a:avLst/>
              <a:gdLst/>
              <a:ahLst/>
              <a:cxnLst/>
              <a:rect l="l" t="t" r="r" b="b"/>
              <a:pathLst>
                <a:path w="3421" h="12574" extrusionOk="0">
                  <a:moveTo>
                    <a:pt x="253" y="1"/>
                  </a:moveTo>
                  <a:lnTo>
                    <a:pt x="0" y="286"/>
                  </a:lnTo>
                  <a:cubicBezTo>
                    <a:pt x="380" y="634"/>
                    <a:pt x="1457" y="2344"/>
                    <a:pt x="1710" y="3294"/>
                  </a:cubicBezTo>
                  <a:cubicBezTo>
                    <a:pt x="2217" y="5416"/>
                    <a:pt x="3009" y="8583"/>
                    <a:pt x="1520" y="12415"/>
                  </a:cubicBezTo>
                  <a:lnTo>
                    <a:pt x="1900" y="12573"/>
                  </a:lnTo>
                  <a:cubicBezTo>
                    <a:pt x="3420" y="8615"/>
                    <a:pt x="2629" y="5353"/>
                    <a:pt x="2090" y="3199"/>
                  </a:cubicBezTo>
                  <a:cubicBezTo>
                    <a:pt x="1837" y="2186"/>
                    <a:pt x="728" y="381"/>
                    <a:pt x="253"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1223775" y="2841533"/>
              <a:ext cx="87987" cy="79317"/>
            </a:xfrm>
            <a:custGeom>
              <a:avLst/>
              <a:gdLst/>
              <a:ahLst/>
              <a:cxnLst/>
              <a:rect l="l" t="t" r="r" b="b"/>
              <a:pathLst>
                <a:path w="2882" h="2598" extrusionOk="0">
                  <a:moveTo>
                    <a:pt x="1457" y="1"/>
                  </a:moveTo>
                  <a:cubicBezTo>
                    <a:pt x="633" y="1"/>
                    <a:pt x="0" y="602"/>
                    <a:pt x="0" y="1299"/>
                  </a:cubicBezTo>
                  <a:cubicBezTo>
                    <a:pt x="0" y="2027"/>
                    <a:pt x="633" y="2598"/>
                    <a:pt x="1457" y="2598"/>
                  </a:cubicBezTo>
                  <a:cubicBezTo>
                    <a:pt x="2249" y="2598"/>
                    <a:pt x="2882" y="2027"/>
                    <a:pt x="2882" y="1299"/>
                  </a:cubicBezTo>
                  <a:cubicBezTo>
                    <a:pt x="2882" y="602"/>
                    <a:pt x="2249" y="1"/>
                    <a:pt x="145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1236323" y="2853135"/>
              <a:ext cx="64815" cy="58038"/>
            </a:xfrm>
            <a:custGeom>
              <a:avLst/>
              <a:gdLst/>
              <a:ahLst/>
              <a:cxnLst/>
              <a:rect l="l" t="t" r="r" b="b"/>
              <a:pathLst>
                <a:path w="2123" h="1901" extrusionOk="0">
                  <a:moveTo>
                    <a:pt x="1046" y="1"/>
                  </a:moveTo>
                  <a:cubicBezTo>
                    <a:pt x="476" y="1"/>
                    <a:pt x="1" y="444"/>
                    <a:pt x="1" y="951"/>
                  </a:cubicBezTo>
                  <a:cubicBezTo>
                    <a:pt x="1" y="1489"/>
                    <a:pt x="476" y="1901"/>
                    <a:pt x="1046" y="1901"/>
                  </a:cubicBezTo>
                  <a:cubicBezTo>
                    <a:pt x="1648" y="1901"/>
                    <a:pt x="2123" y="1489"/>
                    <a:pt x="2123" y="951"/>
                  </a:cubicBezTo>
                  <a:cubicBezTo>
                    <a:pt x="2123" y="444"/>
                    <a:pt x="1648" y="1"/>
                    <a:pt x="1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957889" y="2445132"/>
              <a:ext cx="305544" cy="167304"/>
            </a:xfrm>
            <a:custGeom>
              <a:avLst/>
              <a:gdLst/>
              <a:ahLst/>
              <a:cxnLst/>
              <a:rect l="l" t="t" r="r" b="b"/>
              <a:pathLst>
                <a:path w="10008" h="5480" extrusionOk="0">
                  <a:moveTo>
                    <a:pt x="1964" y="0"/>
                  </a:moveTo>
                  <a:lnTo>
                    <a:pt x="0" y="634"/>
                  </a:lnTo>
                  <a:lnTo>
                    <a:pt x="2534" y="5384"/>
                  </a:lnTo>
                  <a:lnTo>
                    <a:pt x="5289" y="2819"/>
                  </a:lnTo>
                  <a:lnTo>
                    <a:pt x="7157" y="5479"/>
                  </a:lnTo>
                  <a:lnTo>
                    <a:pt x="10008" y="760"/>
                  </a:lnTo>
                  <a:lnTo>
                    <a:pt x="8424" y="317"/>
                  </a:lnTo>
                  <a:lnTo>
                    <a:pt x="5289" y="2281"/>
                  </a:lnTo>
                  <a:lnTo>
                    <a:pt x="1964" y="0"/>
                  </a:ln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1665605" y="2579525"/>
              <a:ext cx="576284" cy="460240"/>
            </a:xfrm>
            <a:custGeom>
              <a:avLst/>
              <a:gdLst/>
              <a:ahLst/>
              <a:cxnLst/>
              <a:rect l="l" t="t" r="r" b="b"/>
              <a:pathLst>
                <a:path w="18876" h="15075" extrusionOk="0">
                  <a:moveTo>
                    <a:pt x="18179" y="0"/>
                  </a:moveTo>
                  <a:lnTo>
                    <a:pt x="1" y="14156"/>
                  </a:lnTo>
                  <a:lnTo>
                    <a:pt x="729" y="15075"/>
                  </a:lnTo>
                  <a:lnTo>
                    <a:pt x="18876" y="919"/>
                  </a:lnTo>
                  <a:lnTo>
                    <a:pt x="18179"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1647257" y="2906318"/>
              <a:ext cx="249461" cy="149139"/>
            </a:xfrm>
            <a:custGeom>
              <a:avLst/>
              <a:gdLst/>
              <a:ahLst/>
              <a:cxnLst/>
              <a:rect l="l" t="t" r="r" b="b"/>
              <a:pathLst>
                <a:path w="8171" h="4885" extrusionOk="0">
                  <a:moveTo>
                    <a:pt x="2808" y="1"/>
                  </a:moveTo>
                  <a:cubicBezTo>
                    <a:pt x="2105" y="1"/>
                    <a:pt x="1409" y="85"/>
                    <a:pt x="1140" y="444"/>
                  </a:cubicBezTo>
                  <a:cubicBezTo>
                    <a:pt x="285" y="761"/>
                    <a:pt x="63" y="1046"/>
                    <a:pt x="32" y="1362"/>
                  </a:cubicBezTo>
                  <a:cubicBezTo>
                    <a:pt x="0" y="2027"/>
                    <a:pt x="349" y="3041"/>
                    <a:pt x="570" y="3674"/>
                  </a:cubicBezTo>
                  <a:cubicBezTo>
                    <a:pt x="1045" y="3737"/>
                    <a:pt x="1489" y="3959"/>
                    <a:pt x="1932" y="4117"/>
                  </a:cubicBezTo>
                  <a:cubicBezTo>
                    <a:pt x="2914" y="4434"/>
                    <a:pt x="3642" y="4561"/>
                    <a:pt x="4687" y="4687"/>
                  </a:cubicBezTo>
                  <a:cubicBezTo>
                    <a:pt x="5417" y="4769"/>
                    <a:pt x="5905" y="4884"/>
                    <a:pt x="6279" y="4884"/>
                  </a:cubicBezTo>
                  <a:cubicBezTo>
                    <a:pt x="6780" y="4884"/>
                    <a:pt x="7075" y="4676"/>
                    <a:pt x="7474" y="3896"/>
                  </a:cubicBezTo>
                  <a:cubicBezTo>
                    <a:pt x="7759" y="3326"/>
                    <a:pt x="8171" y="1489"/>
                    <a:pt x="7506" y="1109"/>
                  </a:cubicBezTo>
                  <a:cubicBezTo>
                    <a:pt x="7370" y="1027"/>
                    <a:pt x="7054" y="1004"/>
                    <a:pt x="6702" y="1004"/>
                  </a:cubicBezTo>
                  <a:cubicBezTo>
                    <a:pt x="6233" y="1004"/>
                    <a:pt x="5701" y="1046"/>
                    <a:pt x="5447" y="1046"/>
                  </a:cubicBezTo>
                  <a:cubicBezTo>
                    <a:pt x="5268" y="1038"/>
                    <a:pt x="5089" y="1036"/>
                    <a:pt x="4910" y="1036"/>
                  </a:cubicBezTo>
                  <a:cubicBezTo>
                    <a:pt x="4590" y="1036"/>
                    <a:pt x="4272" y="1043"/>
                    <a:pt x="3957" y="1043"/>
                  </a:cubicBezTo>
                  <a:cubicBezTo>
                    <a:pt x="3670" y="1043"/>
                    <a:pt x="3384" y="1037"/>
                    <a:pt x="3104" y="1014"/>
                  </a:cubicBezTo>
                  <a:cubicBezTo>
                    <a:pt x="3420" y="761"/>
                    <a:pt x="3800" y="634"/>
                    <a:pt x="4244" y="507"/>
                  </a:cubicBezTo>
                  <a:cubicBezTo>
                    <a:pt x="4275" y="412"/>
                    <a:pt x="4275" y="191"/>
                    <a:pt x="4244" y="64"/>
                  </a:cubicBezTo>
                  <a:cubicBezTo>
                    <a:pt x="3887" y="50"/>
                    <a:pt x="3345" y="1"/>
                    <a:pt x="2808" y="1"/>
                  </a:cubicBezTo>
                  <a:close/>
                </a:path>
              </a:pathLst>
            </a:custGeom>
            <a:solidFill>
              <a:srgbClr val="FDC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700704" y="2507962"/>
              <a:ext cx="988134" cy="530917"/>
            </a:xfrm>
            <a:custGeom>
              <a:avLst/>
              <a:gdLst/>
              <a:ahLst/>
              <a:cxnLst/>
              <a:rect l="l" t="t" r="r" b="b"/>
              <a:pathLst>
                <a:path w="32366" h="17390" extrusionOk="0">
                  <a:moveTo>
                    <a:pt x="3927" y="1"/>
                  </a:moveTo>
                  <a:cubicBezTo>
                    <a:pt x="3927" y="1"/>
                    <a:pt x="0" y="3991"/>
                    <a:pt x="1805" y="7031"/>
                  </a:cubicBezTo>
                  <a:lnTo>
                    <a:pt x="11464" y="16595"/>
                  </a:lnTo>
                  <a:cubicBezTo>
                    <a:pt x="12006" y="17107"/>
                    <a:pt x="12747" y="17390"/>
                    <a:pt x="13499" y="17390"/>
                  </a:cubicBezTo>
                  <a:cubicBezTo>
                    <a:pt x="13538" y="17390"/>
                    <a:pt x="13578" y="17389"/>
                    <a:pt x="13618" y="17387"/>
                  </a:cubicBezTo>
                  <a:lnTo>
                    <a:pt x="32366" y="16849"/>
                  </a:lnTo>
                  <a:lnTo>
                    <a:pt x="32113" y="13175"/>
                  </a:lnTo>
                  <a:lnTo>
                    <a:pt x="13935" y="12225"/>
                  </a:lnTo>
                  <a:lnTo>
                    <a:pt x="3927"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16"/>
          <p:cNvGrpSpPr/>
          <p:nvPr/>
        </p:nvGrpSpPr>
        <p:grpSpPr>
          <a:xfrm>
            <a:off x="5622427" y="2693310"/>
            <a:ext cx="3140778" cy="2371214"/>
            <a:chOff x="2577153" y="2077105"/>
            <a:chExt cx="2584577" cy="850294"/>
          </a:xfrm>
        </p:grpSpPr>
        <p:sp>
          <p:nvSpPr>
            <p:cNvPr id="587" name="Google Shape;587;p16"/>
            <p:cNvSpPr/>
            <p:nvPr/>
          </p:nvSpPr>
          <p:spPr>
            <a:xfrm>
              <a:off x="2657544" y="2147991"/>
              <a:ext cx="2504186" cy="779408"/>
            </a:xfrm>
            <a:custGeom>
              <a:avLst/>
              <a:gdLst/>
              <a:ahLst/>
              <a:cxnLst/>
              <a:rect l="l" t="t" r="r" b="b"/>
              <a:pathLst>
                <a:path w="81676" h="25421" extrusionOk="0">
                  <a:moveTo>
                    <a:pt x="57071" y="1"/>
                  </a:moveTo>
                  <a:cubicBezTo>
                    <a:pt x="52307" y="1"/>
                    <a:pt x="48740" y="325"/>
                    <a:pt x="48740" y="325"/>
                  </a:cubicBezTo>
                  <a:cubicBezTo>
                    <a:pt x="19699" y="864"/>
                    <a:pt x="1" y="2447"/>
                    <a:pt x="634" y="13373"/>
                  </a:cubicBezTo>
                  <a:cubicBezTo>
                    <a:pt x="1171" y="22193"/>
                    <a:pt x="16217" y="25420"/>
                    <a:pt x="34891" y="25420"/>
                  </a:cubicBezTo>
                  <a:cubicBezTo>
                    <a:pt x="39350" y="25420"/>
                    <a:pt x="44015" y="25236"/>
                    <a:pt x="48740" y="24901"/>
                  </a:cubicBezTo>
                  <a:cubicBezTo>
                    <a:pt x="73283" y="23159"/>
                    <a:pt x="81676" y="20245"/>
                    <a:pt x="81042" y="8844"/>
                  </a:cubicBezTo>
                  <a:cubicBezTo>
                    <a:pt x="80600" y="1272"/>
                    <a:pt x="66495" y="1"/>
                    <a:pt x="5707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2579882" y="2077105"/>
              <a:ext cx="2486679" cy="779500"/>
            </a:xfrm>
            <a:custGeom>
              <a:avLst/>
              <a:gdLst/>
              <a:ahLst/>
              <a:cxnLst/>
              <a:rect l="l" t="t" r="r" b="b"/>
              <a:pathLst>
                <a:path w="81105" h="25424" extrusionOk="0">
                  <a:moveTo>
                    <a:pt x="56501" y="1"/>
                  </a:moveTo>
                  <a:cubicBezTo>
                    <a:pt x="51736" y="1"/>
                    <a:pt x="48169" y="326"/>
                    <a:pt x="48169" y="326"/>
                  </a:cubicBezTo>
                  <a:cubicBezTo>
                    <a:pt x="22359" y="801"/>
                    <a:pt x="3959" y="2131"/>
                    <a:pt x="602" y="10048"/>
                  </a:cubicBezTo>
                  <a:cubicBezTo>
                    <a:pt x="190" y="11061"/>
                    <a:pt x="0" y="12170"/>
                    <a:pt x="64" y="13405"/>
                  </a:cubicBezTo>
                  <a:cubicBezTo>
                    <a:pt x="600" y="22214"/>
                    <a:pt x="15609" y="25423"/>
                    <a:pt x="34252" y="25423"/>
                  </a:cubicBezTo>
                  <a:cubicBezTo>
                    <a:pt x="38731" y="25423"/>
                    <a:pt x="43420" y="25238"/>
                    <a:pt x="48169" y="24901"/>
                  </a:cubicBezTo>
                  <a:cubicBezTo>
                    <a:pt x="72713" y="23191"/>
                    <a:pt x="81105" y="20277"/>
                    <a:pt x="80472" y="8845"/>
                  </a:cubicBezTo>
                  <a:cubicBezTo>
                    <a:pt x="80030" y="1272"/>
                    <a:pt x="65924" y="1"/>
                    <a:pt x="56501"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2577153" y="2349243"/>
              <a:ext cx="2489408" cy="507362"/>
            </a:xfrm>
            <a:custGeom>
              <a:avLst/>
              <a:gdLst/>
              <a:ahLst/>
              <a:cxnLst/>
              <a:rect l="l" t="t" r="r" b="b"/>
              <a:pathLst>
                <a:path w="81194" h="16548" extrusionOk="0">
                  <a:moveTo>
                    <a:pt x="80561" y="0"/>
                  </a:moveTo>
                  <a:lnTo>
                    <a:pt x="80561" y="0"/>
                  </a:lnTo>
                  <a:cubicBezTo>
                    <a:pt x="79325" y="3452"/>
                    <a:pt x="68685" y="7981"/>
                    <a:pt x="49113" y="8393"/>
                  </a:cubicBezTo>
                  <a:cubicBezTo>
                    <a:pt x="47337" y="8430"/>
                    <a:pt x="45478" y="8449"/>
                    <a:pt x="43567" y="8449"/>
                  </a:cubicBezTo>
                  <a:cubicBezTo>
                    <a:pt x="24398" y="8449"/>
                    <a:pt x="0" y="6500"/>
                    <a:pt x="691" y="1172"/>
                  </a:cubicBezTo>
                  <a:lnTo>
                    <a:pt x="691" y="1172"/>
                  </a:lnTo>
                  <a:cubicBezTo>
                    <a:pt x="279" y="2185"/>
                    <a:pt x="89" y="3294"/>
                    <a:pt x="153" y="4529"/>
                  </a:cubicBezTo>
                  <a:cubicBezTo>
                    <a:pt x="689" y="13338"/>
                    <a:pt x="15698" y="16547"/>
                    <a:pt x="34341" y="16547"/>
                  </a:cubicBezTo>
                  <a:cubicBezTo>
                    <a:pt x="38820" y="16547"/>
                    <a:pt x="43509" y="16362"/>
                    <a:pt x="48258" y="16025"/>
                  </a:cubicBezTo>
                  <a:cubicBezTo>
                    <a:pt x="72802" y="14315"/>
                    <a:pt x="81194" y="11401"/>
                    <a:pt x="80561" y="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16"/>
          <p:cNvGrpSpPr/>
          <p:nvPr/>
        </p:nvGrpSpPr>
        <p:grpSpPr>
          <a:xfrm>
            <a:off x="5573643" y="562431"/>
            <a:ext cx="2879717" cy="2371195"/>
            <a:chOff x="2546984" y="2973818"/>
            <a:chExt cx="2644854" cy="837079"/>
          </a:xfrm>
        </p:grpSpPr>
        <p:sp>
          <p:nvSpPr>
            <p:cNvPr id="591" name="Google Shape;591;p16"/>
            <p:cNvSpPr/>
            <p:nvPr/>
          </p:nvSpPr>
          <p:spPr>
            <a:xfrm>
              <a:off x="2617716" y="3039400"/>
              <a:ext cx="2574122" cy="771498"/>
            </a:xfrm>
            <a:custGeom>
              <a:avLst/>
              <a:gdLst/>
              <a:ahLst/>
              <a:cxnLst/>
              <a:rect l="l" t="t" r="r" b="b"/>
              <a:pathLst>
                <a:path w="83957" h="25163" extrusionOk="0">
                  <a:moveTo>
                    <a:pt x="35310" y="1"/>
                  </a:moveTo>
                  <a:cubicBezTo>
                    <a:pt x="19153" y="1"/>
                    <a:pt x="3487" y="1188"/>
                    <a:pt x="1933" y="9824"/>
                  </a:cubicBezTo>
                  <a:cubicBezTo>
                    <a:pt x="1" y="20545"/>
                    <a:pt x="10651" y="25163"/>
                    <a:pt x="30403" y="25163"/>
                  </a:cubicBezTo>
                  <a:cubicBezTo>
                    <a:pt x="34923" y="25163"/>
                    <a:pt x="39920" y="24921"/>
                    <a:pt x="45352" y="24455"/>
                  </a:cubicBezTo>
                  <a:cubicBezTo>
                    <a:pt x="74551" y="21953"/>
                    <a:pt x="83956" y="16253"/>
                    <a:pt x="82816" y="10806"/>
                  </a:cubicBezTo>
                  <a:cubicBezTo>
                    <a:pt x="81698" y="5606"/>
                    <a:pt x="74346" y="32"/>
                    <a:pt x="61257" y="32"/>
                  </a:cubicBezTo>
                  <a:cubicBezTo>
                    <a:pt x="60634" y="32"/>
                    <a:pt x="59998" y="44"/>
                    <a:pt x="59349" y="70"/>
                  </a:cubicBezTo>
                  <a:cubicBezTo>
                    <a:pt x="57420" y="145"/>
                    <a:pt x="55340" y="171"/>
                    <a:pt x="53154" y="171"/>
                  </a:cubicBezTo>
                  <a:cubicBezTo>
                    <a:pt x="47630" y="171"/>
                    <a:pt x="41435" y="1"/>
                    <a:pt x="35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2546984" y="2973818"/>
              <a:ext cx="2556492" cy="771896"/>
            </a:xfrm>
            <a:custGeom>
              <a:avLst/>
              <a:gdLst/>
              <a:ahLst/>
              <a:cxnLst/>
              <a:rect l="l" t="t" r="r" b="b"/>
              <a:pathLst>
                <a:path w="83382" h="25176" extrusionOk="0">
                  <a:moveTo>
                    <a:pt x="34724" y="0"/>
                  </a:moveTo>
                  <a:cubicBezTo>
                    <a:pt x="18571" y="0"/>
                    <a:pt x="2911" y="1175"/>
                    <a:pt x="1358" y="9810"/>
                  </a:cubicBezTo>
                  <a:cubicBezTo>
                    <a:pt x="1295" y="10095"/>
                    <a:pt x="1263" y="10348"/>
                    <a:pt x="1232" y="10633"/>
                  </a:cubicBezTo>
                  <a:cubicBezTo>
                    <a:pt x="1232" y="10633"/>
                    <a:pt x="1232" y="10633"/>
                    <a:pt x="1232" y="10665"/>
                  </a:cubicBezTo>
                  <a:cubicBezTo>
                    <a:pt x="0" y="20799"/>
                    <a:pt x="10596" y="25176"/>
                    <a:pt x="29852" y="25176"/>
                  </a:cubicBezTo>
                  <a:cubicBezTo>
                    <a:pt x="34365" y="25176"/>
                    <a:pt x="39353" y="24935"/>
                    <a:pt x="44777" y="24472"/>
                  </a:cubicBezTo>
                  <a:cubicBezTo>
                    <a:pt x="73944" y="21971"/>
                    <a:pt x="83381" y="16270"/>
                    <a:pt x="82210" y="10791"/>
                  </a:cubicBezTo>
                  <a:cubicBezTo>
                    <a:pt x="81119" y="5580"/>
                    <a:pt x="73738" y="21"/>
                    <a:pt x="60594" y="21"/>
                  </a:cubicBezTo>
                  <a:cubicBezTo>
                    <a:pt x="59999" y="21"/>
                    <a:pt x="59393" y="32"/>
                    <a:pt x="58775" y="56"/>
                  </a:cubicBezTo>
                  <a:cubicBezTo>
                    <a:pt x="56774" y="136"/>
                    <a:pt x="54611" y="165"/>
                    <a:pt x="52337" y="165"/>
                  </a:cubicBezTo>
                  <a:cubicBezTo>
                    <a:pt x="46871" y="165"/>
                    <a:pt x="40763" y="0"/>
                    <a:pt x="34724"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2546984" y="3300777"/>
              <a:ext cx="2556492" cy="444938"/>
            </a:xfrm>
            <a:custGeom>
              <a:avLst/>
              <a:gdLst/>
              <a:ahLst/>
              <a:cxnLst/>
              <a:rect l="l" t="t" r="r" b="b"/>
              <a:pathLst>
                <a:path w="83382" h="14512" extrusionOk="0">
                  <a:moveTo>
                    <a:pt x="1232" y="1"/>
                  </a:moveTo>
                  <a:lnTo>
                    <a:pt x="1232" y="1"/>
                  </a:lnTo>
                  <a:cubicBezTo>
                    <a:pt x="0" y="10135"/>
                    <a:pt x="10596" y="14512"/>
                    <a:pt x="29852" y="14512"/>
                  </a:cubicBezTo>
                  <a:cubicBezTo>
                    <a:pt x="34365" y="14512"/>
                    <a:pt x="39353" y="14271"/>
                    <a:pt x="44777" y="13808"/>
                  </a:cubicBezTo>
                  <a:cubicBezTo>
                    <a:pt x="73944" y="11307"/>
                    <a:pt x="83381" y="5606"/>
                    <a:pt x="82210" y="127"/>
                  </a:cubicBezTo>
                  <a:lnTo>
                    <a:pt x="82210" y="127"/>
                  </a:lnTo>
                  <a:cubicBezTo>
                    <a:pt x="62599" y="5371"/>
                    <a:pt x="45523" y="7235"/>
                    <a:pt x="32173" y="7235"/>
                  </a:cubicBezTo>
                  <a:cubicBezTo>
                    <a:pt x="12623" y="7235"/>
                    <a:pt x="1062" y="3237"/>
                    <a:pt x="1232"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16"/>
          <p:cNvSpPr txBox="1"/>
          <p:nvPr/>
        </p:nvSpPr>
        <p:spPr>
          <a:xfrm>
            <a:off x="5686800" y="809875"/>
            <a:ext cx="3000000" cy="646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sz="1500">
                <a:solidFill>
                  <a:schemeClr val="dk1"/>
                </a:solidFill>
                <a:latin typeface="Calibri"/>
                <a:ea typeface="Calibri"/>
                <a:cs typeface="Calibri"/>
                <a:sym typeface="Calibri"/>
              </a:rPr>
              <a:t>More than 1 in 4 of them don’t know they have the disease.</a:t>
            </a:r>
            <a:endParaRPr/>
          </a:p>
        </p:txBody>
      </p:sp>
      <p:sp>
        <p:nvSpPr>
          <p:cNvPr id="595" name="Google Shape;595;p16"/>
          <p:cNvSpPr txBox="1"/>
          <p:nvPr/>
        </p:nvSpPr>
        <p:spPr>
          <a:xfrm>
            <a:off x="5686800" y="1424775"/>
            <a:ext cx="3000000" cy="72837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sz="1500" dirty="0">
                <a:solidFill>
                  <a:schemeClr val="dk1"/>
                </a:solidFill>
                <a:latin typeface="Calibri"/>
                <a:ea typeface="Calibri"/>
                <a:cs typeface="Calibri"/>
                <a:sym typeface="Calibri"/>
              </a:rPr>
              <a:t>In 2014, 8.5% of adults aged 18 years and older </a:t>
            </a:r>
            <a:r>
              <a:rPr lang="en" sz="1500">
                <a:solidFill>
                  <a:schemeClr val="dk1"/>
                </a:solidFill>
                <a:latin typeface="Calibri"/>
                <a:ea typeface="Calibri"/>
                <a:cs typeface="Calibri"/>
                <a:sym typeface="Calibri"/>
              </a:rPr>
              <a:t>had diabetes [2]</a:t>
            </a:r>
            <a:endParaRPr dirty="0"/>
          </a:p>
        </p:txBody>
      </p:sp>
      <p:sp>
        <p:nvSpPr>
          <p:cNvPr id="596" name="Google Shape;596;p16"/>
          <p:cNvSpPr txBox="1"/>
          <p:nvPr/>
        </p:nvSpPr>
        <p:spPr>
          <a:xfrm>
            <a:off x="5858625" y="3075962"/>
            <a:ext cx="2766600" cy="1605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sz="1200">
                <a:solidFill>
                  <a:schemeClr val="dk1"/>
                </a:solidFill>
                <a:latin typeface="Calibri"/>
                <a:ea typeface="Calibri"/>
                <a:cs typeface="Calibri"/>
                <a:sym typeface="Calibri"/>
              </a:rPr>
              <a:t>Diabetes is the majorly seen disease if proper treatment is not done for the disease then it results in several other health issues and also leads to death .</a:t>
            </a:r>
            <a:endParaRPr sz="1200">
              <a:solidFill>
                <a:schemeClr val="dk1"/>
              </a:solidFill>
              <a:latin typeface="Calibri"/>
              <a:ea typeface="Calibri"/>
              <a:cs typeface="Calibri"/>
              <a:sym typeface="Calibri"/>
            </a:endParaRPr>
          </a:p>
          <a:p>
            <a:pPr marL="0" lvl="0" indent="0" algn="l" rtl="0">
              <a:lnSpc>
                <a:spcPct val="90000"/>
              </a:lnSpc>
              <a:spcBef>
                <a:spcPts val="1000"/>
              </a:spcBef>
              <a:spcAft>
                <a:spcPts val="0"/>
              </a:spcAft>
              <a:buNone/>
            </a:pPr>
            <a:r>
              <a:rPr lang="en" sz="1200">
                <a:solidFill>
                  <a:schemeClr val="dk1"/>
                </a:solidFill>
                <a:latin typeface="Calibri"/>
                <a:ea typeface="Calibri"/>
                <a:cs typeface="Calibri"/>
                <a:sym typeface="Calibri"/>
              </a:rPr>
              <a:t>If it is predicted at early stage the cost of treatment can  be reduced and can save life.</a:t>
            </a:r>
            <a:endParaRPr/>
          </a:p>
        </p:txBody>
      </p:sp>
      <p:sp>
        <p:nvSpPr>
          <p:cNvPr id="597" name="Google Shape;597;p16"/>
          <p:cNvSpPr txBox="1"/>
          <p:nvPr/>
        </p:nvSpPr>
        <p:spPr>
          <a:xfrm>
            <a:off x="2314086" y="3140163"/>
            <a:ext cx="2485800" cy="1477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sz="1200">
                <a:solidFill>
                  <a:schemeClr val="dk1"/>
                </a:solidFill>
                <a:latin typeface="Calibri"/>
                <a:ea typeface="Calibri"/>
                <a:cs typeface="Calibri"/>
                <a:sym typeface="Calibri"/>
              </a:rPr>
              <a:t>People are unaware of the impact of the disease so they might not show interest to take a test though there are many traditional techniques they cost much this machine learning technique can reduce the cost and can save the life.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17"/>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Project Details</a:t>
            </a:r>
            <a:endParaRPr sz="2500">
              <a:latin typeface="Fira Sans Extra Condensed Medium"/>
              <a:ea typeface="Fira Sans Extra Condensed Medium"/>
              <a:cs typeface="Fira Sans Extra Condensed Medium"/>
              <a:sym typeface="Fira Sans Extra Condensed Medium"/>
            </a:endParaRPr>
          </a:p>
        </p:txBody>
      </p:sp>
      <p:sp>
        <p:nvSpPr>
          <p:cNvPr id="603" name="Google Shape;603;p17"/>
          <p:cNvSpPr/>
          <p:nvPr/>
        </p:nvSpPr>
        <p:spPr>
          <a:xfrm>
            <a:off x="1040288" y="2328746"/>
            <a:ext cx="2742903" cy="328418"/>
          </a:xfrm>
          <a:custGeom>
            <a:avLst/>
            <a:gdLst/>
            <a:ahLst/>
            <a:cxnLst/>
            <a:rect l="l" t="t" r="r" b="b"/>
            <a:pathLst>
              <a:path w="85349" h="6303" extrusionOk="0">
                <a:moveTo>
                  <a:pt x="0" y="1"/>
                </a:moveTo>
                <a:lnTo>
                  <a:pt x="0" y="6303"/>
                </a:lnTo>
                <a:lnTo>
                  <a:pt x="85349" y="6303"/>
                </a:lnTo>
                <a:lnTo>
                  <a:pt x="85349" y="1"/>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7"/>
          <p:cNvSpPr/>
          <p:nvPr/>
        </p:nvSpPr>
        <p:spPr>
          <a:xfrm>
            <a:off x="1040288" y="3712065"/>
            <a:ext cx="3703686" cy="326803"/>
          </a:xfrm>
          <a:custGeom>
            <a:avLst/>
            <a:gdLst/>
            <a:ahLst/>
            <a:cxnLst/>
            <a:rect l="l" t="t" r="r" b="b"/>
            <a:pathLst>
              <a:path w="115245" h="6272" extrusionOk="0">
                <a:moveTo>
                  <a:pt x="0" y="1"/>
                </a:moveTo>
                <a:lnTo>
                  <a:pt x="0" y="6271"/>
                </a:lnTo>
                <a:lnTo>
                  <a:pt x="115244" y="6271"/>
                </a:lnTo>
                <a:lnTo>
                  <a:pt x="115244"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7"/>
          <p:cNvSpPr/>
          <p:nvPr/>
        </p:nvSpPr>
        <p:spPr>
          <a:xfrm>
            <a:off x="764260" y="2477261"/>
            <a:ext cx="205743" cy="1371638"/>
          </a:xfrm>
          <a:custGeom>
            <a:avLst/>
            <a:gdLst/>
            <a:ahLst/>
            <a:cxnLst/>
            <a:rect l="l" t="t" r="r" b="b"/>
            <a:pathLst>
              <a:path w="4941" h="33475" extrusionOk="0">
                <a:moveTo>
                  <a:pt x="0" y="1"/>
                </a:moveTo>
                <a:lnTo>
                  <a:pt x="0" y="33475"/>
                </a:lnTo>
                <a:lnTo>
                  <a:pt x="4940" y="33475"/>
                </a:lnTo>
                <a:lnTo>
                  <a:pt x="4940" y="33063"/>
                </a:lnTo>
                <a:lnTo>
                  <a:pt x="412" y="33063"/>
                </a:lnTo>
                <a:lnTo>
                  <a:pt x="412" y="412"/>
                </a:lnTo>
                <a:lnTo>
                  <a:pt x="4940" y="412"/>
                </a:lnTo>
                <a:lnTo>
                  <a:pt x="4940"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17"/>
          <p:cNvGrpSpPr/>
          <p:nvPr/>
        </p:nvGrpSpPr>
        <p:grpSpPr>
          <a:xfrm>
            <a:off x="1611292" y="1081253"/>
            <a:ext cx="5921413" cy="919864"/>
            <a:chOff x="457226" y="1491645"/>
            <a:chExt cx="4206445" cy="653452"/>
          </a:xfrm>
        </p:grpSpPr>
        <p:sp>
          <p:nvSpPr>
            <p:cNvPr id="607" name="Google Shape;607;p17"/>
            <p:cNvSpPr/>
            <p:nvPr/>
          </p:nvSpPr>
          <p:spPr>
            <a:xfrm>
              <a:off x="1174760" y="1578159"/>
              <a:ext cx="2333761" cy="494660"/>
            </a:xfrm>
            <a:custGeom>
              <a:avLst/>
              <a:gdLst/>
              <a:ahLst/>
              <a:cxnLst/>
              <a:rect l="l" t="t" r="r" b="b"/>
              <a:pathLst>
                <a:path w="72618" h="15392" extrusionOk="0">
                  <a:moveTo>
                    <a:pt x="0" y="1"/>
                  </a:moveTo>
                  <a:lnTo>
                    <a:pt x="0" y="15392"/>
                  </a:lnTo>
                  <a:lnTo>
                    <a:pt x="70147" y="15392"/>
                  </a:lnTo>
                  <a:cubicBezTo>
                    <a:pt x="71509" y="15392"/>
                    <a:pt x="72617" y="14283"/>
                    <a:pt x="72617" y="12922"/>
                  </a:cubicBezTo>
                  <a:lnTo>
                    <a:pt x="72617" y="2503"/>
                  </a:lnTo>
                  <a:cubicBezTo>
                    <a:pt x="72617" y="1109"/>
                    <a:pt x="71509" y="1"/>
                    <a:pt x="7014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7"/>
            <p:cNvSpPr/>
            <p:nvPr/>
          </p:nvSpPr>
          <p:spPr>
            <a:xfrm>
              <a:off x="3180751" y="1618878"/>
              <a:ext cx="297240" cy="414252"/>
            </a:xfrm>
            <a:custGeom>
              <a:avLst/>
              <a:gdLst/>
              <a:ahLst/>
              <a:cxnLst/>
              <a:rect l="l" t="t" r="r" b="b"/>
              <a:pathLst>
                <a:path w="9249" h="12890" extrusionOk="0">
                  <a:moveTo>
                    <a:pt x="1489" y="1"/>
                  </a:moveTo>
                  <a:cubicBezTo>
                    <a:pt x="666" y="1"/>
                    <a:pt x="1" y="666"/>
                    <a:pt x="1" y="1457"/>
                  </a:cubicBezTo>
                  <a:lnTo>
                    <a:pt x="1" y="11401"/>
                  </a:lnTo>
                  <a:cubicBezTo>
                    <a:pt x="1" y="12225"/>
                    <a:pt x="666" y="12890"/>
                    <a:pt x="1489" y="12890"/>
                  </a:cubicBezTo>
                  <a:lnTo>
                    <a:pt x="7791" y="12890"/>
                  </a:lnTo>
                  <a:cubicBezTo>
                    <a:pt x="8583" y="12890"/>
                    <a:pt x="9248" y="12225"/>
                    <a:pt x="9248" y="11401"/>
                  </a:cubicBezTo>
                  <a:lnTo>
                    <a:pt x="9248" y="1457"/>
                  </a:lnTo>
                  <a:cubicBezTo>
                    <a:pt x="9248" y="666"/>
                    <a:pt x="8583" y="1"/>
                    <a:pt x="7791" y="1"/>
                  </a:cubicBezTo>
                  <a:close/>
                </a:path>
              </a:pathLst>
            </a:custGeom>
            <a:solidFill>
              <a:srgbClr val="1E12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7"/>
            <p:cNvSpPr/>
            <p:nvPr/>
          </p:nvSpPr>
          <p:spPr>
            <a:xfrm>
              <a:off x="3508489" y="1661620"/>
              <a:ext cx="175085" cy="306367"/>
            </a:xfrm>
            <a:custGeom>
              <a:avLst/>
              <a:gdLst/>
              <a:ahLst/>
              <a:cxnLst/>
              <a:rect l="l" t="t" r="r" b="b"/>
              <a:pathLst>
                <a:path w="5448" h="9533" extrusionOk="0">
                  <a:moveTo>
                    <a:pt x="0" y="1"/>
                  </a:moveTo>
                  <a:lnTo>
                    <a:pt x="0" y="9533"/>
                  </a:lnTo>
                  <a:lnTo>
                    <a:pt x="3674" y="9533"/>
                  </a:lnTo>
                  <a:cubicBezTo>
                    <a:pt x="4656" y="9533"/>
                    <a:pt x="5447" y="8741"/>
                    <a:pt x="5447" y="7760"/>
                  </a:cubicBezTo>
                  <a:lnTo>
                    <a:pt x="5447" y="1774"/>
                  </a:lnTo>
                  <a:cubicBezTo>
                    <a:pt x="5447" y="792"/>
                    <a:pt x="4656" y="1"/>
                    <a:pt x="367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7"/>
            <p:cNvSpPr/>
            <p:nvPr/>
          </p:nvSpPr>
          <p:spPr>
            <a:xfrm>
              <a:off x="3683542" y="1775612"/>
              <a:ext cx="322661" cy="83493"/>
            </a:xfrm>
            <a:custGeom>
              <a:avLst/>
              <a:gdLst/>
              <a:ahLst/>
              <a:cxnLst/>
              <a:rect l="l" t="t" r="r" b="b"/>
              <a:pathLst>
                <a:path w="10040" h="2598" extrusionOk="0">
                  <a:moveTo>
                    <a:pt x="0" y="1"/>
                  </a:moveTo>
                  <a:lnTo>
                    <a:pt x="0" y="2597"/>
                  </a:lnTo>
                  <a:lnTo>
                    <a:pt x="8741" y="2597"/>
                  </a:lnTo>
                  <a:cubicBezTo>
                    <a:pt x="9438" y="2597"/>
                    <a:pt x="10039" y="1996"/>
                    <a:pt x="10039" y="1299"/>
                  </a:cubicBezTo>
                  <a:cubicBezTo>
                    <a:pt x="10039" y="571"/>
                    <a:pt x="9438" y="1"/>
                    <a:pt x="8741"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7"/>
            <p:cNvSpPr/>
            <p:nvPr/>
          </p:nvSpPr>
          <p:spPr>
            <a:xfrm>
              <a:off x="4006171" y="1808167"/>
              <a:ext cx="657501" cy="17354"/>
            </a:xfrm>
            <a:custGeom>
              <a:avLst/>
              <a:gdLst/>
              <a:ahLst/>
              <a:cxnLst/>
              <a:rect l="l" t="t" r="r" b="b"/>
              <a:pathLst>
                <a:path w="20459" h="540" extrusionOk="0">
                  <a:moveTo>
                    <a:pt x="0" y="1"/>
                  </a:moveTo>
                  <a:lnTo>
                    <a:pt x="0" y="539"/>
                  </a:lnTo>
                  <a:lnTo>
                    <a:pt x="20459" y="539"/>
                  </a:lnTo>
                  <a:lnTo>
                    <a:pt x="20459"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7"/>
            <p:cNvSpPr/>
            <p:nvPr/>
          </p:nvSpPr>
          <p:spPr>
            <a:xfrm>
              <a:off x="1459724" y="1638224"/>
              <a:ext cx="1721060" cy="375591"/>
            </a:xfrm>
            <a:custGeom>
              <a:avLst/>
              <a:gdLst/>
              <a:ahLst/>
              <a:cxnLst/>
              <a:rect l="l" t="t" r="r" b="b"/>
              <a:pathLst>
                <a:path w="53553" h="11687" extrusionOk="0">
                  <a:moveTo>
                    <a:pt x="0" y="0"/>
                  </a:moveTo>
                  <a:lnTo>
                    <a:pt x="0" y="11686"/>
                  </a:lnTo>
                  <a:lnTo>
                    <a:pt x="53553" y="11686"/>
                  </a:lnTo>
                  <a:lnTo>
                    <a:pt x="53553"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7"/>
            <p:cNvSpPr/>
            <p:nvPr/>
          </p:nvSpPr>
          <p:spPr>
            <a:xfrm>
              <a:off x="1062793" y="1491645"/>
              <a:ext cx="111999" cy="653452"/>
            </a:xfrm>
            <a:custGeom>
              <a:avLst/>
              <a:gdLst/>
              <a:ahLst/>
              <a:cxnLst/>
              <a:rect l="l" t="t" r="r" b="b"/>
              <a:pathLst>
                <a:path w="3485" h="20333" extrusionOk="0">
                  <a:moveTo>
                    <a:pt x="1742" y="1"/>
                  </a:moveTo>
                  <a:cubicBezTo>
                    <a:pt x="792" y="1"/>
                    <a:pt x="1" y="793"/>
                    <a:pt x="1" y="1743"/>
                  </a:cubicBezTo>
                  <a:lnTo>
                    <a:pt x="1" y="18591"/>
                  </a:lnTo>
                  <a:cubicBezTo>
                    <a:pt x="1" y="19541"/>
                    <a:pt x="792" y="20332"/>
                    <a:pt x="1742" y="20332"/>
                  </a:cubicBezTo>
                  <a:cubicBezTo>
                    <a:pt x="2692" y="20332"/>
                    <a:pt x="3484" y="19541"/>
                    <a:pt x="3484" y="18591"/>
                  </a:cubicBezTo>
                  <a:lnTo>
                    <a:pt x="3484" y="1743"/>
                  </a:lnTo>
                  <a:cubicBezTo>
                    <a:pt x="3484" y="793"/>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7"/>
            <p:cNvSpPr/>
            <p:nvPr/>
          </p:nvSpPr>
          <p:spPr>
            <a:xfrm>
              <a:off x="529472" y="1691155"/>
              <a:ext cx="2651312" cy="276832"/>
            </a:xfrm>
            <a:custGeom>
              <a:avLst/>
              <a:gdLst/>
              <a:ahLst/>
              <a:cxnLst/>
              <a:rect l="l" t="t" r="r" b="b"/>
              <a:pathLst>
                <a:path w="82499" h="8614" extrusionOk="0">
                  <a:moveTo>
                    <a:pt x="1" y="0"/>
                  </a:moveTo>
                  <a:lnTo>
                    <a:pt x="1" y="8614"/>
                  </a:lnTo>
                  <a:lnTo>
                    <a:pt x="82499" y="8614"/>
                  </a:lnTo>
                  <a:lnTo>
                    <a:pt x="82499" y="0"/>
                  </a:lnTo>
                  <a:close/>
                </a:path>
              </a:pathLst>
            </a:custGeom>
            <a:solidFill>
              <a:srgbClr val="D8D6D6">
                <a:alpha val="4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7"/>
            <p:cNvSpPr/>
            <p:nvPr/>
          </p:nvSpPr>
          <p:spPr>
            <a:xfrm>
              <a:off x="529472" y="1829571"/>
              <a:ext cx="2651312" cy="138416"/>
            </a:xfrm>
            <a:custGeom>
              <a:avLst/>
              <a:gdLst/>
              <a:ahLst/>
              <a:cxnLst/>
              <a:rect l="l" t="t" r="r" b="b"/>
              <a:pathLst>
                <a:path w="82499" h="4307" extrusionOk="0">
                  <a:moveTo>
                    <a:pt x="1" y="0"/>
                  </a:moveTo>
                  <a:lnTo>
                    <a:pt x="1" y="4307"/>
                  </a:lnTo>
                  <a:lnTo>
                    <a:pt x="82499" y="4307"/>
                  </a:lnTo>
                  <a:lnTo>
                    <a:pt x="82499" y="0"/>
                  </a:lnTo>
                  <a:close/>
                </a:path>
              </a:pathLst>
            </a:custGeom>
            <a:solidFill>
              <a:srgbClr val="FFF9F3">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7"/>
            <p:cNvSpPr/>
            <p:nvPr/>
          </p:nvSpPr>
          <p:spPr>
            <a:xfrm>
              <a:off x="457226" y="1578159"/>
              <a:ext cx="72277" cy="521142"/>
            </a:xfrm>
            <a:custGeom>
              <a:avLst/>
              <a:gdLst/>
              <a:ahLst/>
              <a:cxnLst/>
              <a:rect l="l" t="t" r="r" b="b"/>
              <a:pathLst>
                <a:path w="2249" h="16216" extrusionOk="0">
                  <a:moveTo>
                    <a:pt x="1141" y="1"/>
                  </a:moveTo>
                  <a:cubicBezTo>
                    <a:pt x="507" y="1"/>
                    <a:pt x="0" y="508"/>
                    <a:pt x="0" y="1141"/>
                  </a:cubicBezTo>
                  <a:lnTo>
                    <a:pt x="0" y="15075"/>
                  </a:lnTo>
                  <a:cubicBezTo>
                    <a:pt x="0" y="15709"/>
                    <a:pt x="507" y="16215"/>
                    <a:pt x="1141" y="16215"/>
                  </a:cubicBezTo>
                  <a:cubicBezTo>
                    <a:pt x="1742" y="16215"/>
                    <a:pt x="2249" y="15709"/>
                    <a:pt x="2249" y="15075"/>
                  </a:cubicBezTo>
                  <a:lnTo>
                    <a:pt x="2249" y="1141"/>
                  </a:lnTo>
                  <a:cubicBezTo>
                    <a:pt x="2249" y="508"/>
                    <a:pt x="1742" y="1"/>
                    <a:pt x="1141"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2973143" y="1892657"/>
              <a:ext cx="17322" cy="180163"/>
            </a:xfrm>
            <a:custGeom>
              <a:avLst/>
              <a:gdLst/>
              <a:ahLst/>
              <a:cxnLst/>
              <a:rect l="l" t="t" r="r" b="b"/>
              <a:pathLst>
                <a:path w="539" h="5606" extrusionOk="0">
                  <a:moveTo>
                    <a:pt x="0" y="0"/>
                  </a:moveTo>
                  <a:lnTo>
                    <a:pt x="0" y="5606"/>
                  </a:lnTo>
                  <a:lnTo>
                    <a:pt x="539" y="5606"/>
                  </a:lnTo>
                  <a:lnTo>
                    <a:pt x="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2911053" y="1967955"/>
              <a:ext cx="16326" cy="104865"/>
            </a:xfrm>
            <a:custGeom>
              <a:avLst/>
              <a:gdLst/>
              <a:ahLst/>
              <a:cxnLst/>
              <a:rect l="l" t="t" r="r" b="b"/>
              <a:pathLst>
                <a:path w="508" h="3263" extrusionOk="0">
                  <a:moveTo>
                    <a:pt x="1" y="1"/>
                  </a:moveTo>
                  <a:lnTo>
                    <a:pt x="1"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2842857" y="1967955"/>
              <a:ext cx="16326" cy="104865"/>
            </a:xfrm>
            <a:custGeom>
              <a:avLst/>
              <a:gdLst/>
              <a:ahLst/>
              <a:cxnLst/>
              <a:rect l="l" t="t" r="r" b="b"/>
              <a:pathLst>
                <a:path w="508" h="3263" extrusionOk="0">
                  <a:moveTo>
                    <a:pt x="1" y="1"/>
                  </a:moveTo>
                  <a:lnTo>
                    <a:pt x="1"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2775690" y="1967955"/>
              <a:ext cx="16326" cy="104865"/>
            </a:xfrm>
            <a:custGeom>
              <a:avLst/>
              <a:gdLst/>
              <a:ahLst/>
              <a:cxnLst/>
              <a:rect l="l" t="t" r="r" b="b"/>
              <a:pathLst>
                <a:path w="508" h="3263" extrusionOk="0">
                  <a:moveTo>
                    <a:pt x="1" y="1"/>
                  </a:moveTo>
                  <a:lnTo>
                    <a:pt x="1"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2707494" y="1967955"/>
              <a:ext cx="16326" cy="104865"/>
            </a:xfrm>
            <a:custGeom>
              <a:avLst/>
              <a:gdLst/>
              <a:ahLst/>
              <a:cxnLst/>
              <a:rect l="l" t="t" r="r" b="b"/>
              <a:pathLst>
                <a:path w="508" h="3263" extrusionOk="0">
                  <a:moveTo>
                    <a:pt x="1" y="1"/>
                  </a:moveTo>
                  <a:lnTo>
                    <a:pt x="1"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2636245" y="1892657"/>
              <a:ext cx="17354" cy="180163"/>
            </a:xfrm>
            <a:custGeom>
              <a:avLst/>
              <a:gdLst/>
              <a:ahLst/>
              <a:cxnLst/>
              <a:rect l="l" t="t" r="r" b="b"/>
              <a:pathLst>
                <a:path w="540" h="5606" extrusionOk="0">
                  <a:moveTo>
                    <a:pt x="1" y="0"/>
                  </a:moveTo>
                  <a:lnTo>
                    <a:pt x="1" y="5606"/>
                  </a:lnTo>
                  <a:lnTo>
                    <a:pt x="539" y="5606"/>
                  </a:lnTo>
                  <a:lnTo>
                    <a:pt x="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2573159" y="1967955"/>
              <a:ext cx="17322" cy="104865"/>
            </a:xfrm>
            <a:custGeom>
              <a:avLst/>
              <a:gdLst/>
              <a:ahLst/>
              <a:cxnLst/>
              <a:rect l="l" t="t" r="r" b="b"/>
              <a:pathLst>
                <a:path w="539" h="3263" extrusionOk="0">
                  <a:moveTo>
                    <a:pt x="0" y="1"/>
                  </a:moveTo>
                  <a:lnTo>
                    <a:pt x="0"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2505992" y="1967955"/>
              <a:ext cx="16294" cy="104865"/>
            </a:xfrm>
            <a:custGeom>
              <a:avLst/>
              <a:gdLst/>
              <a:ahLst/>
              <a:cxnLst/>
              <a:rect l="l" t="t" r="r" b="b"/>
              <a:pathLst>
                <a:path w="507" h="3263" extrusionOk="0">
                  <a:moveTo>
                    <a:pt x="0" y="1"/>
                  </a:moveTo>
                  <a:lnTo>
                    <a:pt x="0"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2437796" y="1967955"/>
              <a:ext cx="17322" cy="104865"/>
            </a:xfrm>
            <a:custGeom>
              <a:avLst/>
              <a:gdLst/>
              <a:ahLst/>
              <a:cxnLst/>
              <a:rect l="l" t="t" r="r" b="b"/>
              <a:pathLst>
                <a:path w="539" h="3263" extrusionOk="0">
                  <a:moveTo>
                    <a:pt x="0" y="1"/>
                  </a:moveTo>
                  <a:lnTo>
                    <a:pt x="0"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2370629" y="1967955"/>
              <a:ext cx="16294" cy="104865"/>
            </a:xfrm>
            <a:custGeom>
              <a:avLst/>
              <a:gdLst/>
              <a:ahLst/>
              <a:cxnLst/>
              <a:rect l="l" t="t" r="r" b="b"/>
              <a:pathLst>
                <a:path w="507" h="3263" extrusionOk="0">
                  <a:moveTo>
                    <a:pt x="0" y="1"/>
                  </a:moveTo>
                  <a:lnTo>
                    <a:pt x="0"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2299380" y="1892657"/>
              <a:ext cx="16326" cy="180163"/>
            </a:xfrm>
            <a:custGeom>
              <a:avLst/>
              <a:gdLst/>
              <a:ahLst/>
              <a:cxnLst/>
              <a:rect l="l" t="t" r="r" b="b"/>
              <a:pathLst>
                <a:path w="508" h="5606" extrusionOk="0">
                  <a:moveTo>
                    <a:pt x="0" y="0"/>
                  </a:moveTo>
                  <a:lnTo>
                    <a:pt x="0" y="5606"/>
                  </a:lnTo>
                  <a:lnTo>
                    <a:pt x="507" y="5606"/>
                  </a:lnTo>
                  <a:lnTo>
                    <a:pt x="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2236262" y="1967955"/>
              <a:ext cx="17354" cy="104865"/>
            </a:xfrm>
            <a:custGeom>
              <a:avLst/>
              <a:gdLst/>
              <a:ahLst/>
              <a:cxnLst/>
              <a:rect l="l" t="t" r="r" b="b"/>
              <a:pathLst>
                <a:path w="540" h="3263" extrusionOk="0">
                  <a:moveTo>
                    <a:pt x="1" y="1"/>
                  </a:moveTo>
                  <a:lnTo>
                    <a:pt x="1"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2169095" y="1967955"/>
              <a:ext cx="16326" cy="104865"/>
            </a:xfrm>
            <a:custGeom>
              <a:avLst/>
              <a:gdLst/>
              <a:ahLst/>
              <a:cxnLst/>
              <a:rect l="l" t="t" r="r" b="b"/>
              <a:pathLst>
                <a:path w="508" h="3263" extrusionOk="0">
                  <a:moveTo>
                    <a:pt x="1" y="1"/>
                  </a:moveTo>
                  <a:lnTo>
                    <a:pt x="1"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a:off x="2100899" y="1967955"/>
              <a:ext cx="17354" cy="104865"/>
            </a:xfrm>
            <a:custGeom>
              <a:avLst/>
              <a:gdLst/>
              <a:ahLst/>
              <a:cxnLst/>
              <a:rect l="l" t="t" r="r" b="b"/>
              <a:pathLst>
                <a:path w="540" h="3263" extrusionOk="0">
                  <a:moveTo>
                    <a:pt x="1" y="1"/>
                  </a:moveTo>
                  <a:lnTo>
                    <a:pt x="1"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2032735" y="1967955"/>
              <a:ext cx="17322" cy="104865"/>
            </a:xfrm>
            <a:custGeom>
              <a:avLst/>
              <a:gdLst/>
              <a:ahLst/>
              <a:cxnLst/>
              <a:rect l="l" t="t" r="r" b="b"/>
              <a:pathLst>
                <a:path w="539" h="3263" extrusionOk="0">
                  <a:moveTo>
                    <a:pt x="0" y="1"/>
                  </a:moveTo>
                  <a:lnTo>
                    <a:pt x="0"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1962483" y="1892657"/>
              <a:ext cx="16326" cy="180163"/>
            </a:xfrm>
            <a:custGeom>
              <a:avLst/>
              <a:gdLst/>
              <a:ahLst/>
              <a:cxnLst/>
              <a:rect l="l" t="t" r="r" b="b"/>
              <a:pathLst>
                <a:path w="508" h="5606" extrusionOk="0">
                  <a:moveTo>
                    <a:pt x="1" y="0"/>
                  </a:moveTo>
                  <a:lnTo>
                    <a:pt x="1" y="5606"/>
                  </a:lnTo>
                  <a:lnTo>
                    <a:pt x="508" y="5606"/>
                  </a:lnTo>
                  <a:lnTo>
                    <a:pt x="5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a:off x="1899397" y="1967955"/>
              <a:ext cx="16326" cy="104865"/>
            </a:xfrm>
            <a:custGeom>
              <a:avLst/>
              <a:gdLst/>
              <a:ahLst/>
              <a:cxnLst/>
              <a:rect l="l" t="t" r="r" b="b"/>
              <a:pathLst>
                <a:path w="508" h="3263" extrusionOk="0">
                  <a:moveTo>
                    <a:pt x="0" y="1"/>
                  </a:moveTo>
                  <a:lnTo>
                    <a:pt x="0"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7"/>
            <p:cNvSpPr/>
            <p:nvPr/>
          </p:nvSpPr>
          <p:spPr>
            <a:xfrm>
              <a:off x="1831201" y="1967955"/>
              <a:ext cx="17354" cy="104865"/>
            </a:xfrm>
            <a:custGeom>
              <a:avLst/>
              <a:gdLst/>
              <a:ahLst/>
              <a:cxnLst/>
              <a:rect l="l" t="t" r="r" b="b"/>
              <a:pathLst>
                <a:path w="540" h="3263" extrusionOk="0">
                  <a:moveTo>
                    <a:pt x="1" y="1"/>
                  </a:moveTo>
                  <a:lnTo>
                    <a:pt x="1"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1764034" y="1967955"/>
              <a:ext cx="16326" cy="104865"/>
            </a:xfrm>
            <a:custGeom>
              <a:avLst/>
              <a:gdLst/>
              <a:ahLst/>
              <a:cxnLst/>
              <a:rect l="l" t="t" r="r" b="b"/>
              <a:pathLst>
                <a:path w="508" h="3263" extrusionOk="0">
                  <a:moveTo>
                    <a:pt x="1" y="1"/>
                  </a:moveTo>
                  <a:lnTo>
                    <a:pt x="1"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1695838" y="1967955"/>
              <a:ext cx="17354" cy="104865"/>
            </a:xfrm>
            <a:custGeom>
              <a:avLst/>
              <a:gdLst/>
              <a:ahLst/>
              <a:cxnLst/>
              <a:rect l="l" t="t" r="r" b="b"/>
              <a:pathLst>
                <a:path w="540" h="3263" extrusionOk="0">
                  <a:moveTo>
                    <a:pt x="1" y="1"/>
                  </a:moveTo>
                  <a:lnTo>
                    <a:pt x="1"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1624589" y="1892657"/>
              <a:ext cx="17354" cy="180163"/>
            </a:xfrm>
            <a:custGeom>
              <a:avLst/>
              <a:gdLst/>
              <a:ahLst/>
              <a:cxnLst/>
              <a:rect l="l" t="t" r="r" b="b"/>
              <a:pathLst>
                <a:path w="540" h="5606" extrusionOk="0">
                  <a:moveTo>
                    <a:pt x="1" y="0"/>
                  </a:moveTo>
                  <a:lnTo>
                    <a:pt x="1" y="5606"/>
                  </a:lnTo>
                  <a:lnTo>
                    <a:pt x="539" y="5606"/>
                  </a:lnTo>
                  <a:lnTo>
                    <a:pt x="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1562531" y="1967955"/>
              <a:ext cx="16294" cy="104865"/>
            </a:xfrm>
            <a:custGeom>
              <a:avLst/>
              <a:gdLst/>
              <a:ahLst/>
              <a:cxnLst/>
              <a:rect l="l" t="t" r="r" b="b"/>
              <a:pathLst>
                <a:path w="507" h="3263" extrusionOk="0">
                  <a:moveTo>
                    <a:pt x="0" y="1"/>
                  </a:moveTo>
                  <a:lnTo>
                    <a:pt x="0"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1494336" y="1967955"/>
              <a:ext cx="17322" cy="104865"/>
            </a:xfrm>
            <a:custGeom>
              <a:avLst/>
              <a:gdLst/>
              <a:ahLst/>
              <a:cxnLst/>
              <a:rect l="l" t="t" r="r" b="b"/>
              <a:pathLst>
                <a:path w="539" h="3263" extrusionOk="0">
                  <a:moveTo>
                    <a:pt x="0" y="1"/>
                  </a:moveTo>
                  <a:lnTo>
                    <a:pt x="0"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1427168" y="1967955"/>
              <a:ext cx="16294" cy="104865"/>
            </a:xfrm>
            <a:custGeom>
              <a:avLst/>
              <a:gdLst/>
              <a:ahLst/>
              <a:cxnLst/>
              <a:rect l="l" t="t" r="r" b="b"/>
              <a:pathLst>
                <a:path w="507" h="3263" extrusionOk="0">
                  <a:moveTo>
                    <a:pt x="0" y="1"/>
                  </a:moveTo>
                  <a:lnTo>
                    <a:pt x="0"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1358973" y="1967955"/>
              <a:ext cx="17322" cy="104865"/>
            </a:xfrm>
            <a:custGeom>
              <a:avLst/>
              <a:gdLst/>
              <a:ahLst/>
              <a:cxnLst/>
              <a:rect l="l" t="t" r="r" b="b"/>
              <a:pathLst>
                <a:path w="539" h="3263" extrusionOk="0">
                  <a:moveTo>
                    <a:pt x="0" y="1"/>
                  </a:moveTo>
                  <a:lnTo>
                    <a:pt x="0"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17"/>
          <p:cNvSpPr txBox="1"/>
          <p:nvPr/>
        </p:nvSpPr>
        <p:spPr>
          <a:xfrm>
            <a:off x="1157637" y="2328753"/>
            <a:ext cx="1420200" cy="32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latin typeface="Fira Sans Medium"/>
                <a:ea typeface="Fira Sans Medium"/>
                <a:cs typeface="Fira Sans Medium"/>
                <a:sym typeface="Fira Sans Medium"/>
              </a:rPr>
              <a:t>Part 1</a:t>
            </a:r>
            <a:endParaRPr sz="1600">
              <a:solidFill>
                <a:srgbClr val="FFFFFF"/>
              </a:solidFill>
              <a:latin typeface="Fira Sans Medium"/>
              <a:ea typeface="Fira Sans Medium"/>
              <a:cs typeface="Fira Sans Medium"/>
              <a:sym typeface="Fira Sans Medium"/>
            </a:endParaRPr>
          </a:p>
        </p:txBody>
      </p:sp>
      <p:sp>
        <p:nvSpPr>
          <p:cNvPr id="643" name="Google Shape;643;p17"/>
          <p:cNvSpPr txBox="1"/>
          <p:nvPr/>
        </p:nvSpPr>
        <p:spPr>
          <a:xfrm>
            <a:off x="1157637" y="3711228"/>
            <a:ext cx="1420200" cy="32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latin typeface="Fira Sans Medium"/>
                <a:ea typeface="Fira Sans Medium"/>
                <a:cs typeface="Fira Sans Medium"/>
                <a:sym typeface="Fira Sans Medium"/>
              </a:rPr>
              <a:t>Part 2</a:t>
            </a:r>
            <a:endParaRPr sz="1600">
              <a:solidFill>
                <a:srgbClr val="FFFFFF"/>
              </a:solidFill>
              <a:latin typeface="Fira Sans Medium"/>
              <a:ea typeface="Fira Sans Medium"/>
              <a:cs typeface="Fira Sans Medium"/>
              <a:sym typeface="Fira Sans Medium"/>
            </a:endParaRPr>
          </a:p>
        </p:txBody>
      </p:sp>
      <p:sp>
        <p:nvSpPr>
          <p:cNvPr id="644" name="Google Shape;644;p17"/>
          <p:cNvSpPr txBox="1"/>
          <p:nvPr/>
        </p:nvSpPr>
        <p:spPr>
          <a:xfrm rot="-5400000">
            <a:off x="36588" y="2969425"/>
            <a:ext cx="1068000" cy="38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Fira Sans Medium"/>
                <a:ea typeface="Fira Sans Medium"/>
                <a:cs typeface="Fira Sans Medium"/>
                <a:sym typeface="Fira Sans Medium"/>
              </a:rPr>
              <a:t>Project</a:t>
            </a:r>
            <a:endParaRPr sz="2000">
              <a:latin typeface="Fira Sans Medium"/>
              <a:ea typeface="Fira Sans Medium"/>
              <a:cs typeface="Fira Sans Medium"/>
              <a:sym typeface="Fira Sans Medium"/>
            </a:endParaRPr>
          </a:p>
        </p:txBody>
      </p:sp>
      <p:sp>
        <p:nvSpPr>
          <p:cNvPr id="645" name="Google Shape;645;p17"/>
          <p:cNvSpPr txBox="1"/>
          <p:nvPr/>
        </p:nvSpPr>
        <p:spPr>
          <a:xfrm>
            <a:off x="1040300" y="4097575"/>
            <a:ext cx="27429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Diabetes Prediction</a:t>
            </a:r>
            <a:endParaRPr sz="1200">
              <a:latin typeface="Roboto"/>
              <a:ea typeface="Roboto"/>
              <a:cs typeface="Roboto"/>
              <a:sym typeface="Roboto"/>
            </a:endParaRPr>
          </a:p>
        </p:txBody>
      </p:sp>
      <p:sp>
        <p:nvSpPr>
          <p:cNvPr id="646" name="Google Shape;646;p17"/>
          <p:cNvSpPr txBox="1"/>
          <p:nvPr/>
        </p:nvSpPr>
        <p:spPr>
          <a:xfrm>
            <a:off x="1040300" y="2730250"/>
            <a:ext cx="27429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Early Stage Diabetes Risk Prediction</a:t>
            </a:r>
            <a:endParaRPr sz="1200">
              <a:latin typeface="Roboto"/>
              <a:ea typeface="Roboto"/>
              <a:cs typeface="Roboto"/>
              <a:sym typeface="Roboto"/>
            </a:endParaRPr>
          </a:p>
        </p:txBody>
      </p:sp>
      <p:pic>
        <p:nvPicPr>
          <p:cNvPr id="647" name="Google Shape;647;p17"/>
          <p:cNvPicPr preferRelativeResize="0"/>
          <p:nvPr/>
        </p:nvPicPr>
        <p:blipFill>
          <a:blip r:embed="rId3">
            <a:alphaModFix/>
          </a:blip>
          <a:stretch>
            <a:fillRect/>
          </a:stretch>
        </p:blipFill>
        <p:spPr>
          <a:xfrm>
            <a:off x="5406351" y="2328750"/>
            <a:ext cx="3136551" cy="220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18"/>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Algorithms Used</a:t>
            </a:r>
            <a:endParaRPr sz="2500">
              <a:latin typeface="Fira Sans Extra Condensed Medium"/>
              <a:ea typeface="Fira Sans Extra Condensed Medium"/>
              <a:cs typeface="Fira Sans Extra Condensed Medium"/>
              <a:sym typeface="Fira Sans Extra Condensed Medium"/>
            </a:endParaRPr>
          </a:p>
        </p:txBody>
      </p:sp>
      <p:sp>
        <p:nvSpPr>
          <p:cNvPr id="653" name="Google Shape;653;p18"/>
          <p:cNvSpPr/>
          <p:nvPr/>
        </p:nvSpPr>
        <p:spPr>
          <a:xfrm>
            <a:off x="559002" y="1069781"/>
            <a:ext cx="3889261" cy="3667211"/>
          </a:xfrm>
          <a:custGeom>
            <a:avLst/>
            <a:gdLst/>
            <a:ahLst/>
            <a:cxnLst/>
            <a:rect l="l" t="t" r="r" b="b"/>
            <a:pathLst>
              <a:path w="125917" h="118728" fill="none" extrusionOk="0">
                <a:moveTo>
                  <a:pt x="0" y="1"/>
                </a:moveTo>
                <a:lnTo>
                  <a:pt x="125916" y="1"/>
                </a:lnTo>
                <a:lnTo>
                  <a:pt x="125916" y="118727"/>
                </a:lnTo>
                <a:lnTo>
                  <a:pt x="0" y="118727"/>
                </a:lnTo>
                <a:close/>
              </a:path>
            </a:pathLst>
          </a:custGeom>
          <a:noFill/>
          <a:ln w="19050" cap="flat" cmpd="sng">
            <a:solidFill>
              <a:srgbClr val="376B8C"/>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8"/>
          <p:cNvSpPr/>
          <p:nvPr/>
        </p:nvSpPr>
        <p:spPr>
          <a:xfrm>
            <a:off x="4696685" y="1069781"/>
            <a:ext cx="3888304" cy="3667211"/>
          </a:xfrm>
          <a:custGeom>
            <a:avLst/>
            <a:gdLst/>
            <a:ahLst/>
            <a:cxnLst/>
            <a:rect l="l" t="t" r="r" b="b"/>
            <a:pathLst>
              <a:path w="125886" h="118728" fill="none" extrusionOk="0">
                <a:moveTo>
                  <a:pt x="1" y="1"/>
                </a:moveTo>
                <a:lnTo>
                  <a:pt x="125886" y="1"/>
                </a:lnTo>
                <a:lnTo>
                  <a:pt x="125886" y="118727"/>
                </a:lnTo>
                <a:lnTo>
                  <a:pt x="1" y="118727"/>
                </a:lnTo>
                <a:close/>
              </a:path>
            </a:pathLst>
          </a:custGeom>
          <a:noFill/>
          <a:ln w="19050" cap="flat" cmpd="sng">
            <a:solidFill>
              <a:srgbClr val="376B8C"/>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8"/>
          <p:cNvSpPr txBox="1"/>
          <p:nvPr/>
        </p:nvSpPr>
        <p:spPr>
          <a:xfrm>
            <a:off x="5351137" y="1214500"/>
            <a:ext cx="2579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Medium"/>
                <a:ea typeface="Fira Sans Medium"/>
                <a:cs typeface="Fira Sans Medium"/>
                <a:sym typeface="Fira Sans Medium"/>
              </a:rPr>
              <a:t>DIABETES Prediction</a:t>
            </a:r>
            <a:endParaRPr sz="1500">
              <a:latin typeface="Fira Sans Medium"/>
              <a:ea typeface="Fira Sans Medium"/>
              <a:cs typeface="Fira Sans Medium"/>
              <a:sym typeface="Fira Sans Medium"/>
            </a:endParaRPr>
          </a:p>
        </p:txBody>
      </p:sp>
      <p:sp>
        <p:nvSpPr>
          <p:cNvPr id="656" name="Google Shape;656;p18"/>
          <p:cNvSpPr txBox="1"/>
          <p:nvPr/>
        </p:nvSpPr>
        <p:spPr>
          <a:xfrm>
            <a:off x="1213933" y="1214500"/>
            <a:ext cx="2579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Fira Sans Medium"/>
                <a:ea typeface="Fira Sans Medium"/>
                <a:cs typeface="Fira Sans Medium"/>
                <a:sym typeface="Fira Sans Medium"/>
              </a:rPr>
              <a:t>Early stage Diabetes Risk Prediction</a:t>
            </a:r>
            <a:endParaRPr sz="1300">
              <a:latin typeface="Fira Sans Medium"/>
              <a:ea typeface="Fira Sans Medium"/>
              <a:cs typeface="Fira Sans Medium"/>
              <a:sym typeface="Fira Sans Medium"/>
            </a:endParaRPr>
          </a:p>
        </p:txBody>
      </p:sp>
      <p:sp>
        <p:nvSpPr>
          <p:cNvPr id="657" name="Google Shape;657;p18"/>
          <p:cNvSpPr txBox="1"/>
          <p:nvPr/>
        </p:nvSpPr>
        <p:spPr>
          <a:xfrm>
            <a:off x="4834200" y="2744600"/>
            <a:ext cx="3852600" cy="1620000"/>
          </a:xfrm>
          <a:prstGeom prst="rect">
            <a:avLst/>
          </a:prstGeom>
          <a:noFill/>
          <a:ln>
            <a:noFill/>
          </a:ln>
        </p:spPr>
        <p:txBody>
          <a:bodyPr spcFirstLastPara="1" wrap="square" lIns="91425" tIns="91425" rIns="91425" bIns="91425" anchor="t" anchorCtr="0">
            <a:spAutoFit/>
          </a:bodyPr>
          <a:lstStyle/>
          <a:p>
            <a:pPr marL="457200" lvl="0" indent="-311150" algn="l" rtl="0">
              <a:lnSpc>
                <a:spcPct val="90000"/>
              </a:lnSpc>
              <a:spcBef>
                <a:spcPts val="1000"/>
              </a:spcBef>
              <a:spcAft>
                <a:spcPts val="0"/>
              </a:spcAft>
              <a:buClr>
                <a:schemeClr val="accent2"/>
              </a:buClr>
              <a:buSzPts val="1300"/>
              <a:buChar char="●"/>
            </a:pPr>
            <a:r>
              <a:rPr lang="en" sz="1300">
                <a:solidFill>
                  <a:schemeClr val="accent2"/>
                </a:solidFill>
              </a:rPr>
              <a:t>GaussianNB</a:t>
            </a:r>
            <a:endParaRPr sz="1300">
              <a:solidFill>
                <a:schemeClr val="accent2"/>
              </a:solidFill>
            </a:endParaRPr>
          </a:p>
          <a:p>
            <a:pPr marL="457200" lvl="0" indent="-311150" algn="l" rtl="0">
              <a:lnSpc>
                <a:spcPct val="90000"/>
              </a:lnSpc>
              <a:spcBef>
                <a:spcPts val="0"/>
              </a:spcBef>
              <a:spcAft>
                <a:spcPts val="0"/>
              </a:spcAft>
              <a:buSzPts val="1300"/>
              <a:buChar char="●"/>
            </a:pPr>
            <a:r>
              <a:rPr lang="en" sz="1300">
                <a:solidFill>
                  <a:schemeClr val="accent2"/>
                </a:solidFill>
              </a:rPr>
              <a:t>DecisionTreeClassifier</a:t>
            </a:r>
            <a:endParaRPr sz="1300">
              <a:solidFill>
                <a:schemeClr val="accent2"/>
              </a:solidFill>
            </a:endParaRPr>
          </a:p>
          <a:p>
            <a:pPr marL="457200" lvl="0" indent="-311150" algn="l" rtl="0">
              <a:lnSpc>
                <a:spcPct val="90000"/>
              </a:lnSpc>
              <a:spcBef>
                <a:spcPts val="0"/>
              </a:spcBef>
              <a:spcAft>
                <a:spcPts val="0"/>
              </a:spcAft>
              <a:buSzPts val="1300"/>
              <a:buChar char="●"/>
            </a:pPr>
            <a:r>
              <a:rPr lang="en" sz="1300">
                <a:solidFill>
                  <a:schemeClr val="accent2"/>
                </a:solidFill>
              </a:rPr>
              <a:t>SVC</a:t>
            </a:r>
            <a:endParaRPr sz="1300">
              <a:solidFill>
                <a:schemeClr val="accent2"/>
              </a:solidFill>
            </a:endParaRPr>
          </a:p>
          <a:p>
            <a:pPr marL="457200" lvl="0" indent="-311150" algn="l" rtl="0">
              <a:lnSpc>
                <a:spcPct val="90000"/>
              </a:lnSpc>
              <a:spcBef>
                <a:spcPts val="0"/>
              </a:spcBef>
              <a:spcAft>
                <a:spcPts val="0"/>
              </a:spcAft>
              <a:buSzPts val="1300"/>
              <a:buChar char="●"/>
            </a:pPr>
            <a:r>
              <a:rPr lang="en" sz="1300">
                <a:solidFill>
                  <a:schemeClr val="accent2"/>
                </a:solidFill>
              </a:rPr>
              <a:t>RandomForestClassifier</a:t>
            </a:r>
            <a:endParaRPr sz="1300">
              <a:solidFill>
                <a:schemeClr val="accent2"/>
              </a:solidFill>
            </a:endParaRPr>
          </a:p>
          <a:p>
            <a:pPr marL="457200" lvl="0" indent="-311150" algn="l" rtl="0">
              <a:lnSpc>
                <a:spcPct val="90000"/>
              </a:lnSpc>
              <a:spcBef>
                <a:spcPts val="0"/>
              </a:spcBef>
              <a:spcAft>
                <a:spcPts val="0"/>
              </a:spcAft>
              <a:buSzPts val="1300"/>
              <a:buChar char="●"/>
            </a:pPr>
            <a:r>
              <a:rPr lang="en" sz="1300">
                <a:solidFill>
                  <a:schemeClr val="accent2"/>
                </a:solidFill>
              </a:rPr>
              <a:t>LogisticRegression</a:t>
            </a:r>
            <a:endParaRPr sz="1300">
              <a:solidFill>
                <a:schemeClr val="accent2"/>
              </a:solidFill>
            </a:endParaRPr>
          </a:p>
          <a:p>
            <a:pPr marL="457200" lvl="0" indent="-311150" algn="l" rtl="0">
              <a:lnSpc>
                <a:spcPct val="90000"/>
              </a:lnSpc>
              <a:spcBef>
                <a:spcPts val="0"/>
              </a:spcBef>
              <a:spcAft>
                <a:spcPts val="0"/>
              </a:spcAft>
              <a:buClr>
                <a:schemeClr val="accent2"/>
              </a:buClr>
              <a:buSzPts val="1300"/>
              <a:buChar char="●"/>
            </a:pPr>
            <a:r>
              <a:rPr lang="en" sz="1300">
                <a:solidFill>
                  <a:schemeClr val="accent2"/>
                </a:solidFill>
              </a:rPr>
              <a:t>KNeighborsClassifier</a:t>
            </a:r>
            <a:endParaRPr sz="1300">
              <a:solidFill>
                <a:schemeClr val="accent2"/>
              </a:solidFill>
            </a:endParaRPr>
          </a:p>
          <a:p>
            <a:pPr marL="457200" lvl="0" indent="-311150" algn="l" rtl="0">
              <a:lnSpc>
                <a:spcPct val="90000"/>
              </a:lnSpc>
              <a:spcBef>
                <a:spcPts val="0"/>
              </a:spcBef>
              <a:spcAft>
                <a:spcPts val="0"/>
              </a:spcAft>
              <a:buClr>
                <a:schemeClr val="accent2"/>
              </a:buClr>
              <a:buSzPts val="1300"/>
              <a:buChar char="●"/>
            </a:pPr>
            <a:r>
              <a:rPr lang="en" sz="1300">
                <a:solidFill>
                  <a:schemeClr val="accent2"/>
                </a:solidFill>
              </a:rPr>
              <a:t>GradientBoostingClassifier</a:t>
            </a:r>
            <a:endParaRPr sz="1300">
              <a:solidFill>
                <a:schemeClr val="accent2"/>
              </a:solidFill>
            </a:endParaRPr>
          </a:p>
          <a:p>
            <a:pPr marL="0" lvl="0" indent="0" algn="l" rtl="0">
              <a:spcBef>
                <a:spcPts val="0"/>
              </a:spcBef>
              <a:spcAft>
                <a:spcPts val="0"/>
              </a:spcAft>
              <a:buNone/>
            </a:pPr>
            <a:endParaRPr sz="100">
              <a:solidFill>
                <a:schemeClr val="dk1"/>
              </a:solidFill>
            </a:endParaRPr>
          </a:p>
        </p:txBody>
      </p:sp>
      <p:sp>
        <p:nvSpPr>
          <p:cNvPr id="658" name="Google Shape;658;p18"/>
          <p:cNvSpPr txBox="1"/>
          <p:nvPr/>
        </p:nvSpPr>
        <p:spPr>
          <a:xfrm>
            <a:off x="904975" y="2744600"/>
            <a:ext cx="3000000" cy="13698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Clr>
                <a:schemeClr val="dk1"/>
              </a:buClr>
              <a:buSzPts val="1100"/>
              <a:buChar char="●"/>
            </a:pPr>
            <a:r>
              <a:rPr lang="en" sz="1100">
                <a:solidFill>
                  <a:schemeClr val="dk1"/>
                </a:solidFill>
              </a:rPr>
              <a:t>Linear Regression</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Decision Tree</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Linear Support Vector Machine</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Naive Bayes Classifier</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K-Nearest Neighbour</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Random Forest</a:t>
            </a:r>
            <a:endParaRPr sz="1100">
              <a:solidFill>
                <a:schemeClr val="dk1"/>
              </a:solidFill>
            </a:endParaRPr>
          </a:p>
          <a:p>
            <a:pPr marL="457200" lvl="0" indent="-298450" algn="l" rtl="0">
              <a:lnSpc>
                <a:spcPct val="110795"/>
              </a:lnSpc>
              <a:spcBef>
                <a:spcPts val="0"/>
              </a:spcBef>
              <a:spcAft>
                <a:spcPts val="0"/>
              </a:spcAft>
              <a:buClr>
                <a:schemeClr val="dk1"/>
              </a:buClr>
              <a:buSzPts val="1100"/>
              <a:buChar char="●"/>
            </a:pPr>
            <a:r>
              <a:rPr lang="en" sz="1100">
                <a:solidFill>
                  <a:schemeClr val="dk1"/>
                </a:solidFill>
              </a:rPr>
              <a:t>Gradient Boosting Classifier</a:t>
            </a:r>
            <a:endParaRPr sz="1100">
              <a:solidFill>
                <a:schemeClr val="dk1"/>
              </a:solidFill>
            </a:endParaRPr>
          </a:p>
        </p:txBody>
      </p:sp>
      <p:sp>
        <p:nvSpPr>
          <p:cNvPr id="659" name="Google Shape;659;p18"/>
          <p:cNvSpPr txBox="1"/>
          <p:nvPr/>
        </p:nvSpPr>
        <p:spPr>
          <a:xfrm>
            <a:off x="1472175" y="2461075"/>
            <a:ext cx="165000" cy="10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Roboto"/>
              <a:ea typeface="Roboto"/>
              <a:cs typeface="Roboto"/>
              <a:sym typeface="Roboto"/>
            </a:endParaRPr>
          </a:p>
        </p:txBody>
      </p:sp>
      <p:grpSp>
        <p:nvGrpSpPr>
          <p:cNvPr id="660" name="Google Shape;660;p18"/>
          <p:cNvGrpSpPr/>
          <p:nvPr/>
        </p:nvGrpSpPr>
        <p:grpSpPr>
          <a:xfrm>
            <a:off x="1656346" y="1665434"/>
            <a:ext cx="1699705" cy="990899"/>
            <a:chOff x="6715635" y="377500"/>
            <a:chExt cx="2152615" cy="1361498"/>
          </a:xfrm>
        </p:grpSpPr>
        <p:sp>
          <p:nvSpPr>
            <p:cNvPr id="661" name="Google Shape;661;p18"/>
            <p:cNvSpPr/>
            <p:nvPr/>
          </p:nvSpPr>
          <p:spPr>
            <a:xfrm>
              <a:off x="6998211" y="457203"/>
              <a:ext cx="11762" cy="1281795"/>
            </a:xfrm>
            <a:custGeom>
              <a:avLst/>
              <a:gdLst/>
              <a:ahLst/>
              <a:cxnLst/>
              <a:rect l="l" t="t" r="r" b="b"/>
              <a:pathLst>
                <a:path w="381" h="41519" extrusionOk="0">
                  <a:moveTo>
                    <a:pt x="0" y="1"/>
                  </a:moveTo>
                  <a:lnTo>
                    <a:pt x="0" y="41519"/>
                  </a:lnTo>
                  <a:lnTo>
                    <a:pt x="380" y="41519"/>
                  </a:lnTo>
                  <a:lnTo>
                    <a:pt x="380"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8"/>
            <p:cNvSpPr/>
            <p:nvPr/>
          </p:nvSpPr>
          <p:spPr>
            <a:xfrm>
              <a:off x="7286621" y="457203"/>
              <a:ext cx="12750" cy="1281795"/>
            </a:xfrm>
            <a:custGeom>
              <a:avLst/>
              <a:gdLst/>
              <a:ahLst/>
              <a:cxnLst/>
              <a:rect l="l" t="t" r="r" b="b"/>
              <a:pathLst>
                <a:path w="413" h="41519" extrusionOk="0">
                  <a:moveTo>
                    <a:pt x="1" y="1"/>
                  </a:moveTo>
                  <a:lnTo>
                    <a:pt x="1" y="41519"/>
                  </a:lnTo>
                  <a:lnTo>
                    <a:pt x="412" y="41519"/>
                  </a:lnTo>
                  <a:lnTo>
                    <a:pt x="412"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8"/>
            <p:cNvSpPr/>
            <p:nvPr/>
          </p:nvSpPr>
          <p:spPr>
            <a:xfrm>
              <a:off x="7575032" y="457203"/>
              <a:ext cx="12750" cy="1281795"/>
            </a:xfrm>
            <a:custGeom>
              <a:avLst/>
              <a:gdLst/>
              <a:ahLst/>
              <a:cxnLst/>
              <a:rect l="l" t="t" r="r" b="b"/>
              <a:pathLst>
                <a:path w="413" h="41519" extrusionOk="0">
                  <a:moveTo>
                    <a:pt x="1" y="1"/>
                  </a:moveTo>
                  <a:lnTo>
                    <a:pt x="1" y="41519"/>
                  </a:lnTo>
                  <a:lnTo>
                    <a:pt x="413" y="41519"/>
                  </a:lnTo>
                  <a:lnTo>
                    <a:pt x="413"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8"/>
            <p:cNvSpPr/>
            <p:nvPr/>
          </p:nvSpPr>
          <p:spPr>
            <a:xfrm>
              <a:off x="7863474" y="457203"/>
              <a:ext cx="12719" cy="1281795"/>
            </a:xfrm>
            <a:custGeom>
              <a:avLst/>
              <a:gdLst/>
              <a:ahLst/>
              <a:cxnLst/>
              <a:rect l="l" t="t" r="r" b="b"/>
              <a:pathLst>
                <a:path w="412" h="41519" extrusionOk="0">
                  <a:moveTo>
                    <a:pt x="0" y="1"/>
                  </a:moveTo>
                  <a:lnTo>
                    <a:pt x="0" y="41519"/>
                  </a:lnTo>
                  <a:lnTo>
                    <a:pt x="412" y="41519"/>
                  </a:lnTo>
                  <a:lnTo>
                    <a:pt x="412"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8"/>
            <p:cNvSpPr/>
            <p:nvPr/>
          </p:nvSpPr>
          <p:spPr>
            <a:xfrm>
              <a:off x="8152873" y="457203"/>
              <a:ext cx="11762" cy="1281795"/>
            </a:xfrm>
            <a:custGeom>
              <a:avLst/>
              <a:gdLst/>
              <a:ahLst/>
              <a:cxnLst/>
              <a:rect l="l" t="t" r="r" b="b"/>
              <a:pathLst>
                <a:path w="381" h="41519" extrusionOk="0">
                  <a:moveTo>
                    <a:pt x="0" y="1"/>
                  </a:moveTo>
                  <a:lnTo>
                    <a:pt x="0" y="41519"/>
                  </a:lnTo>
                  <a:lnTo>
                    <a:pt x="380" y="41519"/>
                  </a:lnTo>
                  <a:lnTo>
                    <a:pt x="380"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8"/>
            <p:cNvSpPr/>
            <p:nvPr/>
          </p:nvSpPr>
          <p:spPr>
            <a:xfrm>
              <a:off x="8441284" y="457203"/>
              <a:ext cx="11762" cy="1281795"/>
            </a:xfrm>
            <a:custGeom>
              <a:avLst/>
              <a:gdLst/>
              <a:ahLst/>
              <a:cxnLst/>
              <a:rect l="l" t="t" r="r" b="b"/>
              <a:pathLst>
                <a:path w="381" h="41519" extrusionOk="0">
                  <a:moveTo>
                    <a:pt x="1" y="1"/>
                  </a:moveTo>
                  <a:lnTo>
                    <a:pt x="1" y="41519"/>
                  </a:lnTo>
                  <a:lnTo>
                    <a:pt x="381" y="41519"/>
                  </a:lnTo>
                  <a:lnTo>
                    <a:pt x="381"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8729726" y="457203"/>
              <a:ext cx="12719" cy="1281795"/>
            </a:xfrm>
            <a:custGeom>
              <a:avLst/>
              <a:gdLst/>
              <a:ahLst/>
              <a:cxnLst/>
              <a:rect l="l" t="t" r="r" b="b"/>
              <a:pathLst>
                <a:path w="412" h="41519" extrusionOk="0">
                  <a:moveTo>
                    <a:pt x="0" y="1"/>
                  </a:moveTo>
                  <a:lnTo>
                    <a:pt x="0" y="41519"/>
                  </a:lnTo>
                  <a:lnTo>
                    <a:pt x="412" y="41519"/>
                  </a:lnTo>
                  <a:lnTo>
                    <a:pt x="412"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6715635" y="1523879"/>
              <a:ext cx="2105041" cy="12750"/>
            </a:xfrm>
            <a:custGeom>
              <a:avLst/>
              <a:gdLst/>
              <a:ahLst/>
              <a:cxnLst/>
              <a:rect l="l" t="t" r="r" b="b"/>
              <a:pathLst>
                <a:path w="68185" h="413" extrusionOk="0">
                  <a:moveTo>
                    <a:pt x="1" y="1"/>
                  </a:moveTo>
                  <a:lnTo>
                    <a:pt x="1" y="412"/>
                  </a:lnTo>
                  <a:lnTo>
                    <a:pt x="68184" y="412"/>
                  </a:lnTo>
                  <a:lnTo>
                    <a:pt x="6818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6715635" y="1326387"/>
              <a:ext cx="2105041" cy="12750"/>
            </a:xfrm>
            <a:custGeom>
              <a:avLst/>
              <a:gdLst/>
              <a:ahLst/>
              <a:cxnLst/>
              <a:rect l="l" t="t" r="r" b="b"/>
              <a:pathLst>
                <a:path w="68185" h="413" extrusionOk="0">
                  <a:moveTo>
                    <a:pt x="1" y="0"/>
                  </a:moveTo>
                  <a:lnTo>
                    <a:pt x="1" y="412"/>
                  </a:lnTo>
                  <a:lnTo>
                    <a:pt x="68184" y="412"/>
                  </a:lnTo>
                  <a:lnTo>
                    <a:pt x="68184"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6715635" y="1127908"/>
              <a:ext cx="2105041" cy="12750"/>
            </a:xfrm>
            <a:custGeom>
              <a:avLst/>
              <a:gdLst/>
              <a:ahLst/>
              <a:cxnLst/>
              <a:rect l="l" t="t" r="r" b="b"/>
              <a:pathLst>
                <a:path w="68185" h="413" extrusionOk="0">
                  <a:moveTo>
                    <a:pt x="1" y="1"/>
                  </a:moveTo>
                  <a:lnTo>
                    <a:pt x="1" y="412"/>
                  </a:lnTo>
                  <a:lnTo>
                    <a:pt x="68184" y="412"/>
                  </a:lnTo>
                  <a:lnTo>
                    <a:pt x="6818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6715635" y="930417"/>
              <a:ext cx="2105041" cy="12750"/>
            </a:xfrm>
            <a:custGeom>
              <a:avLst/>
              <a:gdLst/>
              <a:ahLst/>
              <a:cxnLst/>
              <a:rect l="l" t="t" r="r" b="b"/>
              <a:pathLst>
                <a:path w="68185" h="413" extrusionOk="0">
                  <a:moveTo>
                    <a:pt x="1" y="1"/>
                  </a:moveTo>
                  <a:lnTo>
                    <a:pt x="1" y="412"/>
                  </a:lnTo>
                  <a:lnTo>
                    <a:pt x="68184" y="412"/>
                  </a:lnTo>
                  <a:lnTo>
                    <a:pt x="6818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6715635" y="731937"/>
              <a:ext cx="2105041" cy="12750"/>
            </a:xfrm>
            <a:custGeom>
              <a:avLst/>
              <a:gdLst/>
              <a:ahLst/>
              <a:cxnLst/>
              <a:rect l="l" t="t" r="r" b="b"/>
              <a:pathLst>
                <a:path w="68185" h="413" extrusionOk="0">
                  <a:moveTo>
                    <a:pt x="1" y="1"/>
                  </a:moveTo>
                  <a:lnTo>
                    <a:pt x="1" y="412"/>
                  </a:lnTo>
                  <a:lnTo>
                    <a:pt x="68184" y="412"/>
                  </a:lnTo>
                  <a:lnTo>
                    <a:pt x="6818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8"/>
            <p:cNvSpPr/>
            <p:nvPr/>
          </p:nvSpPr>
          <p:spPr>
            <a:xfrm>
              <a:off x="6715635" y="534446"/>
              <a:ext cx="2105041" cy="11762"/>
            </a:xfrm>
            <a:custGeom>
              <a:avLst/>
              <a:gdLst/>
              <a:ahLst/>
              <a:cxnLst/>
              <a:rect l="l" t="t" r="r" b="b"/>
              <a:pathLst>
                <a:path w="68185" h="381" extrusionOk="0">
                  <a:moveTo>
                    <a:pt x="1" y="1"/>
                  </a:moveTo>
                  <a:lnTo>
                    <a:pt x="1" y="381"/>
                  </a:lnTo>
                  <a:lnTo>
                    <a:pt x="68184" y="381"/>
                  </a:lnTo>
                  <a:lnTo>
                    <a:pt x="6818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8"/>
            <p:cNvSpPr/>
            <p:nvPr/>
          </p:nvSpPr>
          <p:spPr>
            <a:xfrm>
              <a:off x="7299775" y="1126150"/>
              <a:ext cx="287025" cy="602350"/>
            </a:xfrm>
            <a:custGeom>
              <a:avLst/>
              <a:gdLst/>
              <a:ahLst/>
              <a:cxnLst/>
              <a:rect l="l" t="t" r="r" b="b"/>
              <a:pathLst>
                <a:path w="11481" h="24094" extrusionOk="0">
                  <a:moveTo>
                    <a:pt x="0" y="24018"/>
                  </a:moveTo>
                  <a:lnTo>
                    <a:pt x="0" y="8006"/>
                  </a:lnTo>
                  <a:lnTo>
                    <a:pt x="11481" y="0"/>
                  </a:lnTo>
                  <a:lnTo>
                    <a:pt x="11481" y="24094"/>
                  </a:lnTo>
                  <a:close/>
                </a:path>
              </a:pathLst>
            </a:custGeom>
            <a:solidFill>
              <a:srgbClr val="43AED9"/>
            </a:solidFill>
            <a:ln>
              <a:noFill/>
            </a:ln>
          </p:spPr>
        </p:sp>
        <p:sp>
          <p:nvSpPr>
            <p:cNvPr id="675" name="Google Shape;675;p18"/>
            <p:cNvSpPr/>
            <p:nvPr/>
          </p:nvSpPr>
          <p:spPr>
            <a:xfrm>
              <a:off x="7582050" y="731500"/>
              <a:ext cx="294400" cy="997000"/>
            </a:xfrm>
            <a:custGeom>
              <a:avLst/>
              <a:gdLst/>
              <a:ahLst/>
              <a:cxnLst/>
              <a:rect l="l" t="t" r="r" b="b"/>
              <a:pathLst>
                <a:path w="11776" h="39880" extrusionOk="0">
                  <a:moveTo>
                    <a:pt x="0" y="39804"/>
                  </a:moveTo>
                  <a:lnTo>
                    <a:pt x="197" y="16239"/>
                  </a:lnTo>
                  <a:lnTo>
                    <a:pt x="11776" y="0"/>
                  </a:lnTo>
                  <a:lnTo>
                    <a:pt x="11481" y="39880"/>
                  </a:lnTo>
                  <a:close/>
                </a:path>
              </a:pathLst>
            </a:custGeom>
            <a:solidFill>
              <a:srgbClr val="F2B872"/>
            </a:solidFill>
            <a:ln>
              <a:noFill/>
            </a:ln>
          </p:spPr>
        </p:sp>
        <p:sp>
          <p:nvSpPr>
            <p:cNvPr id="676" name="Google Shape;676;p18"/>
            <p:cNvSpPr/>
            <p:nvPr/>
          </p:nvSpPr>
          <p:spPr>
            <a:xfrm>
              <a:off x="7868525" y="701300"/>
              <a:ext cx="580525" cy="1027200"/>
            </a:xfrm>
            <a:custGeom>
              <a:avLst/>
              <a:gdLst/>
              <a:ahLst/>
              <a:cxnLst/>
              <a:rect l="l" t="t" r="r" b="b"/>
              <a:pathLst>
                <a:path w="23221" h="41088" extrusionOk="0">
                  <a:moveTo>
                    <a:pt x="0" y="41012"/>
                  </a:moveTo>
                  <a:lnTo>
                    <a:pt x="393" y="0"/>
                  </a:lnTo>
                  <a:lnTo>
                    <a:pt x="23202" y="8535"/>
                  </a:lnTo>
                  <a:lnTo>
                    <a:pt x="23221" y="41088"/>
                  </a:lnTo>
                  <a:close/>
                </a:path>
              </a:pathLst>
            </a:custGeom>
            <a:solidFill>
              <a:srgbClr val="F2856D"/>
            </a:solidFill>
            <a:ln>
              <a:noFill/>
            </a:ln>
          </p:spPr>
        </p:sp>
        <p:sp>
          <p:nvSpPr>
            <p:cNvPr id="677" name="Google Shape;677;p18"/>
            <p:cNvSpPr/>
            <p:nvPr/>
          </p:nvSpPr>
          <p:spPr>
            <a:xfrm>
              <a:off x="6728375" y="539188"/>
              <a:ext cx="2029525" cy="1177375"/>
            </a:xfrm>
            <a:custGeom>
              <a:avLst/>
              <a:gdLst/>
              <a:ahLst/>
              <a:cxnLst/>
              <a:rect l="l" t="t" r="r" b="b"/>
              <a:pathLst>
                <a:path w="81181" h="47095" extrusionOk="0">
                  <a:moveTo>
                    <a:pt x="0" y="47095"/>
                  </a:moveTo>
                  <a:lnTo>
                    <a:pt x="35108" y="22961"/>
                  </a:lnTo>
                  <a:lnTo>
                    <a:pt x="46589" y="6496"/>
                  </a:lnTo>
                  <a:lnTo>
                    <a:pt x="69700" y="15408"/>
                  </a:lnTo>
                  <a:lnTo>
                    <a:pt x="81181" y="0"/>
                  </a:lnTo>
                </a:path>
              </a:pathLst>
            </a:custGeom>
            <a:noFill/>
            <a:ln w="38100" cap="flat" cmpd="sng">
              <a:solidFill>
                <a:srgbClr val="376B8C"/>
              </a:solidFill>
              <a:prstDash val="solid"/>
              <a:round/>
              <a:headEnd type="none" w="med" len="med"/>
              <a:tailEnd type="none" w="med" len="med"/>
            </a:ln>
          </p:spPr>
        </p:sp>
        <p:cxnSp>
          <p:nvCxnSpPr>
            <p:cNvPr id="678" name="Google Shape;678;p18"/>
            <p:cNvCxnSpPr/>
            <p:nvPr/>
          </p:nvCxnSpPr>
          <p:spPr>
            <a:xfrm>
              <a:off x="6727150" y="1729750"/>
              <a:ext cx="2141100" cy="0"/>
            </a:xfrm>
            <a:prstGeom prst="straightConnector1">
              <a:avLst/>
            </a:prstGeom>
            <a:noFill/>
            <a:ln w="28575" cap="flat" cmpd="sng">
              <a:solidFill>
                <a:srgbClr val="376B8C"/>
              </a:solidFill>
              <a:prstDash val="solid"/>
              <a:round/>
              <a:headEnd type="none" w="med" len="med"/>
              <a:tailEnd type="stealth" w="med" len="med"/>
            </a:ln>
          </p:spPr>
        </p:cxnSp>
        <p:cxnSp>
          <p:nvCxnSpPr>
            <p:cNvPr id="679" name="Google Shape;679;p18"/>
            <p:cNvCxnSpPr/>
            <p:nvPr/>
          </p:nvCxnSpPr>
          <p:spPr>
            <a:xfrm rot="10800000">
              <a:off x="6728300" y="377500"/>
              <a:ext cx="0" cy="1307100"/>
            </a:xfrm>
            <a:prstGeom prst="straightConnector1">
              <a:avLst/>
            </a:prstGeom>
            <a:noFill/>
            <a:ln w="28575" cap="flat" cmpd="sng">
              <a:solidFill>
                <a:srgbClr val="376B8C"/>
              </a:solidFill>
              <a:prstDash val="solid"/>
              <a:round/>
              <a:headEnd type="none" w="med" len="med"/>
              <a:tailEnd type="stealth" w="med" len="med"/>
            </a:ln>
          </p:spPr>
        </p:cxnSp>
      </p:grpSp>
      <p:grpSp>
        <p:nvGrpSpPr>
          <p:cNvPr id="680" name="Google Shape;680;p18"/>
          <p:cNvGrpSpPr/>
          <p:nvPr/>
        </p:nvGrpSpPr>
        <p:grpSpPr>
          <a:xfrm>
            <a:off x="5847346" y="1665434"/>
            <a:ext cx="1699705" cy="990899"/>
            <a:chOff x="6715635" y="377500"/>
            <a:chExt cx="2152615" cy="1361498"/>
          </a:xfrm>
        </p:grpSpPr>
        <p:sp>
          <p:nvSpPr>
            <p:cNvPr id="681" name="Google Shape;681;p18"/>
            <p:cNvSpPr/>
            <p:nvPr/>
          </p:nvSpPr>
          <p:spPr>
            <a:xfrm>
              <a:off x="6998211" y="457203"/>
              <a:ext cx="11762" cy="1281795"/>
            </a:xfrm>
            <a:custGeom>
              <a:avLst/>
              <a:gdLst/>
              <a:ahLst/>
              <a:cxnLst/>
              <a:rect l="l" t="t" r="r" b="b"/>
              <a:pathLst>
                <a:path w="381" h="41519" extrusionOk="0">
                  <a:moveTo>
                    <a:pt x="0" y="1"/>
                  </a:moveTo>
                  <a:lnTo>
                    <a:pt x="0" y="41519"/>
                  </a:lnTo>
                  <a:lnTo>
                    <a:pt x="380" y="41519"/>
                  </a:lnTo>
                  <a:lnTo>
                    <a:pt x="380"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7286621" y="457203"/>
              <a:ext cx="12750" cy="1281795"/>
            </a:xfrm>
            <a:custGeom>
              <a:avLst/>
              <a:gdLst/>
              <a:ahLst/>
              <a:cxnLst/>
              <a:rect l="l" t="t" r="r" b="b"/>
              <a:pathLst>
                <a:path w="413" h="41519" extrusionOk="0">
                  <a:moveTo>
                    <a:pt x="1" y="1"/>
                  </a:moveTo>
                  <a:lnTo>
                    <a:pt x="1" y="41519"/>
                  </a:lnTo>
                  <a:lnTo>
                    <a:pt x="412" y="41519"/>
                  </a:lnTo>
                  <a:lnTo>
                    <a:pt x="412"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7575032" y="457203"/>
              <a:ext cx="12750" cy="1281795"/>
            </a:xfrm>
            <a:custGeom>
              <a:avLst/>
              <a:gdLst/>
              <a:ahLst/>
              <a:cxnLst/>
              <a:rect l="l" t="t" r="r" b="b"/>
              <a:pathLst>
                <a:path w="413" h="41519" extrusionOk="0">
                  <a:moveTo>
                    <a:pt x="1" y="1"/>
                  </a:moveTo>
                  <a:lnTo>
                    <a:pt x="1" y="41519"/>
                  </a:lnTo>
                  <a:lnTo>
                    <a:pt x="413" y="41519"/>
                  </a:lnTo>
                  <a:lnTo>
                    <a:pt x="413"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7863474" y="457203"/>
              <a:ext cx="12719" cy="1281795"/>
            </a:xfrm>
            <a:custGeom>
              <a:avLst/>
              <a:gdLst/>
              <a:ahLst/>
              <a:cxnLst/>
              <a:rect l="l" t="t" r="r" b="b"/>
              <a:pathLst>
                <a:path w="412" h="41519" extrusionOk="0">
                  <a:moveTo>
                    <a:pt x="0" y="1"/>
                  </a:moveTo>
                  <a:lnTo>
                    <a:pt x="0" y="41519"/>
                  </a:lnTo>
                  <a:lnTo>
                    <a:pt x="412" y="41519"/>
                  </a:lnTo>
                  <a:lnTo>
                    <a:pt x="412"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8152873" y="457203"/>
              <a:ext cx="11762" cy="1281795"/>
            </a:xfrm>
            <a:custGeom>
              <a:avLst/>
              <a:gdLst/>
              <a:ahLst/>
              <a:cxnLst/>
              <a:rect l="l" t="t" r="r" b="b"/>
              <a:pathLst>
                <a:path w="381" h="41519" extrusionOk="0">
                  <a:moveTo>
                    <a:pt x="0" y="1"/>
                  </a:moveTo>
                  <a:lnTo>
                    <a:pt x="0" y="41519"/>
                  </a:lnTo>
                  <a:lnTo>
                    <a:pt x="380" y="41519"/>
                  </a:lnTo>
                  <a:lnTo>
                    <a:pt x="380"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8441284" y="457203"/>
              <a:ext cx="11762" cy="1281795"/>
            </a:xfrm>
            <a:custGeom>
              <a:avLst/>
              <a:gdLst/>
              <a:ahLst/>
              <a:cxnLst/>
              <a:rect l="l" t="t" r="r" b="b"/>
              <a:pathLst>
                <a:path w="381" h="41519" extrusionOk="0">
                  <a:moveTo>
                    <a:pt x="1" y="1"/>
                  </a:moveTo>
                  <a:lnTo>
                    <a:pt x="1" y="41519"/>
                  </a:lnTo>
                  <a:lnTo>
                    <a:pt x="381" y="41519"/>
                  </a:lnTo>
                  <a:lnTo>
                    <a:pt x="381"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8729726" y="457203"/>
              <a:ext cx="12719" cy="1281795"/>
            </a:xfrm>
            <a:custGeom>
              <a:avLst/>
              <a:gdLst/>
              <a:ahLst/>
              <a:cxnLst/>
              <a:rect l="l" t="t" r="r" b="b"/>
              <a:pathLst>
                <a:path w="412" h="41519" extrusionOk="0">
                  <a:moveTo>
                    <a:pt x="0" y="1"/>
                  </a:moveTo>
                  <a:lnTo>
                    <a:pt x="0" y="41519"/>
                  </a:lnTo>
                  <a:lnTo>
                    <a:pt x="412" y="41519"/>
                  </a:lnTo>
                  <a:lnTo>
                    <a:pt x="412"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6715635" y="1523879"/>
              <a:ext cx="2105041" cy="12750"/>
            </a:xfrm>
            <a:custGeom>
              <a:avLst/>
              <a:gdLst/>
              <a:ahLst/>
              <a:cxnLst/>
              <a:rect l="l" t="t" r="r" b="b"/>
              <a:pathLst>
                <a:path w="68185" h="413" extrusionOk="0">
                  <a:moveTo>
                    <a:pt x="1" y="1"/>
                  </a:moveTo>
                  <a:lnTo>
                    <a:pt x="1" y="412"/>
                  </a:lnTo>
                  <a:lnTo>
                    <a:pt x="68184" y="412"/>
                  </a:lnTo>
                  <a:lnTo>
                    <a:pt x="6818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6715635" y="1326387"/>
              <a:ext cx="2105041" cy="12750"/>
            </a:xfrm>
            <a:custGeom>
              <a:avLst/>
              <a:gdLst/>
              <a:ahLst/>
              <a:cxnLst/>
              <a:rect l="l" t="t" r="r" b="b"/>
              <a:pathLst>
                <a:path w="68185" h="413" extrusionOk="0">
                  <a:moveTo>
                    <a:pt x="1" y="0"/>
                  </a:moveTo>
                  <a:lnTo>
                    <a:pt x="1" y="412"/>
                  </a:lnTo>
                  <a:lnTo>
                    <a:pt x="68184" y="412"/>
                  </a:lnTo>
                  <a:lnTo>
                    <a:pt x="68184"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6715635" y="1127908"/>
              <a:ext cx="2105041" cy="12750"/>
            </a:xfrm>
            <a:custGeom>
              <a:avLst/>
              <a:gdLst/>
              <a:ahLst/>
              <a:cxnLst/>
              <a:rect l="l" t="t" r="r" b="b"/>
              <a:pathLst>
                <a:path w="68185" h="413" extrusionOk="0">
                  <a:moveTo>
                    <a:pt x="1" y="1"/>
                  </a:moveTo>
                  <a:lnTo>
                    <a:pt x="1" y="412"/>
                  </a:lnTo>
                  <a:lnTo>
                    <a:pt x="68184" y="412"/>
                  </a:lnTo>
                  <a:lnTo>
                    <a:pt x="6818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6715635" y="930417"/>
              <a:ext cx="2105041" cy="12750"/>
            </a:xfrm>
            <a:custGeom>
              <a:avLst/>
              <a:gdLst/>
              <a:ahLst/>
              <a:cxnLst/>
              <a:rect l="l" t="t" r="r" b="b"/>
              <a:pathLst>
                <a:path w="68185" h="413" extrusionOk="0">
                  <a:moveTo>
                    <a:pt x="1" y="1"/>
                  </a:moveTo>
                  <a:lnTo>
                    <a:pt x="1" y="412"/>
                  </a:lnTo>
                  <a:lnTo>
                    <a:pt x="68184" y="412"/>
                  </a:lnTo>
                  <a:lnTo>
                    <a:pt x="6818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6715635" y="731937"/>
              <a:ext cx="2105041" cy="12750"/>
            </a:xfrm>
            <a:custGeom>
              <a:avLst/>
              <a:gdLst/>
              <a:ahLst/>
              <a:cxnLst/>
              <a:rect l="l" t="t" r="r" b="b"/>
              <a:pathLst>
                <a:path w="68185" h="413" extrusionOk="0">
                  <a:moveTo>
                    <a:pt x="1" y="1"/>
                  </a:moveTo>
                  <a:lnTo>
                    <a:pt x="1" y="412"/>
                  </a:lnTo>
                  <a:lnTo>
                    <a:pt x="68184" y="412"/>
                  </a:lnTo>
                  <a:lnTo>
                    <a:pt x="6818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6715635" y="534446"/>
              <a:ext cx="2105041" cy="11762"/>
            </a:xfrm>
            <a:custGeom>
              <a:avLst/>
              <a:gdLst/>
              <a:ahLst/>
              <a:cxnLst/>
              <a:rect l="l" t="t" r="r" b="b"/>
              <a:pathLst>
                <a:path w="68185" h="381" extrusionOk="0">
                  <a:moveTo>
                    <a:pt x="1" y="1"/>
                  </a:moveTo>
                  <a:lnTo>
                    <a:pt x="1" y="381"/>
                  </a:lnTo>
                  <a:lnTo>
                    <a:pt x="68184" y="381"/>
                  </a:lnTo>
                  <a:lnTo>
                    <a:pt x="68184"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a:off x="7299775" y="1126150"/>
              <a:ext cx="287025" cy="602350"/>
            </a:xfrm>
            <a:custGeom>
              <a:avLst/>
              <a:gdLst/>
              <a:ahLst/>
              <a:cxnLst/>
              <a:rect l="l" t="t" r="r" b="b"/>
              <a:pathLst>
                <a:path w="11481" h="24094" extrusionOk="0">
                  <a:moveTo>
                    <a:pt x="0" y="24018"/>
                  </a:moveTo>
                  <a:lnTo>
                    <a:pt x="0" y="8006"/>
                  </a:lnTo>
                  <a:lnTo>
                    <a:pt x="11481" y="0"/>
                  </a:lnTo>
                  <a:lnTo>
                    <a:pt x="11481" y="24094"/>
                  </a:lnTo>
                  <a:close/>
                </a:path>
              </a:pathLst>
            </a:custGeom>
            <a:solidFill>
              <a:srgbClr val="43AED9"/>
            </a:solidFill>
            <a:ln>
              <a:noFill/>
            </a:ln>
          </p:spPr>
        </p:sp>
        <p:sp>
          <p:nvSpPr>
            <p:cNvPr id="695" name="Google Shape;695;p18"/>
            <p:cNvSpPr/>
            <p:nvPr/>
          </p:nvSpPr>
          <p:spPr>
            <a:xfrm>
              <a:off x="7582050" y="731500"/>
              <a:ext cx="294400" cy="997000"/>
            </a:xfrm>
            <a:custGeom>
              <a:avLst/>
              <a:gdLst/>
              <a:ahLst/>
              <a:cxnLst/>
              <a:rect l="l" t="t" r="r" b="b"/>
              <a:pathLst>
                <a:path w="11776" h="39880" extrusionOk="0">
                  <a:moveTo>
                    <a:pt x="0" y="39804"/>
                  </a:moveTo>
                  <a:lnTo>
                    <a:pt x="197" y="16239"/>
                  </a:lnTo>
                  <a:lnTo>
                    <a:pt x="11776" y="0"/>
                  </a:lnTo>
                  <a:lnTo>
                    <a:pt x="11481" y="39880"/>
                  </a:lnTo>
                  <a:close/>
                </a:path>
              </a:pathLst>
            </a:custGeom>
            <a:solidFill>
              <a:srgbClr val="F2B872"/>
            </a:solidFill>
            <a:ln>
              <a:noFill/>
            </a:ln>
          </p:spPr>
        </p:sp>
        <p:sp>
          <p:nvSpPr>
            <p:cNvPr id="696" name="Google Shape;696;p18"/>
            <p:cNvSpPr/>
            <p:nvPr/>
          </p:nvSpPr>
          <p:spPr>
            <a:xfrm>
              <a:off x="7868525" y="701300"/>
              <a:ext cx="580525" cy="1027200"/>
            </a:xfrm>
            <a:custGeom>
              <a:avLst/>
              <a:gdLst/>
              <a:ahLst/>
              <a:cxnLst/>
              <a:rect l="l" t="t" r="r" b="b"/>
              <a:pathLst>
                <a:path w="23221" h="41088" extrusionOk="0">
                  <a:moveTo>
                    <a:pt x="0" y="41012"/>
                  </a:moveTo>
                  <a:lnTo>
                    <a:pt x="393" y="0"/>
                  </a:lnTo>
                  <a:lnTo>
                    <a:pt x="23202" y="8535"/>
                  </a:lnTo>
                  <a:lnTo>
                    <a:pt x="23221" y="41088"/>
                  </a:lnTo>
                  <a:close/>
                </a:path>
              </a:pathLst>
            </a:custGeom>
            <a:solidFill>
              <a:srgbClr val="F2856D"/>
            </a:solidFill>
            <a:ln>
              <a:noFill/>
            </a:ln>
          </p:spPr>
        </p:sp>
        <p:sp>
          <p:nvSpPr>
            <p:cNvPr id="697" name="Google Shape;697;p18"/>
            <p:cNvSpPr/>
            <p:nvPr/>
          </p:nvSpPr>
          <p:spPr>
            <a:xfrm>
              <a:off x="6728375" y="539188"/>
              <a:ext cx="2029525" cy="1177375"/>
            </a:xfrm>
            <a:custGeom>
              <a:avLst/>
              <a:gdLst/>
              <a:ahLst/>
              <a:cxnLst/>
              <a:rect l="l" t="t" r="r" b="b"/>
              <a:pathLst>
                <a:path w="81181" h="47095" extrusionOk="0">
                  <a:moveTo>
                    <a:pt x="0" y="47095"/>
                  </a:moveTo>
                  <a:lnTo>
                    <a:pt x="35108" y="22961"/>
                  </a:lnTo>
                  <a:lnTo>
                    <a:pt x="46589" y="6496"/>
                  </a:lnTo>
                  <a:lnTo>
                    <a:pt x="69700" y="15408"/>
                  </a:lnTo>
                  <a:lnTo>
                    <a:pt x="81181" y="0"/>
                  </a:lnTo>
                </a:path>
              </a:pathLst>
            </a:custGeom>
            <a:noFill/>
            <a:ln w="38100" cap="flat" cmpd="sng">
              <a:solidFill>
                <a:srgbClr val="376B8C"/>
              </a:solidFill>
              <a:prstDash val="solid"/>
              <a:round/>
              <a:headEnd type="none" w="med" len="med"/>
              <a:tailEnd type="none" w="med" len="med"/>
            </a:ln>
          </p:spPr>
        </p:sp>
        <p:cxnSp>
          <p:nvCxnSpPr>
            <p:cNvPr id="698" name="Google Shape;698;p18"/>
            <p:cNvCxnSpPr/>
            <p:nvPr/>
          </p:nvCxnSpPr>
          <p:spPr>
            <a:xfrm>
              <a:off x="6727150" y="1729750"/>
              <a:ext cx="2141100" cy="0"/>
            </a:xfrm>
            <a:prstGeom prst="straightConnector1">
              <a:avLst/>
            </a:prstGeom>
            <a:noFill/>
            <a:ln w="28575" cap="flat" cmpd="sng">
              <a:solidFill>
                <a:srgbClr val="376B8C"/>
              </a:solidFill>
              <a:prstDash val="solid"/>
              <a:round/>
              <a:headEnd type="none" w="med" len="med"/>
              <a:tailEnd type="stealth" w="med" len="med"/>
            </a:ln>
          </p:spPr>
        </p:cxnSp>
        <p:cxnSp>
          <p:nvCxnSpPr>
            <p:cNvPr id="699" name="Google Shape;699;p18"/>
            <p:cNvCxnSpPr/>
            <p:nvPr/>
          </p:nvCxnSpPr>
          <p:spPr>
            <a:xfrm rot="10800000">
              <a:off x="6728300" y="377500"/>
              <a:ext cx="0" cy="1307100"/>
            </a:xfrm>
            <a:prstGeom prst="straightConnector1">
              <a:avLst/>
            </a:prstGeom>
            <a:noFill/>
            <a:ln w="28575" cap="flat" cmpd="sng">
              <a:solidFill>
                <a:srgbClr val="376B8C"/>
              </a:solidFill>
              <a:prstDash val="solid"/>
              <a:round/>
              <a:headEnd type="none" w="med" len="med"/>
              <a:tailEnd type="stealth"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19"/>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Major Hurdles</a:t>
            </a:r>
            <a:endParaRPr sz="2500">
              <a:latin typeface="Fira Sans Extra Condensed Medium"/>
              <a:ea typeface="Fira Sans Extra Condensed Medium"/>
              <a:cs typeface="Fira Sans Extra Condensed Medium"/>
              <a:sym typeface="Fira Sans Extra Condensed Medium"/>
            </a:endParaRPr>
          </a:p>
        </p:txBody>
      </p:sp>
      <p:pic>
        <p:nvPicPr>
          <p:cNvPr id="705" name="Google Shape;705;p19"/>
          <p:cNvPicPr preferRelativeResize="0"/>
          <p:nvPr/>
        </p:nvPicPr>
        <p:blipFill>
          <a:blip r:embed="rId3">
            <a:alphaModFix/>
          </a:blip>
          <a:stretch>
            <a:fillRect/>
          </a:stretch>
        </p:blipFill>
        <p:spPr>
          <a:xfrm>
            <a:off x="152400" y="1011900"/>
            <a:ext cx="8839202" cy="37684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710" name="Google Shape;710;p20"/>
          <p:cNvPicPr preferRelativeResize="0"/>
          <p:nvPr/>
        </p:nvPicPr>
        <p:blipFill>
          <a:blip r:embed="rId3">
            <a:alphaModFix/>
          </a:blip>
          <a:stretch>
            <a:fillRect/>
          </a:stretch>
        </p:blipFill>
        <p:spPr>
          <a:xfrm>
            <a:off x="152400" y="152400"/>
            <a:ext cx="5256431" cy="4838701"/>
          </a:xfrm>
          <a:prstGeom prst="rect">
            <a:avLst/>
          </a:prstGeom>
          <a:noFill/>
          <a:ln>
            <a:noFill/>
          </a:ln>
        </p:spPr>
      </p:pic>
      <p:sp>
        <p:nvSpPr>
          <p:cNvPr id="711" name="Google Shape;711;p20"/>
          <p:cNvSpPr txBox="1"/>
          <p:nvPr/>
        </p:nvSpPr>
        <p:spPr>
          <a:xfrm>
            <a:off x="6055550" y="1495325"/>
            <a:ext cx="2386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Interesting Finds</a:t>
            </a: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r>
              <a:rPr lang="en" i="1"/>
              <a:t>Female are found to be diabetic than male</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21"/>
          <p:cNvSpPr txBox="1"/>
          <p:nvPr/>
        </p:nvSpPr>
        <p:spPr>
          <a:xfrm>
            <a:off x="3781900" y="149400"/>
            <a:ext cx="2386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Interesting Finds</a:t>
            </a:r>
            <a:endParaRPr b="1"/>
          </a:p>
          <a:p>
            <a:pPr marL="0" lvl="0" indent="0" algn="l" rtl="0">
              <a:spcBef>
                <a:spcPts val="0"/>
              </a:spcBef>
              <a:spcAft>
                <a:spcPts val="0"/>
              </a:spcAft>
              <a:buNone/>
            </a:pPr>
            <a:endParaRPr b="1"/>
          </a:p>
          <a:p>
            <a:pPr marL="0" lvl="0" indent="0" algn="l" rtl="0">
              <a:spcBef>
                <a:spcPts val="0"/>
              </a:spcBef>
              <a:spcAft>
                <a:spcPts val="0"/>
              </a:spcAft>
              <a:buNone/>
            </a:pPr>
            <a:r>
              <a:rPr lang="en" i="1"/>
              <a:t>Decision tree performs well for early stage diabetes risk prediction</a:t>
            </a:r>
            <a:endParaRPr i="1"/>
          </a:p>
        </p:txBody>
      </p:sp>
      <p:pic>
        <p:nvPicPr>
          <p:cNvPr id="717" name="Google Shape;717;p21"/>
          <p:cNvPicPr preferRelativeResize="0"/>
          <p:nvPr/>
        </p:nvPicPr>
        <p:blipFill>
          <a:blip r:embed="rId3">
            <a:alphaModFix/>
          </a:blip>
          <a:stretch>
            <a:fillRect/>
          </a:stretch>
        </p:blipFill>
        <p:spPr>
          <a:xfrm>
            <a:off x="1226275" y="1372002"/>
            <a:ext cx="6949202" cy="34101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1134</Words>
  <Application>Microsoft Macintosh PowerPoint</Application>
  <PresentationFormat>On-screen Show (16:9)</PresentationFormat>
  <Paragraphs>125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Fira Sans Medium</vt:lpstr>
      <vt:lpstr>Fira Sans Extra Condensed</vt:lpstr>
      <vt:lpstr>Arial</vt:lpstr>
      <vt:lpstr>Fira Sans Extra Condensed Medium</vt:lpstr>
      <vt:lpstr>Calibri</vt:lpstr>
      <vt:lpstr>Fira Sans</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Utkarshika Baidya</cp:lastModifiedBy>
  <cp:revision>4</cp:revision>
  <dcterms:modified xsi:type="dcterms:W3CDTF">2023-05-20T21:00:35Z</dcterms:modified>
</cp:coreProperties>
</file>