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F11193-EDC9-4B3E-9567-7FCFD34757A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7A278-65A0-0354-13E6-F92C6424A9BF}" v="135" dt="2024-05-27T06:31:14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98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8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459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4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3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28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98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3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1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0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62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82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6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8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1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50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9460F4-1EA3-4F50-80C3-547E23B4C5B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CBFC-CBB7-4922-89F5-4762B095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53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Currency Converter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63731"/>
            <a:ext cx="6858000" cy="54616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/>
              <a:t>A simple tool for currency conversion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62F25-0D93-4D27-8C4B-8D47EEBF6E01}"/>
              </a:ext>
            </a:extLst>
          </p:cNvPr>
          <p:cNvSpPr txBox="1"/>
          <p:nvPr/>
        </p:nvSpPr>
        <p:spPr>
          <a:xfrm>
            <a:off x="866442" y="5198746"/>
            <a:ext cx="4993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-Utkarsh Jaiswal</a:t>
            </a:r>
            <a:br>
              <a:rPr lang="en-GB" sz="1800" dirty="0"/>
            </a:br>
            <a:r>
              <a:rPr lang="en-GB" sz="1800" dirty="0"/>
              <a:t>utkarshj19@gmail.com</a:t>
            </a:r>
          </a:p>
        </p:txBody>
      </p:sp>
    </p:spTree>
    <p:extLst>
      <p:ext uri="{BB962C8B-B14F-4D97-AF65-F5344CB8AC3E}">
        <p14:creationId xmlns:p14="http://schemas.microsoft.com/office/powerpoint/2010/main" val="377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412177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1350" b="1" dirty="0"/>
              <a:t>**Introduction to Currency Converter Project**</a:t>
            </a:r>
          </a:p>
          <a:p>
            <a:endParaRPr lang="en-GB" sz="1350" b="1" dirty="0"/>
          </a:p>
          <a:p>
            <a:r>
              <a:rPr lang="en-GB" sz="1350" b="1" dirty="0"/>
              <a:t>In today's interconnected global economy, the ability to swiftly convert currencies is crucial for individuals and businesses alike. Whether it's for travel, trade, or investment, currency conversion plays a pivotal role in facilitating international transactions. To address this need, we introduce a Currency Converter Project, aimed at developing a user-friendly tool for quick and accurate currency conversions.</a:t>
            </a:r>
          </a:p>
          <a:p>
            <a:endParaRPr lang="en-GB" sz="1350" b="1" dirty="0"/>
          </a:p>
          <a:p>
            <a:r>
              <a:rPr lang="en-GB" sz="1350" b="1" dirty="0"/>
              <a:t>**Project Overview:**</a:t>
            </a:r>
          </a:p>
          <a:p>
            <a:endParaRPr lang="en-GB" sz="1350" b="1" dirty="0"/>
          </a:p>
          <a:p>
            <a:r>
              <a:rPr lang="en-GB" sz="1350" b="1" dirty="0"/>
              <a:t>The Currency Converter Project is a software application designed to provide users with a convenient platform to convert currencies effortlessly. The project encompasses various aspects of software development, including user interface design, data retrieval from external sources, currency conversion algorithms, and error handling mechanisms.</a:t>
            </a:r>
          </a:p>
          <a:p>
            <a:endParaRPr lang="en-GB" sz="1350" b="1" dirty="0"/>
          </a:p>
        </p:txBody>
      </p:sp>
    </p:spTree>
    <p:extLst>
      <p:ext uri="{BB962C8B-B14F-4D97-AF65-F5344CB8AC3E}">
        <p14:creationId xmlns:p14="http://schemas.microsoft.com/office/powerpoint/2010/main" val="31193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136634"/>
            <a:ext cx="7055380" cy="117715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600" b="1" dirty="0"/>
              <a:t>Key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08386"/>
            <a:ext cx="6711654" cy="484526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b="1" dirty="0"/>
          </a:p>
          <a:p>
            <a:endParaRPr lang="en-GB" b="1" dirty="0"/>
          </a:p>
          <a:p>
            <a:r>
              <a:rPr lang="en-GB" sz="5400" b="1" dirty="0"/>
              <a:t>1. **User-friendly Interface:** The project will feature an intuitive and user-friendly interface, ensuring ease of use for individuals with varying levels of technological proficiency.</a:t>
            </a:r>
          </a:p>
          <a:p>
            <a:endParaRPr lang="en-GB" sz="5400" b="1" dirty="0"/>
          </a:p>
          <a:p>
            <a:r>
              <a:rPr lang="en-GB" sz="5400" b="1" dirty="0"/>
              <a:t>2. **Real-time Exchange Rates:** The application will fetch real-time exchange rate data from reliable sources such as financial APIs or online databases. This ensures that users get the most accurate and up-to-date conversion rates.</a:t>
            </a:r>
          </a:p>
          <a:p>
            <a:endParaRPr lang="en-GB" sz="5400" b="1" dirty="0"/>
          </a:p>
          <a:p>
            <a:r>
              <a:rPr lang="en-GB" sz="5400" b="1" dirty="0"/>
              <a:t>3. **Multi-currency Support:** The Currency Converter will support a wide range of currencies, enabling users to convert between different pairs effortlessly.</a:t>
            </a:r>
          </a:p>
          <a:p>
            <a:endParaRPr lang="en-GB" sz="5400" b="1" dirty="0"/>
          </a:p>
          <a:p>
            <a:r>
              <a:rPr lang="en-GB" sz="5400" b="1" dirty="0"/>
              <a:t>4. **Customization Options:** Users will have the flexibility to customize settings such as preferred currencies, decimal precision, and display formats according to their preferences.</a:t>
            </a:r>
          </a:p>
          <a:p>
            <a:endParaRPr lang="en-GB" sz="5400" b="1" dirty="0"/>
          </a:p>
          <a:p>
            <a:r>
              <a:rPr lang="en-GB" sz="5400" b="1" dirty="0"/>
              <a:t>5. **Historical Data Analysis:** In addition to real-time conversions, the application may offer historical exchange rate data, allowing users to </a:t>
            </a:r>
            <a:r>
              <a:rPr lang="en-GB" sz="5400" b="1" dirty="0" err="1"/>
              <a:t>analyze</a:t>
            </a:r>
            <a:r>
              <a:rPr lang="en-GB" sz="5400" b="1" dirty="0"/>
              <a:t> trends and fluctuations over time.</a:t>
            </a:r>
          </a:p>
          <a:p>
            <a:pPr marL="0" indent="0">
              <a:buNone/>
            </a:pPr>
            <a:endParaRPr lang="en-GB" sz="5400" b="1" dirty="0"/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70379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72624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1800" b="1" dirty="0"/>
              <a:t>The algorithm for the provided Java code for the Currency Converter is as follows:</a:t>
            </a:r>
          </a:p>
          <a:p>
            <a:endParaRPr lang="en-GB" sz="1800" b="1" dirty="0"/>
          </a:p>
          <a:p>
            <a:r>
              <a:rPr lang="en-GB" sz="1800" b="1" dirty="0"/>
              <a:t>1. **Input:** </a:t>
            </a:r>
          </a:p>
          <a:p>
            <a:r>
              <a:rPr lang="en-GB" sz="1800" b="1" dirty="0"/>
              <a:t>    - Get the amount to be converted, the currency the user has, and the currency the user wants to convert to from the user through console input.</a:t>
            </a:r>
          </a:p>
          <a:p>
            <a:endParaRPr lang="en-GB" sz="1800" b="1" dirty="0"/>
          </a:p>
          <a:p>
            <a:r>
              <a:rPr lang="en-GB" sz="1800" b="1" dirty="0"/>
              <a:t>2. **Conversion Function:**</a:t>
            </a:r>
          </a:p>
          <a:p>
            <a:r>
              <a:rPr lang="en-GB" sz="1800" b="1" dirty="0"/>
              <a:t>    - Define a method `</a:t>
            </a:r>
            <a:r>
              <a:rPr lang="en-GB" sz="1800" b="1" dirty="0" err="1"/>
              <a:t>convertCurrency</a:t>
            </a:r>
            <a:r>
              <a:rPr lang="en-GB" sz="1800" b="1" dirty="0"/>
              <a:t>` that takes the amount, the currency from which to convert (`</a:t>
            </a:r>
            <a:r>
              <a:rPr lang="en-GB" sz="1800" b="1" dirty="0" err="1"/>
              <a:t>fromCurrency</a:t>
            </a:r>
            <a:r>
              <a:rPr lang="en-GB" sz="1800" b="1" dirty="0"/>
              <a:t>`), and the currency to which to convert (`</a:t>
            </a:r>
            <a:r>
              <a:rPr lang="en-GB" sz="1800" b="1" dirty="0" err="1"/>
              <a:t>toCurrency</a:t>
            </a:r>
            <a:r>
              <a:rPr lang="en-GB" sz="1800" b="1" dirty="0"/>
              <a:t>`) as parameters.</a:t>
            </a:r>
          </a:p>
        </p:txBody>
      </p:sp>
    </p:spTree>
    <p:extLst>
      <p:ext uri="{BB962C8B-B14F-4D97-AF65-F5344CB8AC3E}">
        <p14:creationId xmlns:p14="http://schemas.microsoft.com/office/powerpoint/2010/main" val="69395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IN" sz="1800" b="1" dirty="0">
                <a:solidFill>
                  <a:schemeClr val="bg1"/>
                </a:solidFill>
                <a:ea typeface="+mj-lt"/>
                <a:cs typeface="+mj-lt"/>
              </a:rPr>
              <a:t>Walking through the process of using the tool, starting from inputting the amount to selecting currencies and displaying converted amounts.</a:t>
            </a:r>
          </a:p>
          <a:p>
            <a:pPr marL="342900" indent="-342900">
              <a:buClr>
                <a:srgbClr val="8AD0D6"/>
              </a:buClr>
            </a:pPr>
            <a:r>
              <a:rPr lang="en-IN" sz="1800" b="1" dirty="0">
                <a:solidFill>
                  <a:schemeClr val="bg1"/>
                </a:solidFill>
                <a:ea typeface="+mj-lt"/>
                <a:cs typeface="+mj-lt"/>
              </a:rPr>
              <a:t>Inputting the amount and selecting currencies: Detailing the steps involved in entering the amount and choosing the currencies for conversion.</a:t>
            </a:r>
          </a:p>
          <a:p>
            <a:pPr marL="342900" indent="-342900">
              <a:buClr>
                <a:srgbClr val="8AD0D6"/>
              </a:buClr>
            </a:pPr>
            <a:r>
              <a:rPr lang="en-IN" sz="9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IN" sz="1800" b="1" dirty="0">
                <a:solidFill>
                  <a:schemeClr val="bg1"/>
                </a:solidFill>
                <a:ea typeface="+mj-lt"/>
                <a:cs typeface="+mj-lt"/>
              </a:rPr>
              <a:t>Displaying converted amounts: Demonstrating how the tool presents the converted amounts based on the user's inputs.</a:t>
            </a:r>
            <a:endParaRPr lang="en-IN" sz="18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8AD0D6"/>
              </a:buClr>
            </a:pPr>
            <a:endParaRPr lang="en-IN" sz="40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8AD0D6"/>
              </a:buClr>
            </a:pPr>
            <a:endParaRPr lang="en-IN" sz="16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8AD0D6"/>
              </a:buClr>
            </a:pP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2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EE83-00CD-410C-1962-7096C8CF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2" y="649598"/>
            <a:ext cx="7055380" cy="1400530"/>
          </a:xfrm>
          <a:solidFill>
            <a:schemeClr val="bg1"/>
          </a:solidFill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Future Enhancements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DAAD-F589-8F4F-DF32-EE98EB4A7E6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Wingdings" charset="2"/>
              <a:buChar char="Ø"/>
            </a:pPr>
            <a:r>
              <a:rPr lang="en-US" sz="16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1800" b="1" dirty="0">
                <a:solidFill>
                  <a:schemeClr val="bg1"/>
                </a:solidFill>
                <a:ea typeface="+mj-lt"/>
                <a:cs typeface="+mj-lt"/>
              </a:rPr>
              <a:t>Outlining possible improvements to the tool to enhance its functionality and user experience.</a:t>
            </a:r>
          </a:p>
          <a:p>
            <a:pPr marL="171450" indent="-171450">
              <a:buClr>
                <a:srgbClr val="8AD0D6"/>
              </a:buClr>
              <a:buFont typeface="Wingdings" charset="2"/>
              <a:buChar char="Ø"/>
            </a:pPr>
            <a:r>
              <a:rPr lang="en-US" sz="1800" b="1" dirty="0">
                <a:solidFill>
                  <a:schemeClr val="bg1"/>
                </a:solidFill>
                <a:ea typeface="+mj-lt"/>
                <a:cs typeface="+mj-lt"/>
              </a:rPr>
              <a:t> Integration with external APIs: Discussing the option to integrate with external APIs to fetch real-time exchange rates for more accurate conversions.</a:t>
            </a:r>
          </a:p>
          <a:p>
            <a:pPr marL="171450" indent="-171450">
              <a:buClr>
                <a:srgbClr val="8AD0D6"/>
              </a:buClr>
              <a:buFont typeface="Wingdings" charset="2"/>
              <a:buChar char="Ø"/>
            </a:pP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GUI implementation and support for additional currencies: Exploring the possibility of implementing a graphical user interface (GUI) and adding support for additional currencies based on user demand.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9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999D-600C-2C03-2079-DF52791495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951B-61F2-543A-0806-873EBA955AB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Summarizing the key objectives and features of the Currency Converter project.</a:t>
            </a:r>
          </a:p>
          <a:p>
            <a:pPr marL="342900" indent="-342900">
              <a:buClr>
                <a:srgbClr val="8AD0D6"/>
              </a:buClr>
            </a:pP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Highlighting the benefits of using the tool, such as simplicity, accuracy, and convenience.</a:t>
            </a:r>
          </a:p>
          <a:p>
            <a:pPr marL="342900" indent="-342900">
              <a:buClr>
                <a:srgbClr val="8AD0D6"/>
              </a:buClr>
            </a:pP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Concluding the presentation with final thoughts and thanking the audience for their attention.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8AD0D6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8AD0D6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8AD0D6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0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4CA2-9E36-E97E-7361-2300C26F23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Thank You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AC13-1D0B-5129-EB98-75BE4C930B6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 Thanking the audience for their time and attention: Expressing gratitude to the audience for attending the presentation.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52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601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Currency Converter </vt:lpstr>
      <vt:lpstr>Introduction</vt:lpstr>
      <vt:lpstr>Key features </vt:lpstr>
      <vt:lpstr>IMPLEMENTATION</vt:lpstr>
      <vt:lpstr>USAGE</vt:lpstr>
      <vt:lpstr>Future Enhancements</vt:lpstr>
      <vt:lpstr> Conclusion</vt:lpstr>
      <vt:lpstr> 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AYUSH</dc:creator>
  <cp:lastModifiedBy>Harsh Jaiswal</cp:lastModifiedBy>
  <cp:revision>68</cp:revision>
  <dcterms:created xsi:type="dcterms:W3CDTF">2024-04-01T10:47:18Z</dcterms:created>
  <dcterms:modified xsi:type="dcterms:W3CDTF">2024-07-04T08:27:58Z</dcterms:modified>
</cp:coreProperties>
</file>