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53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IN" dirty="0"/>
              <a:t>To-Do List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-Utkarsh Jaiswal   utkarshj19@gmail.com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2DC6-AE3E-4814-95A8-A0223ECC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1F0DBF-7AA4-4E49-A0AF-549F3C059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133" y="2074175"/>
            <a:ext cx="185718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To-Do List web application helps users organize tasks efficiently. It allows users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create, manage, and track their daily activities in a simple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is built using HTML, CSS, JavaScript for the front end, and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server using Node.js and Express with MongoDB for data storage. </a:t>
            </a:r>
          </a:p>
        </p:txBody>
      </p:sp>
    </p:spTree>
    <p:extLst>
      <p:ext uri="{BB962C8B-B14F-4D97-AF65-F5344CB8AC3E}">
        <p14:creationId xmlns:p14="http://schemas.microsoft.com/office/powerpoint/2010/main" val="264574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9013-1842-4A62-A940-03B92A14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0D9415-3BDF-4ADA-A039-02C18A355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442885"/>
            <a:ext cx="1101515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sign up using their email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Tasks: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add new tasks with a title, description, and due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Tasks: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mark tasks as completed, edit task details, or delete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Filtering: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filter tasks based on their status (all, completed, pending).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Persistence: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tasks are stored in a MongoDB database, ensuring data persistence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sessions. </a:t>
            </a:r>
          </a:p>
        </p:txBody>
      </p:sp>
    </p:spTree>
    <p:extLst>
      <p:ext uri="{BB962C8B-B14F-4D97-AF65-F5344CB8AC3E}">
        <p14:creationId xmlns:p14="http://schemas.microsoft.com/office/powerpoint/2010/main" val="208763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BCB-56B1-464D-B045-D197597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4B9E43-8068-4EC1-B0FA-4712916C3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6513" y="2173441"/>
            <a:ext cx="1123897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Task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users keep track of their personal tasks and deadlines.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Task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Assists in managing work-related tasks, ensuring productivity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meeting deadlines.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 Projects: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to assign tasks within a team, keeping everyone informed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their responsibilities. </a:t>
            </a:r>
          </a:p>
        </p:txBody>
      </p:sp>
    </p:spTree>
    <p:extLst>
      <p:ext uri="{BB962C8B-B14F-4D97-AF65-F5344CB8AC3E}">
        <p14:creationId xmlns:p14="http://schemas.microsoft.com/office/powerpoint/2010/main" val="98978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48B-3F74-4A6D-813B-5AEEAD5E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05C60B-00F8-4422-A3D7-C0F2654130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750661"/>
            <a:ext cx="1037014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and intuitive design makes it easy for users to navigate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manage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Accessible from any device with internet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Productivity Boost: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users stay organized and focused, enhancing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user authentication and data storage. </a:t>
            </a:r>
          </a:p>
        </p:txBody>
      </p:sp>
    </p:spTree>
    <p:extLst>
      <p:ext uri="{BB962C8B-B14F-4D97-AF65-F5344CB8AC3E}">
        <p14:creationId xmlns:p14="http://schemas.microsoft.com/office/powerpoint/2010/main" val="160217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1988-E62C-4142-8AF9-C11401B1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A0C26C-CC9E-4C40-8ED0-309454A1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0533" y="2014194"/>
            <a:ext cx="1080635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on Internet: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internet access for full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Offline Capabilities: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cannot be added or managed offline.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users to regularly update and check their tasks to be effective. </a:t>
            </a:r>
          </a:p>
        </p:txBody>
      </p:sp>
    </p:spTree>
    <p:extLst>
      <p:ext uri="{BB962C8B-B14F-4D97-AF65-F5344CB8AC3E}">
        <p14:creationId xmlns:p14="http://schemas.microsoft.com/office/powerpoint/2010/main" val="388750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0FB4-F47E-477C-839B-7918AFE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20AB0-8CEC-41C3-B52C-1524B5C05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924" y="1426884"/>
            <a:ext cx="1037527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mobile app for better accessibility and offline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Calendars: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Google Calendar or Outlook for automatic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scheduling and reminders.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features for team collaboration, such as task assignments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progress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users with analytics on their task completion patterns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productivity. </a:t>
            </a:r>
          </a:p>
        </p:txBody>
      </p:sp>
    </p:spTree>
    <p:extLst>
      <p:ext uri="{BB962C8B-B14F-4D97-AF65-F5344CB8AC3E}">
        <p14:creationId xmlns:p14="http://schemas.microsoft.com/office/powerpoint/2010/main" val="2521361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{5E4A8992-B0AD-48E8-B8B3-B4F7345A96BE}tf11531919_win32</Template>
  <TotalTime>6</TotalTime>
  <Words>378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Garamond</vt:lpstr>
      <vt:lpstr>SavonVTI</vt:lpstr>
      <vt:lpstr>To-Do List</vt:lpstr>
      <vt:lpstr>Introduction</vt:lpstr>
      <vt:lpstr>How It Works</vt:lpstr>
      <vt:lpstr>Uses</vt:lpstr>
      <vt:lpstr>Advantages</vt:lpstr>
      <vt:lpstr>Disadvantages</vt:lpstr>
      <vt:lpstr>Future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</dc:title>
  <dc:creator>Harsh Jaiswal</dc:creator>
  <cp:lastModifiedBy>Harsh Jaiswal</cp:lastModifiedBy>
  <cp:revision>1</cp:revision>
  <dcterms:created xsi:type="dcterms:W3CDTF">2024-07-29T08:45:19Z</dcterms:created>
  <dcterms:modified xsi:type="dcterms:W3CDTF">2024-07-29T08:51:44Z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